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3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174" y="1041400"/>
            <a:ext cx="11562826" cy="2387600"/>
          </a:xfrm>
        </p:spPr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១១៖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Control Structure (Selection Statement)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174" y="3509759"/>
            <a:ext cx="9144000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0727-A537-4111-9A41-8695B231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0C9D-7580-4DFB-A369-5BDF46690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២. ចូរអ្នកបង្កើតកម្មវិធី ដើម្បីរកចំនួនធំបំផុតនៃ ពីរចំនួន (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a, b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)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ដោយចំនួនទាំងនោះ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ជាអ្នកបញ្ចូល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៣. ចូរអ្នកបង្កើតកម្មវិធី ដើម្បីរកចំនួនធំបំផុតនៃ បីចំនួន (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a, b, c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)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ដោយចំនួនទាំងនោះ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ជាអ្នកបញ្ចូល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442FC-69E3-4063-A370-359E833E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2" y="2754298"/>
            <a:ext cx="42957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5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9ACF5-38DE-49D2-9C6D-883F03124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ការសិក្សាលក្ខខណ្ឌផ្សេងៗក្នុង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programming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if 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if else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if else if</a:t>
            </a: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708A-612E-499E-B4DC-42177F77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ការសិក្សាលក្ខខណ្ឌ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1DDE-2CF5-40BC-837D-553AF6286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យើងទាំងអស់គ្នាប្រាកដជាបានដឹងខ្លះហើយអំពី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Boolean Expression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ដូច្នេះការសិក្សាលក្ខខណ្ឌផ្សេងៗក្នុង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Programming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គឺត្រូវទទួលតម្លៃពីលក្ខខណ្ឌមួយប៉ុណ្ណោះ គឺ ពិត​ ឬមិនពិត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យើងអាចនិយាយបានថាដើម្បីសិក្សាលក្ខខណ្ឌ យើងត្រូវប្រើប្រាស់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Boolean Expression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តើអ្នកដឹងទេថា 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operators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ប្រភេទអ្វីខ្លះដែលអ្នកយកមកសិក្សាលក្ខខណ្ឌ?</a:t>
            </a:r>
          </a:p>
        </p:txBody>
      </p:sp>
    </p:spTree>
    <p:extLst>
      <p:ext uri="{BB962C8B-B14F-4D97-AF65-F5344CB8AC3E}">
        <p14:creationId xmlns:p14="http://schemas.microsoft.com/office/powerpoint/2010/main" val="399137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E174-0FFB-48E2-8F93-5AF0DC5A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ការសិក្សាលក្ខខណ្ឌ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B03-947B-4EA7-BFAE-1C866E4C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ពិតប្រាកដណាស់យើងត្រូវប្រើប្រាស់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Comparison Operators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សម្រាប់ធ្វើការប្រៀបធៀប និង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Logical Operators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សម្រាប់ធ្វើជា ឈ្នាប់ភ្ជាប់នូវការប្រៀបធៀបចាប់ពីរឡើងទៅ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ឧទាហរណ៍៖​ ចូរអ្នកបំលែងលក្ខខណ្ឌខាងក្រោម ដែលយើងប្រើភាសានិយាយខាងក្រោមឱ្យទៅជា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Boolean Expression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ចង់ដឹងថាមានសិស្សណាខ្លះដែលបានពិន្ទុលើ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50		(score &gt; 50)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ចង់ដឹងថាមានសិស្សណាខ្លះដែលប្រលងជាប់	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(score &gt;= 50)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ចង់ដឹងថាមានសិស្សណាខ្លះដែលមិនធ្លាក់			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(score &gt;= 50)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0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1FAE-8DD9-4DCF-9A70-445B17C3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B126-3169-48E1-8BD4-D56B2140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សម្រាប់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Selection statement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អ្វីដែលយើងនិងសិក្សាមានដូចជា៖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if  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រូបមន្ត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if(Boolean Expression) { 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if else 	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if(Boolean Expression) { } else { 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if else if	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 if(Boolean Expression) { } else if(Boolean Expression) { 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switch	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switch(</a:t>
            </a:r>
            <a:r>
              <a:rPr lang="en-US" sz="2000" dirty="0">
                <a:solidFill>
                  <a:srgbClr val="C0000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variable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			{ case </a:t>
            </a:r>
            <a:r>
              <a:rPr lang="en-US" sz="2000" dirty="0">
                <a:solidFill>
                  <a:srgbClr val="C0000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value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 : </a:t>
            </a:r>
            <a:r>
              <a:rPr lang="en-US" sz="2000" dirty="0">
                <a:solidFill>
                  <a:srgbClr val="C0000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[Code]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break; }</a:t>
            </a:r>
            <a:endParaRPr lang="km-KH" sz="2000" dirty="0">
              <a:solidFill>
                <a:srgbClr val="0070C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16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C54C-CEA9-4CAF-88F7-B262D555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1903-D8DE-47AF-B348-AA2AC6982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គេប្រើប្រាស់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if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សម្រាប់កំណត់លក្ខខណ្ឌក្នុង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Programming 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គេប្រើប្រាស់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if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កាលណាគេចង់បានជម្រើសតែមួយ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446AC-AD3D-4E42-91F5-26E216110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988" y="1825625"/>
            <a:ext cx="5276343" cy="385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9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C4B0-D05C-41B9-A721-4A5679C7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C807D-33AE-40E5-923C-27AC5C94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9044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គេប្រើប្រាស់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if else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កាលណាគេចង់បានជម្រើសពីរ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1F0DF-311D-4542-9F19-CC578FFA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027" y="1818360"/>
            <a:ext cx="4850191" cy="467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4999-4B65-4473-80AA-F4E7BC88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if else if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0DC56-B7EC-49CD-90EE-D8504B58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1716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គេប្រើប្រាស់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if else if …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កាលណាគេចង់បានជម្រើសច្រើន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27B97-42F9-4870-A6B0-FF891D36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216" y="1417638"/>
            <a:ext cx="470375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0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39A8-22D3-4D25-8AA9-8A2D3E94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7CE4-4538-4EF9-B407-63A603776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១. ចូរយើងបង្កើតកម្មវិធីមួយ សម្រាប់ឱ្យ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បញ្ចូលតម្លៃ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score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រួចគេចង់បាន៖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បើ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score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ចាប់ពី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90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ឡើង ដោយបង្ហាញថា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Grade 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បើ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score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ចន្លោះពី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80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ទៅដល់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89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ដោយបង្ហាញថា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Grade 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បើ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score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ចន្លោះពី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70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ទៅដល់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79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ដោយបង្ហាញថា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Grade 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បើ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score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ចន្លោះពី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60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ទៅដល់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69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ដោយបង្ហាញថា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Grade 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score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ចន្លោះពី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50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ទៅដល់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59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ដោយបង្ហាញថា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Grade 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បើ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score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តូចជាង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50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ដោយបង្ហាញថា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Grade F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134B3-B130-47A7-9D71-3F6811BBA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356" y="365125"/>
            <a:ext cx="42862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4634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186</TotalTime>
  <Words>340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Kh Muol</vt:lpstr>
      <vt:lpstr>Kh System</vt:lpstr>
      <vt:lpstr>Melancholy abstract design template</vt:lpstr>
      <vt:lpstr>មេរៀនទី ១១៖ Control Structure (Selection Statement)</vt:lpstr>
      <vt:lpstr>ចប់មេរៀននេះអ្នកនឹងដឹងអំពី៖</vt:lpstr>
      <vt:lpstr>ការសិក្សាលក្ខខណ្ឌ</vt:lpstr>
      <vt:lpstr>ការសិក្សាលក្ខខណ្ឌ</vt:lpstr>
      <vt:lpstr>ការប្រើប្រាស់ if</vt:lpstr>
      <vt:lpstr>ការប្រើប្រាស់ if</vt:lpstr>
      <vt:lpstr>ការប្រើប្រាស់ if else</vt:lpstr>
      <vt:lpstr>ការប្រើប្រាស់ if else if …</vt:lpstr>
      <vt:lpstr>លំហាត់ស្រាវជ្រាវ</vt:lpstr>
      <vt:lpstr>លំហាត់ស្រាវជ្រាវ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 ១១៖ Control Structure (Selection Statement)</dc:title>
  <dc:creator>Chandalen Teang</dc:creator>
  <cp:lastModifiedBy>Chandalen Teang</cp:lastModifiedBy>
  <cp:revision>28</cp:revision>
  <dcterms:created xsi:type="dcterms:W3CDTF">2018-08-05T23:37:38Z</dcterms:created>
  <dcterms:modified xsi:type="dcterms:W3CDTF">2018-09-09T08:23:35Z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