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១២៖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Control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6D4D-6967-4008-9936-0FF918E1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អនុវត្តន៍លំហាត់ជាមួយ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Selection Statement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7348-5673-4306-9F0E-CAC843B5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3ACA-E27A-4A0B-AA4B-5BD72977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ចូរអ្នកបង្កើតកម្មវិធីសម្រាប់ចែកតម្លៃពីរ ដោយយក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num1 / num2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num1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num2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ជាតម្លៃទទួលពី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បញ្ចូល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num2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ស្មើ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នោះនឹងបង្ហាញថា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Num2 can’t be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B8807-FD52-4FDB-BF88-93532763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87" y="3482181"/>
            <a:ext cx="1924050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86316-240A-4A75-A3A5-888A9DF8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24" y="3525043"/>
            <a:ext cx="16478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EC60-73E9-49D1-8301-240D008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3F5C-68D0-49FF-B24E-E08E867B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ចូរបង្កើតកម្មវិធីមួយសម្រាប់គណនាតម្លៃភ្លើងអគ្គសនីខាងក្រោមដោយដឹងថា ចំនួនភ្លើងដែលប្រើប្រាស់ទទួលបានពី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ប្រសិនបើចំនួនភ្លើងប្រើប្រាស់ នៅចន្លោះពី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0kw – 49kw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នឹងត្រូវគិត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700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រៀល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/kw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ប្រសិនបើចំនួនភ្លើងប្រើប្រាស់ នៅចន្លោះពី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50kw – 99kw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នឹងត្រូវគិត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750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រៀល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/kw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ប្រសិនបើចំនួនភ្លើងប្រើប្រាស់ ចាប់ពី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100kw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ឡើងទៅនឹងត្រូវគិត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1000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រៀល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/kw</a:t>
            </a:r>
            <a:endParaRPr lang="en-US" sz="2000" b="1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6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5DF1-7F74-4FCF-8F6E-2BD2588C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A9EB-7F51-4DD6-B897-FD8B53FD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៣. ចូរបង្កើតកម្មវិធីដែលមានមុខឱ្យ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Login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បញ្ចូល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Username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Password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ប្រសិនបើ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Username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ស្មើ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“admin”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Password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ស្មើ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“123”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បង្ហាញថា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Login Successful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ប្រសិនបើផ្សេងពីខាងលើនេះ បង្ហាញថា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Incorrect username or password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A8857-F4FA-41CE-B978-14BB7886BA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3" t="3738" r="1"/>
          <a:stretch/>
        </p:blipFill>
        <p:spPr>
          <a:xfrm>
            <a:off x="1937857" y="4764947"/>
            <a:ext cx="1854360" cy="1412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3143D-306A-4A73-B3FF-5EA515EA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74" y="4666092"/>
            <a:ext cx="25908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6D7F-F2A3-4BFC-9C00-CF96D93F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D421-8CF1-48AB-AC79-32CB0E75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៤. ចូរបង្កើតកម្មវិធីសម្រាប់គណនាប្រមាណវិធីនៃពីរចំនួន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(num1, num2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ទទួលពី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+ - * /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ជាអ្នកជ្រើសរើសប្រមាណវិធីនោះ  (ចម្លើយយកក្បៀសពីរខ្ទង់)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85C0-2ADF-46D1-AB31-9393837E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2" y="3391694"/>
            <a:ext cx="21621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20441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83</TotalTime>
  <Words>183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Kh Muol</vt:lpstr>
      <vt:lpstr>Kh System</vt:lpstr>
      <vt:lpstr>Melancholy abstract design template</vt:lpstr>
      <vt:lpstr>មេរៀនទី ១២៖ លំហាត់ Control Structure</vt:lpstr>
      <vt:lpstr>ចប់មេរៀននេះអ្នកនឹងដឹងអំពី៖</vt:lpstr>
      <vt:lpstr>លំហាត់អនុវត្តន៍</vt:lpstr>
      <vt:lpstr>លំហាត់អនុវត្តន៍</vt:lpstr>
      <vt:lpstr>លំហាត់អនុវត្តន៍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១២៖ Control Structure (switch)</dc:title>
  <dc:creator>Chandalen Teang</dc:creator>
  <cp:lastModifiedBy>Chandalen Teang</cp:lastModifiedBy>
  <cp:revision>18</cp:revision>
  <dcterms:created xsi:type="dcterms:W3CDTF">2018-08-07T06:10:08Z</dcterms:created>
  <dcterms:modified xsi:type="dcterms:W3CDTF">2018-08-22T02:53:07Z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