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១៣៖ ការ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Design Console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ការហៅ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Header File .h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មកប្រើប្រាស់</a:t>
            </a:r>
          </a:p>
          <a:p>
            <a:pPr lvl="0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ការដាក់ពណ៌អក្សរ</a:t>
            </a:r>
          </a:p>
          <a:p>
            <a:pPr lvl="0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ការកំណត់អក្សរឱ្យនៅកណ្ដាល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Screen</a:t>
            </a:r>
          </a:p>
          <a:p>
            <a:pPr lvl="0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ការគូសបន្ទាត់ផ្សេងៗ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6D29-8475-4F2D-B5A2-C389A705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ការហៅ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antheader.h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មកប្រើប្រាស់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AF1C-C5C2-4785-8AA5-7615C3D71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Header File .h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យើងត្រូវ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Copy Header File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 មកដាក់នៅជិត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File .exe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របស់យើង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ធ្វើការហៅ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#include ”header_file_name”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24AED-7722-41ED-8F60-4B2C9C61FA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7933" y="3643313"/>
            <a:ext cx="5912141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3036-A67C-468A-8B50-570076B5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ការដាក់ពណ៌អក្សរ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B4366-4D05-44E7-9D72-F14268D6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ដើម្បីដាក់ពណ៌យើងត្រូវប្រើប្រាស់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foreColor(value)</a:t>
            </a: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ដែលស្ថិតក្នុង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antheader.h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2452D-45B3-49F3-9313-6A1AFF615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2882929"/>
            <a:ext cx="73533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4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5639-1513-4345-AD59-BA8ACEFA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ការកំណត់ទីតាំងអក្សរ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4498-2447-46E5-AB26-B8EE960FD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យើងដឹងហើយថា អក្សរដែលបង្ហាញលើ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Console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តែងតែចាប់ផ្ដើមពី ខាងលើ ផ្នែកខាងឆ្វេង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ដូច្នេះយើងអាចកំណត់ទីតាំងបានដោយប្រើប្រាស់ </a:t>
            </a:r>
            <a:r>
              <a:rPr lang="en-US" sz="2000" dirty="0" err="1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gotoxy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(x, y)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ដែលមាននៅក្នុង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antheader.h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B77AF-D40F-4044-ADC9-6FF3E3DF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3654425"/>
            <a:ext cx="74866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8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4563-FC20-46AB-A25E-DA03D813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ការកំណត់ទីតាំងអក្សរ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6188B-947D-42D6-930B-E2EB0528C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យើងគួរចងចាំថាតម្លៃ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x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គឺគិតពី ឆ្វេងមកស្ដាំ និងតម្លៃ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y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គិតពីលើចុះក្រោម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នៅពេលដែលយើងប្រើប្រាស់ </a:t>
            </a:r>
            <a:r>
              <a:rPr lang="en-US" sz="2000" dirty="0" err="1">
                <a:latin typeface="Kh System" panose="02000500000000020004" pitchFamily="2" charset="0"/>
                <a:cs typeface="Kh System" panose="02000500000000020004" pitchFamily="2" charset="0"/>
              </a:rPr>
              <a:t>gotoxy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(x, y)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យើងមិនគួរប្រើប្រាស់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escape sequence (\n, \t …)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ទេ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B669-E258-4047-B790-7DCFEAE9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ការគូសបន្ទាត់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5A3B3-FB18-4B36-BCAC-BCAD7DD7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ជាទូទៅយើងតែងតែចង់គូសបន្ទាត់ពីក្រោម ប្រយោគផ្សេង យើងអាចប្រើប្រាស់ 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DrawLine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(x, y, w, color)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ដែលស្ថិតក្នុង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antheader.h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82595-7858-4BC1-9841-D3CAF9F71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3311525"/>
            <a:ext cx="90582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0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0AA3-0965-4AFA-81F6-335C70D9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155B-9A5F-43B6-AAC7-AF1627147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១. ចូរយើង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Design Console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ខាងក្រោម៖ 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3F8E1-E5CE-49E0-8D4A-4C7E88F7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626583"/>
            <a:ext cx="93535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0877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108</TotalTime>
  <Words>246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Kh Muol</vt:lpstr>
      <vt:lpstr>Kh System</vt:lpstr>
      <vt:lpstr>Melancholy abstract design template</vt:lpstr>
      <vt:lpstr>មេរៀនទី ១៣៖ ការ Design Console</vt:lpstr>
      <vt:lpstr>ចប់មេរៀននេះអ្នកនឹងដឹងអំពី៖</vt:lpstr>
      <vt:lpstr>ការហៅ antheader.h មកប្រើប្រាស់</vt:lpstr>
      <vt:lpstr>ការដាក់ពណ៌អក្សរ</vt:lpstr>
      <vt:lpstr>ការកំណត់ទីតាំងអក្សរ</vt:lpstr>
      <vt:lpstr>ការកំណត់ទីតាំងអក្សរ</vt:lpstr>
      <vt:lpstr>ការគូសបន្ទាត់</vt:lpstr>
      <vt:lpstr>លំហាត់ស្រាវជ្រាវ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១៣៖ ការ Design Console</dc:title>
  <dc:creator>Dalen</dc:creator>
  <cp:lastModifiedBy>Dalen</cp:lastModifiedBy>
  <cp:revision>10</cp:revision>
  <dcterms:created xsi:type="dcterms:W3CDTF">2018-08-08T06:42:49Z</dcterms:created>
  <dcterms:modified xsi:type="dcterms:W3CDTF">2018-08-08T08:34:41Z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