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1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១៣៖ 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Switch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549D-9127-4F5D-AB8B-E07289B1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Selection Statement (switch)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លំហាត់អនុវត្តន៍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0CA3-0D11-4ACA-8DDE-5412661F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00EF-7204-49E0-A631-92E76DE9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switch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កាលណាយើងចង់ប្រៀបធៀបតម្លៃពីរ ជាមួយ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(equal operators)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សញ្ញា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(==)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បូករួមជាមួយនឹងជម្រើសចាប់ពីមួយឡើងទៅ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រូបមន្ត៖ </a:t>
            </a: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switch(variable)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{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case value 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	statement;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	break;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}</a:t>
            </a:r>
            <a:endParaRPr lang="en-US" sz="16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A938-A3AD-498A-A7E6-9AA3DC57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989965"/>
            <a:ext cx="3709375" cy="33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1BD-B803-43B6-8842-A017F771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CD46-DA71-483E-A353-07EEFB1F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660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ដូចគ្នាទៅនឹង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else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ដែរ ពេលណាដែលយើងចង់បានលក្ខខណ្ឌដែលផ្ទុយពី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case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default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យើងត្រូវចងចាំថា យើងត្រូវដាក់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keywork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break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;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នៅចុងបញ្ចប់នៃ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case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or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default</a:t>
            </a:r>
            <a:endParaRPr lang="km-KH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A7E34-CD0F-419C-943A-E0F61705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825624"/>
            <a:ext cx="4513277" cy="45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71A5-42EA-478D-A358-7891208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7DC7-0BA0-4A0B-A233-74D95605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ចូរយើងបង្កើតប្រដាប់គិតលេខ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(Casio or Calculator) 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switch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និងយកក្រោយក្បៀស​ ២ខ្ទង់)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CF01D-2EE0-49B2-8037-32604CE9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3035300"/>
            <a:ext cx="10582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906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161</TotalTime>
  <Words>153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Kh Muol</vt:lpstr>
      <vt:lpstr>Kh System</vt:lpstr>
      <vt:lpstr>Melancholy abstract design template</vt:lpstr>
      <vt:lpstr>មេរៀនទី ១៣៖ ការប្រើប្រាស់ Switch</vt:lpstr>
      <vt:lpstr>ចប់មេរៀននេះអ្នកនឹងដឹងអំពី៖</vt:lpstr>
      <vt:lpstr>ការប្រើប្រាស់ switch</vt:lpstr>
      <vt:lpstr>ការប្រើប្រាស់ switch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១៣៖ ការប្រើប្រាស់ Switch</dc:title>
  <dc:creator>chandalengo@outlook.com</dc:creator>
  <cp:lastModifiedBy>Chandalen Teang</cp:lastModifiedBy>
  <cp:revision>12</cp:revision>
  <dcterms:created xsi:type="dcterms:W3CDTF">2018-08-09T06:43:39Z</dcterms:created>
  <dcterms:modified xsi:type="dcterms:W3CDTF">2018-08-28T02:48:10Z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