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១៥៖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Internal Statements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170A-7D1A-422A-91CB-C68F68A2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982-6825-4B0C-8A71-F4753EB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ចូរយើងបង្កើតកម្មវិធីដើម្បីគណនា ស៊ី្វតខាងក្រោម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2+4+6+…+2n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0A8C1-EC22-4442-BD20-63329EFA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2985999"/>
            <a:ext cx="4791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3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5131-124B-4307-AD23-9ACCACB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75C2-54C4-4697-8120-C9D64229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ចូរយើងបង្កើតកម្មវិធីសម្រាប់គណនាចំនួន ហ្វាក់តូរីយ៉េ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(n!)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ដោយដឹងថា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ជាតម្លៃដែល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បញ្ចូល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00A78-7227-4995-9076-4532031E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3244056"/>
            <a:ext cx="4676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9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យល់ច្បាស់អំពីអ្វីទៅជា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0"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0"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លំហាត់កំសាន្ត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C5BA-892B-4353-9022-5324D20C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អ្វីទៅជា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1FC0-6011-4D2D-A2D5-686B831D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ប្រសិនបើកម្មវិធីយើង តម្រូវឱ្យយើងត្រូវបញ្ចូលឈ្មោះសិស្ស ១០០ នាក់ តើយើងត្រូវប្រើប្រាស់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cin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១០០​ដងដែរឬទេ?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ប្រសិនបើកម្មវិធីយើង តម្រូវឱ្យបង្ហាញទិន្នន័យសិស្ស ១០០០០នាក់ តើយើងត្រូវប្រើប្រាស់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cout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១០០០០ដងដែរឬទេ?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ដើម្បីដោះស្រាយបញ្ហាទាំងអស់នេះយើងគួរប្រើប្រាស់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Loop?</a:t>
            </a:r>
          </a:p>
        </p:txBody>
      </p:sp>
    </p:spTree>
    <p:extLst>
      <p:ext uri="{BB962C8B-B14F-4D97-AF65-F5344CB8AC3E}">
        <p14:creationId xmlns:p14="http://schemas.microsoft.com/office/powerpoint/2010/main" val="37299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1B9D-ABA1-4763-B9B8-1EE7D219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1AA2-DD16-40DF-ADCE-2E1EF834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យើងប្រហែលជាយល់ខ្លះអំពីអត្ថន័យរបស់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ដូច្នេះយើងនឹងប្រើប្រាស់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 ការសរសេរកូដវិញម្ដង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កាលណាយើងដឹងចំនួនជុំច្បាស់លាស់</a:t>
            </a: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for(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Value_start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; 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Boolean_end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; Increment/Decrement)</a:t>
            </a:r>
            <a:endParaRPr lang="km-KH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	statements;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}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7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31CE-9B6D-485D-A933-450AF26F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8D40-63D2-4635-990C-31BC6EA9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6332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យើងបង្ហាញលេខពី ១​ ដល់ ១០០ ដោយប្រើប្រាស់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Loop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AC770-CA8C-4D1D-8D02-6904FB89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058" y="2060502"/>
            <a:ext cx="4029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734B-A30A-4AE6-BD76-F3E28808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6CE9-4BD1-4C50-BBAD-96B8325D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ខាងក្រោមមានប៉ុន្មានជុំ?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2F339-95D7-4068-AE36-733840E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459416"/>
            <a:ext cx="4067175" cy="254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98668-4BD9-4B0F-B489-E390901E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84" y="639655"/>
            <a:ext cx="3771900" cy="2543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6D96B-B157-44B9-94A7-4265B01CD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84" y="3097212"/>
            <a:ext cx="4248150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14067-780C-46C8-BD8C-34E6B1E92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426" y="4293355"/>
            <a:ext cx="3960958" cy="2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5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A059-4B5F-4D8F-94B9-6A4857B1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លំហាត់កំសាន្ត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B8F8-ED78-44C1-9FF7-AE73C330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ចូរអ្នកបង្កើតកម្មវិធី ដើម្បីឱ្យ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ដាក់បញ្ចូលមេគុណ រួចគណនាមេគុណនោះពី ១ ដល់ ៩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570E0-2AA1-488B-AA90-2B79E445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928938"/>
            <a:ext cx="4762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C89F-9198-41F4-A383-12EBCBA7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40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លំហាត់កំសាន្ត</a:t>
            </a:r>
            <a:endParaRPr lang="en-US" sz="40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3B8-C41D-47FF-BC10-C12D0164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ចូរយើងបង្កើតកម្មវិធីដើម្បីឱ្យគណនាស្វ័យគុណ ដោយតម្លៃគោលនិង ស្វ័យគុណ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ជាអ្នកបញ្ចូល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85FB8-29C1-4001-9C00-E2F53615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3254885"/>
            <a:ext cx="4781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9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BD01-AEEE-4549-B1D5-11F45A84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លំហាត់កំសាន្ត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F5BA-DF91-44EC-834C-9E8D5D76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ឧទាហរណ៍៖​ ចូរយើងបង្កើតកម្មវិធី ដើម្បីគណនាស៊ី្វតខាងក្រោម៖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ក.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1+2+3+…+n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ខ.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1+3+5+…+2n-1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C57C3-E442-439A-B1DA-EC5FC0AB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120" y="2543969"/>
            <a:ext cx="4810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73511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89</TotalTime>
  <Words>312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Kh Muol</vt:lpstr>
      <vt:lpstr>Kh System</vt:lpstr>
      <vt:lpstr>Melancholy abstract design template</vt:lpstr>
      <vt:lpstr>មេរៀនទី ១៥៖ Internal Statements </vt:lpstr>
      <vt:lpstr>ចប់មេរៀននេះអ្នកនឹងដឹងអំពី៖</vt:lpstr>
      <vt:lpstr>អ្វីទៅជា Loop</vt:lpstr>
      <vt:lpstr>ការប្រើប្រាស់ for</vt:lpstr>
      <vt:lpstr>ការប្រើប្រាស់ for</vt:lpstr>
      <vt:lpstr>ការប្រើប្រាស់ for</vt:lpstr>
      <vt:lpstr>លំហាត់កំសាន្ត</vt:lpstr>
      <vt:lpstr>លំហាត់កំសាន្ត</vt:lpstr>
      <vt:lpstr>លំហាត់កំសាន្ត</vt:lpstr>
      <vt:lpstr>លំហាត់ស្រាវជ្រាវ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១៥៖ Internal Statements </dc:title>
  <dc:creator>chandalengo@outlook.com</dc:creator>
  <cp:lastModifiedBy>Chandalen Teang</cp:lastModifiedBy>
  <cp:revision>15</cp:revision>
  <dcterms:created xsi:type="dcterms:W3CDTF">2018-08-14T01:20:40Z</dcterms:created>
  <dcterms:modified xsi:type="dcterms:W3CDTF">2018-08-16T07:27:47Z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