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10212198" cy="2387600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១៦៖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Internal Statements (Nested for)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4290-B3E6-4AEB-94E5-4AD05F7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8473-496E-4E6B-8D7E-8A0FEECD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លេខ ០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១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ដូចខាងក្រោម៖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9847A-0819-4765-BB3C-4471E10A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4636556"/>
            <a:ext cx="49149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7DF6C-CDE0-40A9-9A62-0DE4034F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4526"/>
            <a:ext cx="4953000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68983-0A48-407F-92C7-CD10D6A39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2476377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5522-E212-46B5-8F9B-82B38FBB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4CC6-D83E-45E5-8ED4-C4E461D6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លេខ ០ និង ១ ដូចខាងក្រោម៖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C0C8C-51FD-4415-B6F6-426C111F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02752"/>
            <a:ext cx="4962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9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CCB7-B96B-489B-97CF-091982FB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248D-324A-437C-BAB2-60985330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លេខ ០ ដូចខាងក្រោម៖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2752D-047E-4C8B-87E5-D55AE339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53" y="3429000"/>
            <a:ext cx="4943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FC3-508B-4521-A907-AA29E671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8764-CBCC-4F5B-9E71-43B1F2A5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លេខ ០ ដូចខាងក្រោម៖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972BD-8D84-4A99-9CBE-E649E069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763299"/>
            <a:ext cx="4962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9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1EEF-DD96-4A9D-88FB-18D74343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FF4-F072-4D2F-A573-659C5DC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nested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BE4C-6558-4218-87B1-B71DA076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ជាទូទៅយើងតែងតែឃើញគេប្រើប្រាស់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ដើម្បីគូសរូប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star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សម្រាប់បង្ហាញទិន្នន័យជា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តារាង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row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col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ប៉ុន្តែយើងមិនអាចមើលតារាងនោះឃើញទេ យើងបានត្រឹមតែស្រមៃ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185A-9788-46D1-AA25-07266BED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5" y="3891050"/>
            <a:ext cx="3190875" cy="20288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F876DB-4C42-44BA-81B6-3F6FE3690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51154"/>
              </p:ext>
            </p:extLst>
          </p:nvPr>
        </p:nvGraphicFramePr>
        <p:xfrm>
          <a:off x="5572851" y="3891050"/>
          <a:ext cx="5478945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95789">
                  <a:extLst>
                    <a:ext uri="{9D8B030D-6E8A-4147-A177-3AD203B41FA5}">
                      <a16:colId xmlns:a16="http://schemas.microsoft.com/office/drawing/2014/main" val="3772781313"/>
                    </a:ext>
                  </a:extLst>
                </a:gridCol>
                <a:gridCol w="1095789">
                  <a:extLst>
                    <a:ext uri="{9D8B030D-6E8A-4147-A177-3AD203B41FA5}">
                      <a16:colId xmlns:a16="http://schemas.microsoft.com/office/drawing/2014/main" val="2468578525"/>
                    </a:ext>
                  </a:extLst>
                </a:gridCol>
                <a:gridCol w="1095789">
                  <a:extLst>
                    <a:ext uri="{9D8B030D-6E8A-4147-A177-3AD203B41FA5}">
                      <a16:colId xmlns:a16="http://schemas.microsoft.com/office/drawing/2014/main" val="919092082"/>
                    </a:ext>
                  </a:extLst>
                </a:gridCol>
                <a:gridCol w="1095789">
                  <a:extLst>
                    <a:ext uri="{9D8B030D-6E8A-4147-A177-3AD203B41FA5}">
                      <a16:colId xmlns:a16="http://schemas.microsoft.com/office/drawing/2014/main" val="484808827"/>
                    </a:ext>
                  </a:extLst>
                </a:gridCol>
                <a:gridCol w="1095789">
                  <a:extLst>
                    <a:ext uri="{9D8B030D-6E8A-4147-A177-3AD203B41FA5}">
                      <a16:colId xmlns:a16="http://schemas.microsoft.com/office/drawing/2014/main" val="1142053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21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2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25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9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1DA4-4FA6-4B40-841F-F05CF89C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nested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EAE6-CD7F-45B6-A63E-3F4DD614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មុខនឹងអាចយល់ច្បាស់អំពី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យើងត្រូវយល់ច្បាស់អំពី </a:t>
            </a:r>
            <a:r>
              <a:rPr lang="en-US" sz="200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ជាមុនសិន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ខាងក្រោមដំណើរការបានប៉ុន្មានជុំ?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04A96-9FE0-4AF0-B1A0-D0474C39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7" y="3319956"/>
            <a:ext cx="29527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A46F4-A71C-4F34-B6D2-E0538AF0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803" y="3300906"/>
            <a:ext cx="295275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B05FB-128F-46DA-AC4E-0D1378BB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39" y="3219943"/>
            <a:ext cx="2857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27BA-3BEE-4F54-AAFE-15BB8B64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nested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CB36-05AE-4065-8CE4-B4ED841C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ប្រសិនបើយើងយល់ច្បាស់អំពី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មិនជាបញ្ហាសម្រាប់យើងនោះទេ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ទំរង់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nested for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បញ្ជាក់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ដំណើរការលុះត្រាតែ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Boolean_end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មានតម្លៃ​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90817-1195-46BA-B8EA-6B50951B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7" y="3126734"/>
            <a:ext cx="6962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CCEA-37A9-4A60-88B9-71EE4E8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nested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B55B-E81E-4C7F-BA8C-12152E5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ដើម្បីធ្វើឱ្យ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ពីរជាន់ក្លាយជា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Table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តើយើងត្រូវធ្វើដូចម្ដេច?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ដើម្បីងាយយល់យើងប្រើប្រាស់សញ្ញា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*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តំណាងឱ្យ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F383-D0E1-467E-97CA-C406FF20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18064"/>
            <a:ext cx="50292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01B41-9BC9-448B-94FB-A92D275C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65" y="3095537"/>
            <a:ext cx="3414078" cy="33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DC16-303A-4B2C-A00E-D780A815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nested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C424-4686-4582-B272-3743F0EE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ដូច្នេះយើងអាចនិយាយបានថា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ខាងក្រៅជាចំនួន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row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ខាងក្នុងជាចំនួន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col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Star (*)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ដូចខាងក្រោម៖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A4B18-E46A-4F73-914D-1DBBB4FD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429000"/>
            <a:ext cx="50006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BBEC-D0BD-4DBA-A1EB-DF0CDC8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E006-0DBC-4580-94D1-863BFD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Star (*)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ដូចខាងក្រោម៖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73776-1291-4DAE-9F10-2D996129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682860"/>
            <a:ext cx="4933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8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D1B2-52FB-4435-852D-9AA4EEB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FAAA-3147-4650-9CFF-87C13CD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nested 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ដើម្បីបង្កើតកម្មវិធីដែលបង្ហាញ លេខ ០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(0)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ដូចខាងក្រោម៖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87DB2-4868-482B-89EF-7612AE95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7" y="3001169"/>
            <a:ext cx="4962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7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231</TotalTime>
  <Words>394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Kh Muol</vt:lpstr>
      <vt:lpstr>Kh System</vt:lpstr>
      <vt:lpstr>Melancholy abstract design template</vt:lpstr>
      <vt:lpstr>មេរៀនទី ១៦៖ Internal Statements (Nested for)</vt:lpstr>
      <vt:lpstr>ចប់មេរៀននេះអ្នកនឹងដឹងអំពី៖</vt:lpstr>
      <vt:lpstr>អ្វីទៅជា nested for</vt:lpstr>
      <vt:lpstr>ការប្រើប្រាស់ nested for</vt:lpstr>
      <vt:lpstr>ការប្រើប្រាស់ nested for</vt:lpstr>
      <vt:lpstr>ការប្រើប្រាស់ nested for</vt:lpstr>
      <vt:lpstr>ការប្រើប្រាស់ nested for</vt:lpstr>
      <vt:lpstr>លំហាត់អនុវត្តន៍</vt:lpstr>
      <vt:lpstr>លំហាត់អនុវត្តន៍</vt:lpstr>
      <vt:lpstr>លំហាត់អនុវត្តន៍</vt:lpstr>
      <vt:lpstr>លំហាត់ស្រាវជ្រាវ</vt:lpstr>
      <vt:lpstr>លំហាត់ស្រាវជ្រាវ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១៦៖ Internal Statements (Nested for)</dc:title>
  <dc:creator>Chandalen Teang</dc:creator>
  <cp:lastModifiedBy>Chandalen Teang</cp:lastModifiedBy>
  <cp:revision>26</cp:revision>
  <dcterms:created xsi:type="dcterms:W3CDTF">2018-08-16T06:10:45Z</dcterms:created>
  <dcterms:modified xsi:type="dcterms:W3CDTF">2018-09-22T08:06:09Z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