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29A7EF-0381-45BE-A171-33557A3261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C883-3437-467F-960C-7439107DC6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DFBD-5482-401D-8952-0E3A6DD4752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00370-5437-434F-AD83-036B725EE2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632A3-9227-45FE-8AAB-188016231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8AEA0-3B69-4934-A398-B6C807F3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១៧៖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Internal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while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do…while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lvl="0"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ភាពខុសគ្នារវាង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for while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do…while</a:t>
            </a:r>
          </a:p>
          <a:p>
            <a:pPr lvl="0"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ការបង្កើតកម្មវិធីដោយដាក់លក្ខខណ្ឌចាកចេញពីកម្មវិធី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FC18-3D6E-4EE5-BCB5-84D5C150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8A37-87BF-402B-B0EC-08EF48B0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while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កាលណាយើងមិនដឹងអំពីចំនួនជុំច្បាស់លាស់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រូបមន្ត៖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(syntax)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while(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boolean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      statement;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08682-F821-4B2E-8469-431329DE2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597" y="2570614"/>
            <a:ext cx="4759485" cy="37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3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38D6-7C92-4D6C-9D61-CA517DFA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do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F931-5DF7-4BC7-988F-0FF2275B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មិនមានអ្វីខុសគ្នាជាមួយនឹង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while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នោះទេ ពីព្រោះ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while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សិក្សាលក្ខខណ្ឌមុននឹងធ្វើ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statement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ខាងក្នុង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while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ប៉ុន្តែ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do while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ធ្វើ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statement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មួយដងរួច ទើបធ្វើការសិក្សាលក្ខខណ្ឌ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រូបមន្ត៖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(syntax):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     statements;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} while (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boolean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4DB73-2ACE-4045-AFBA-A3990359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90" y="3044411"/>
            <a:ext cx="4867713" cy="33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E105-DEAA-4BB2-99BF-33B23F0C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ភាពខុសគ្នារវាង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for while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និង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do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9E2A-BBAA-44F7-A2D2-79D25F479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បន្ទាប់ពីយើងបានសិក្សា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ទាំងបីមក តើយើងអាចនិយាយបានថា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for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while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do while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ខុសគ្នាដូចម្ដេច?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for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កាលណាគេដឹងចំនួនជុំច្បាស់លាស់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while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កាលណាគេមិនដឹងចំនួនជុំច្បាស់លាស់ ហើយវាសិក្សាលក្ខខណ្ឌមុននឹងអនុវត្តន៍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statements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do while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កាលណាគេមិនដឹងចំនួនជុំច្បាស់លាស់ ហើយវាអនុវត្តន៍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statement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មួយដងរួច ទើបធ្វើការសិក្សាលក្ខខណ្ឌជាក្រោយ។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DAF3-6279-4CF2-8653-29B69232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តារាង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ASCII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82B7-CB89-4542-9F2D-34A81054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ប្រសិនបើយើងចង់ឱ្យ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ចុច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key ESC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ដើម្បីចាកចេញពីកម្មវិធី តើតម្លៃ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char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នៃ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key ESC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សើ្មប៉ុន្មាន? ពិតណាស់យើងមិនអាចឱ្យតម្លៃ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char choice = ‘ESC’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បាននោះទេ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យើងបានដឹងហើយថា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char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ជាប្រភេទទិន្នន័យចំនួនគត់និង អក្សរមួយតួ ដូច្នេះយើងក៏អាចផ្ដល់តម្លៃចំនួនគត់ឱ្យ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char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តាមតារាង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ASCII Code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តើតម្លៃចំនួនគត់នៃ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char ‘a’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ស្មើប៉ុន្មាន?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តើតម្លៃចំនួនគត់នៃ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key ESC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ស្មើប៉ុន្មាន?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55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EF4C-69E5-4503-8BAF-F3F269D1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តារាង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ASCII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A48B-BD08-4A03-A0A2-975D58B2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ខាងក្រោមនេះជាតារាង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ASCII Code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ដែលប្រាប់តម្លៃចំនួនគត់នៃ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key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នីមួយៗ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A476-B9AE-4700-92EA-3A096A5726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53" y="2504944"/>
            <a:ext cx="5247277" cy="398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9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2AA9-932B-407F-9559-7236441B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ASCII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FA93-01B8-486B-A03F-3B7DCAFB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ការប្រើប្រាស់ចំនួនគត់លើ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char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5DAB5-655D-4543-A35D-09FF6D06E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51" y="2526827"/>
            <a:ext cx="5794651" cy="38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7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8E2A-0723-4BBA-AABF-C63E5B23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63E2-E8A6-4288-869C-854AA70A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ចូរបង្កើតកម្មវិធីដើម្បី បញ្ចូលនិងបង្ហាញទិន្នន័យសិស្ស ដូចរួមបញ្ចូលការ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Design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សម្រាប់ចាកចេញពីកម្មវិធី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A3B8A-74B7-4EF9-A212-7993B85C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51" y="2969866"/>
            <a:ext cx="6441540" cy="334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14113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153</TotalTime>
  <Words>377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Kh Muol</vt:lpstr>
      <vt:lpstr>Kh System</vt:lpstr>
      <vt:lpstr>Melancholy abstract design template</vt:lpstr>
      <vt:lpstr>មេរៀនទី ១៧៖ Internal Statements</vt:lpstr>
      <vt:lpstr>ចប់មេរៀននេះអ្នកនឹងដឹងអំពី៖</vt:lpstr>
      <vt:lpstr>ការប្រើប្រាស់ while</vt:lpstr>
      <vt:lpstr>ការប្រើប្រាស់ do while</vt:lpstr>
      <vt:lpstr>ភាពខុសគ្នារវាង for while និង do while</vt:lpstr>
      <vt:lpstr>តារាង ASCII Code</vt:lpstr>
      <vt:lpstr>តារាង ASCII Code</vt:lpstr>
      <vt:lpstr>ការប្រើប្រាស់ ASCII Code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Chandalen Teang</dc:creator>
  <cp:lastModifiedBy>Chandalen Teang</cp:lastModifiedBy>
  <cp:revision>23</cp:revision>
  <dcterms:created xsi:type="dcterms:W3CDTF">2018-08-20T09:13:37Z</dcterms:created>
  <dcterms:modified xsi:type="dcterms:W3CDTF">2018-09-04T03:04:36Z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