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១៨៖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មួយវិមាត្រ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2859-B0C8-45AF-970A-BC411BEA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មួយវិមាត្រ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ការផ្ដល់តម្លៃឱ្យ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ប្រើប្រាស់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for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ជាមួយនឹង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មួយវិមាត្រ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2F4D-BFFF-4EE6-A7AA-4E100C7B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7A0B-1ACE-44F8-8A1C-4158D4C5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ការរក្សាទុកទិន្នន័យលើ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 រក្សាទុកបានមួយប៉ុណ្ណោះ ប្រសិនបើយើងចង់បញ្ចូលទិន្នន័យ ឈ្មោះសិស្ស ១០ នាក់ តើយើងត្រូវបង្កើត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name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១០ ដងដែរឬទេ?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ដើម្បីដោះស្រាយបញ្ហានេះយើងប្រើប្រាស់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3822-7F97-4A47-8742-74C9836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ការបង្កើត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E15-2D20-4DD4-921F-3A7B2F3B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គឺជាសុំណុំ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ដែលមានប្រភេទទិន្នន័យដូចគ្នា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name[numbers];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37DCA-0474-4EFE-90FB-B7371A5D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25" y="2671763"/>
            <a:ext cx="3743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AFB7-3467-4C66-81AB-400FA2E9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ការផ្ដល់តម្លៃឱ្យ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6648-F614-4708-89D9-91A40689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មួយមានសុំណុំនៃ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ច្រើន ដូច្នេះវាប្រើប្រាស់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ដើម្បីសម្គាល់ជាលេខរៀង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(លេខ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ចាប់ផ្ដើមពី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0)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ដើម្បីផ្ដល់តម្លៃយើងត្រូវបញ្ជាក់លេខ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រូបមន្ត​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 :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name[index] = value;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CEA15-3151-41F9-8092-16FE28F6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3523"/>
            <a:ext cx="3543256" cy="40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8219-EF95-4B81-96D9-0B0DDBED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ទាញយកទិន្នន័យពី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3772-135E-4757-9B00-9C242849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នៅពេលយើងទាញទិន្នន័យ ឬបង្ហាញទិន្នន័យក៏ត្រូវបញ្ជាក់លេខ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ដូចគ្នាដែរ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2C6B5-E242-46DA-AF42-96CBC5A9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7" y="2488963"/>
            <a:ext cx="4536171" cy="3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A02-972B-473F-95B7-B437077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for loop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ជាមួយ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7DDB-25C2-499A-9CEF-B43D6055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554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ដើម្បីមានភាពងាយស្រួលក្នុងការបញ្ចូល នឹងទាញយកទិន្នន័យពី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យើងក៏អាចប្រើប្រាស់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បានដែរ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1AC85-B88A-4935-88A7-74D756F4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1666077"/>
            <a:ext cx="4966982" cy="50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0398-FE3A-4CB2-BA78-11C55EF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D764-F3A6-4373-B2B7-C83428F4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ចូរបង្កើតកម្មវិធីដើម្បីឱ្យ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បញ្ចូលទិន្នន័យផលិតផល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(Product)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ដែលចំនួនផលិតផល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(n)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C5E5-30D5-4F05-89FB-7569A387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391" y="2530404"/>
            <a:ext cx="7278701" cy="39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85317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122</TotalTime>
  <Words>252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Kh Muol</vt:lpstr>
      <vt:lpstr>Kh System</vt:lpstr>
      <vt:lpstr>Melancholy abstract design template</vt:lpstr>
      <vt:lpstr>មេរៀនទី ១៨៖ Array មួយវិមាត្រ</vt:lpstr>
      <vt:lpstr>ចប់មេរៀននេះអ្នកនឹងដឹងអំពី៖</vt:lpstr>
      <vt:lpstr>អ្វីទៅជា Array</vt:lpstr>
      <vt:lpstr>ការបង្កើត Array</vt:lpstr>
      <vt:lpstr>ការផ្ដល់តម្លៃឱ្យ Array</vt:lpstr>
      <vt:lpstr>ទាញយកទិន្នន័យពី Array</vt:lpstr>
      <vt:lpstr>ប្រើប្រាស់ for loop ជាមួយ array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១៨៖ Array មួយវិមាត្រ</dc:title>
  <dc:creator>Chandalen Teang</dc:creator>
  <cp:lastModifiedBy>Chandalen Teang</cp:lastModifiedBy>
  <cp:revision>17</cp:revision>
  <dcterms:created xsi:type="dcterms:W3CDTF">2018-08-21T05:56:46Z</dcterms:created>
  <dcterms:modified xsi:type="dcterms:W3CDTF">2018-08-21T12:06:25Z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