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១៩៖ លំហាត់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មួយវិមាត្រ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2039-BA6E-4339-8044-6189DC82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អនុវត្តន៍លំហាត់ជាមួយ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មួយវិមាត្រ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2410-ECCD-4129-B7DC-32C48212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លំហាត់អនុវត្តន៍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6B45-9830-4B0D-8828-FD9D62B4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ចូរអ្នកបង្កើតកម្មវិធីសម្រាប់ឱ្យ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បញ្ចូលពិន្ទុចំនួន </a:t>
            </a:r>
            <a:r>
              <a:rPr lang="en-US" sz="2000">
                <a:latin typeface="Kh System" panose="02000500000000020004" pitchFamily="2" charset="0"/>
                <a:cs typeface="Kh System" panose="02000500000000020004" pitchFamily="2" charset="0"/>
              </a:rPr>
              <a:t>3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មុខវិជ្ជារួចបង្ហាញ ពិន្ទុសរុប ពិន្ទមធ្យមភាគ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យកក្រោយក្បៀសពីរខ្ទង់)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2E04-AF03-4DD4-A4A5-932CD3C2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3196336"/>
            <a:ext cx="48863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679C-7788-493B-A3C3-9DD33D4D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លំហាត់អនុវត្តន៍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C10C-8DF5-420D-9588-1B1D71F8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២.ចូរអ្នកបង្កើតកម្មវិធីសម្រាប់ឱ្យ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បញ្ចូលពិន្ទុចំនួន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មុខវិជ្ជា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n 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ជាអ្នកបញ្ចូលរួចបង្ហាញ ពិន្ទុសរុប ពិន្ទមធ្យមភាគ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យកក្រោយក្បៀសពីរខ្ទង់)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68E5A-7471-48FB-BE0D-EBC0303C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3111704"/>
            <a:ext cx="48387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E98B-CDDC-471B-BF56-74943792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លំហាត់ស្រាវជ្រាវទ្រង់ទ្រាយធំ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2E61-4360-4B72-9A06-4E9BA3CC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ចូរបង្កើតកម្មវិធីតូចមួយដើម្បីគ្រប់គ្រងថ្នាក់រៀនតូចមួយ ខាងក្រោមនេះជា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Requirement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ដែលយើងចង់បាន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អាចបញ្ចូលទិន្នន័យសិស្ស (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id, name, gender, phone, class)</a:t>
            </a:r>
            <a:endParaRPr lang="km-KH" sz="16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អាចបញ្ចូល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Score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របស់សិស្ស តាមមុខវិជ្ជានីមួយៗ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អាចគណនា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Total Score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Average Score</a:t>
            </a:r>
          </a:p>
        </p:txBody>
      </p:sp>
    </p:spTree>
    <p:extLst>
      <p:ext uri="{BB962C8B-B14F-4D97-AF65-F5344CB8AC3E}">
        <p14:creationId xmlns:p14="http://schemas.microsoft.com/office/powerpoint/2010/main" val="2112554513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76</TotalTime>
  <Words>175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Kh Muol</vt:lpstr>
      <vt:lpstr>Kh System</vt:lpstr>
      <vt:lpstr>Wingdings</vt:lpstr>
      <vt:lpstr>Melancholy abstract design template</vt:lpstr>
      <vt:lpstr>មេរៀនទី ១៩៖ លំហាត់ Array មួយវិមាត្រ</vt:lpstr>
      <vt:lpstr>ចប់មេរៀននេះអ្នកនឹងដឹងអំពី៖</vt:lpstr>
      <vt:lpstr>លំហាត់អនុវត្តន៍</vt:lpstr>
      <vt:lpstr>លំហាត់អនុវត្តន៍</vt:lpstr>
      <vt:lpstr>លំហាត់ស្រាវជ្រាវទ្រង់ទ្រាយធំ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១៩៖ លំហាត់ Array មួយវិមាត្រ</dc:title>
  <dc:creator>Chandalen Teang</dc:creator>
  <cp:lastModifiedBy>Chandalen Teang</cp:lastModifiedBy>
  <cp:revision>8</cp:revision>
  <dcterms:created xsi:type="dcterms:W3CDTF">2018-08-22T05:57:24Z</dcterms:created>
  <dcterms:modified xsi:type="dcterms:W3CDTF">2018-08-22T07:37:22Z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