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25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មេរៀនទី ២០៖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Array 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ពីរវិមាត្រ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រៀបចំដោយ៖ លោក ទៀង ច័ន្ទដាឡែន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ចប់មេរៀននេះអ្នកនឹងដឹងអំពី៖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1D990-EDB6-403F-B74F-B46F9DDFF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Array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ពីរវិមាត្រ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ការរក្សាទុកទិន្នន័យក្នុង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Array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2D (dimension)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ការរក្សាទាញយកទិន្នន័យពី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Array 2D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ការបង្ហាញទិន្នន័យជាតារាង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F98F-186C-4C0C-9163-A520C8F8C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ការប្រើប្រាស់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Array 2D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93E3-AEB2-4733-BD27-BC266E007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បន្ទាប់ពីយើងបានសិក្សាអំពី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Array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មួយវិមាត្រ តើយើងដឹងទេថាការប្រើប្រាស់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Array 1D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គឺសម្រាប់រក្សាទុក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និងបង្ហាញទិន្នន័យជា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List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ដូច្នេះប្រសិនបើយើងចង់រក្សាទុក និងបង្ហាញទិន្នន័យជា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Table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 យើងគួរប្រើប្រាស់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Array 2D 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តើតារាងខាងក្រោមមានប៉ុន្មាន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row, column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?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EEEBCC-D46E-4D9D-B9F8-774AD51BF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204267"/>
              </p:ext>
            </p:extLst>
          </p:nvPr>
        </p:nvGraphicFramePr>
        <p:xfrm>
          <a:off x="2032000" y="4603769"/>
          <a:ext cx="8128000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187747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16972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36119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07465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6316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3359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77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C05B-B517-418F-92F6-2005CC06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ការបង្កើត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Array 2D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D093-0F09-4A67-9927-B4D93542E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រូបមន្ត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(syntax)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៖ 	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datatype </a:t>
            </a:r>
            <a:r>
              <a:rPr lang="en-US" sz="2000" dirty="0" err="1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array_name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[row][column];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EBFC7-530C-4867-9E19-C016E98B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216" y="2558256"/>
            <a:ext cx="4791075" cy="288607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8820E6-D9ED-4340-B1E8-C4A1AE4A2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406148"/>
              </p:ext>
            </p:extLst>
          </p:nvPr>
        </p:nvGraphicFramePr>
        <p:xfrm>
          <a:off x="700032" y="3590131"/>
          <a:ext cx="5299977" cy="18542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66659">
                  <a:extLst>
                    <a:ext uri="{9D8B030D-6E8A-4147-A177-3AD203B41FA5}">
                      <a16:colId xmlns:a16="http://schemas.microsoft.com/office/drawing/2014/main" val="952389436"/>
                    </a:ext>
                  </a:extLst>
                </a:gridCol>
                <a:gridCol w="1766659">
                  <a:extLst>
                    <a:ext uri="{9D8B030D-6E8A-4147-A177-3AD203B41FA5}">
                      <a16:colId xmlns:a16="http://schemas.microsoft.com/office/drawing/2014/main" val="2527137900"/>
                    </a:ext>
                  </a:extLst>
                </a:gridCol>
                <a:gridCol w="1766659">
                  <a:extLst>
                    <a:ext uri="{9D8B030D-6E8A-4147-A177-3AD203B41FA5}">
                      <a16:colId xmlns:a16="http://schemas.microsoft.com/office/drawing/2014/main" val="4160110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710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421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11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5655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374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515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F76E2-EFAF-4D78-8778-3C6EB1106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ការផ្ដល់តម្លៃឱ្យ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Array 2D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7E4C2-498C-4BBA-92B0-EDBA2DB90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3543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នៅពេលយើងផ្ដល់តម្លៃត្រូវបញ្ជាក់លេខ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index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ជាមុនសិនដែលលេខ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index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ដំបូងជាលេខ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row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និងទីពីរជាលេខ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col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2E54F-3F31-4ACE-8E80-2338DF6DD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884" y="934978"/>
            <a:ext cx="52387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6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CEC1-362F-45B5-9477-5AC0006A8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ការផ្ដល់តម្លៃតាមរយៈ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3435B-00CF-4EE0-B718-E61A46382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2659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ដើម្បីផ្ដល់តម្លៃឱ្យ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Array 2D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យើងគួរគប្បីប្រើប្រាស់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for Loop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ពីរជាន់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ប៉ុន្តែយើងគួរបង្ហាញប្រាប់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User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ថាត្រូវ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Input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អ្វី?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Input id? Input name…?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តើយើងត្រូវធ្វើដូចម្ដេច?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59B843-81B8-439D-8C04-B7186F567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451" y="1987143"/>
            <a:ext cx="4616617" cy="418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57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4789-4A2F-4A55-86A4-D21D816E6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ការផ្ដល់តម្លៃតាមរយៈ​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7F34E-997C-4E94-AFEA-0B49BF25F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យើងអាចប្រើប្រាស់លក្ខខណ្ឌក្នុង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Loop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បាន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850812-C1E6-4336-A189-DA55752E8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109" y="1409350"/>
            <a:ext cx="3529191" cy="489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2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D5E0-6F4B-45D7-A0D3-1A255604F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លំហាត់ស្រាវជ្រាវ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61257-C422-446A-939D-CDD350491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១. ចូរយើងបង្កើតកម្មវិធីសម្រាប់បញ្ចូល និងបង្ហាញពត៌មានផលិតផល ដែលរួមមាន(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Product Id, Product Name, Product Import Date, Product Exp Date)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ដោយប្រើប្រាស់ </a:t>
            </a:r>
            <a:r>
              <a:rPr lang="en-US" sz="2000">
                <a:latin typeface="Kh System" panose="02000500000000020004" pitchFamily="2" charset="0"/>
                <a:cs typeface="Kh System" panose="02000500000000020004" pitchFamily="2" charset="0"/>
              </a:rPr>
              <a:t>Array 2D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130338"/>
      </p:ext>
    </p:extLst>
  </p:cSld>
  <p:clrMapOvr>
    <a:masterClrMapping/>
  </p:clrMapOvr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slides.potx" id="{0C631111-0761-4095-80FF-907E1270642A}" vid="{4C722CC6-EA24-4B9B-A48E-3EC5DC6964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Melancholy abstract design slides</Template>
  <TotalTime>107</TotalTime>
  <Words>263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Kh Muol</vt:lpstr>
      <vt:lpstr>Kh System</vt:lpstr>
      <vt:lpstr>Melancholy abstract design template</vt:lpstr>
      <vt:lpstr>មេរៀនទី ២០៖ Array ពីរវិមាត្រ</vt:lpstr>
      <vt:lpstr>ចប់មេរៀននេះអ្នកនឹងដឹងអំពី៖</vt:lpstr>
      <vt:lpstr>ការប្រើប្រាស់ Array 2D</vt:lpstr>
      <vt:lpstr>ការបង្កើត Array 2D</vt:lpstr>
      <vt:lpstr>ការផ្ដល់តម្លៃឱ្យ Array 2D</vt:lpstr>
      <vt:lpstr>ការផ្ដល់តម្លៃតាមរយៈ Loop</vt:lpstr>
      <vt:lpstr>ការផ្ដល់តម្លៃតាមរយៈ​ Loop</vt:lpstr>
      <vt:lpstr>លំហាត់ស្រាវជ្រាវ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មេរៀនទី ២០៖ Array ពីរវិមាត្រ</dc:title>
  <dc:creator>Chandalen Teang</dc:creator>
  <cp:lastModifiedBy>Chandalen Teang</cp:lastModifiedBy>
  <cp:revision>13</cp:revision>
  <dcterms:created xsi:type="dcterms:W3CDTF">2018-08-22T14:29:23Z</dcterms:created>
  <dcterms:modified xsi:type="dcterms:W3CDTF">2018-08-28T06:46:30Z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