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២១៖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Array 2D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145D-4788-4019-840C-40196964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អនុវត្តន៍លំហាត់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 2D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អនុវត្តន៍លំហាត់ដែលមាន តារាងពីរ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1B21-4EAC-4BA9-913A-C067F829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លំហាត់អនុវត្តន៍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E719-2669-4AF7-8413-6F9FF533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438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ចូរយើងបង្កើតកម្មវិធីសម្រាប់គ្រប់គ្រងបុគ្គលិក ដែលកម្មវិធីនេះត្រូវមានសមត្ថភាពដូចជា អាចឱ្យ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បញ្ចូលនិងបង្ហាញពត៌មាន បុគ្គលិក (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Id,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ឈ្មោះបុគ្គលិក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,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ភេទ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,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លេខទូរសព្ទ័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,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ប្រាក់ក្នុងមួយថ្ងៃ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,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ចំនួនអវត្តមាន,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និងប្រាក់ខែដែលត្រូវបើក)</a:t>
            </a:r>
          </a:p>
        </p:txBody>
      </p:sp>
    </p:spTree>
    <p:extLst>
      <p:ext uri="{BB962C8B-B14F-4D97-AF65-F5344CB8AC3E}">
        <p14:creationId xmlns:p14="http://schemas.microsoft.com/office/powerpoint/2010/main" val="3250832166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98</TotalTime>
  <Words>108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Kh Muol</vt:lpstr>
      <vt:lpstr>Kh System</vt:lpstr>
      <vt:lpstr>Melancholy abstract design template</vt:lpstr>
      <vt:lpstr>មេរៀនទី ២១៖ លំហាត់ Array 2D</vt:lpstr>
      <vt:lpstr>ចប់មេរៀននេះអ្នកនឹងដឹងអំពី៖</vt:lpstr>
      <vt:lpstr>លំហាត់អនុវត្តន៍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២១៖ តារាងក្នុង Console</dc:title>
  <dc:creator>Chandalen Teang</dc:creator>
  <cp:lastModifiedBy>Chandalen Teang</cp:lastModifiedBy>
  <cp:revision>7</cp:revision>
  <dcterms:created xsi:type="dcterms:W3CDTF">2018-08-29T03:48:31Z</dcterms:created>
  <dcterms:modified xsi:type="dcterms:W3CDTF">2018-09-13T02:11:56Z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