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8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២២៖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Pointer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Pointer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ការរក្សាទុក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Address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Pointer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Pointer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ជាមួយនឹង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</a:t>
            </a:r>
          </a:p>
          <a:p>
            <a:pPr lvl="0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08AA-D751-43FE-A26C-4D182B8F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200" dirty="0">
                <a:latin typeface="Kh Muol" panose="02000500000000020004" pitchFamily="2" charset="0"/>
                <a:cs typeface="Kh Muol" panose="02000500000000020004" pitchFamily="2" charset="0"/>
              </a:rPr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84DC-CCAE-4D68-BAD9-4E2AED89B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ជាទូទៅយើងបង្កើត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បានន័យថាយើងបានបង្កើត ប្រអប់មួយក្នុង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RAM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ដើម្បីរក្សាទុកទិន្នន័យ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តើទិន្នន័យនោះស្ថិតនៅត្រង់ណាក្នុង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RAM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?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តើវាមានអាស័យដ្ឋាន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(Address)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ដែរឬទេ?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ដើម្បីមើល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Address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នោះតើយើងត្រូវធ្វើដូចម្ដេច?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បើយើងចង់រក្សា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Address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នោះទុកតើយើងត្រូវការ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ប្រភេទណា?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B962-1C86-48A5-8D69-B632E951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របៀបមើល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Address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របស់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06CC-3F32-47BF-9E78-97710E6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ដើម្បីទាញយកនូវ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Address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យើងត្រូវប្រើប្រាស់សញ្ញា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&amp; 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សញ្ញា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Reference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EE6EC-77AD-468B-9CA1-27C04A24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249" y="2705363"/>
            <a:ext cx="3724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9EF-D8F2-4704-934D-31ABF4A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រក្សាទុក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424B-C89D-41A5-A4F5-D04A6C93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ដើម្បីរក្សាទុក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Address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Pointer 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Pointer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syntax)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datatype *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pointer_name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03D9A-6B8B-442F-A6D0-F5D5570A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3019"/>
            <a:ext cx="4048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F2B-3F5A-4A03-B945-65E65EF2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Pointer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ជាមួយ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7D21-C23F-40E9-BF95-2DD9CCF2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តើយើងទាំងអស់គ្នា ដឹងទេថាហេតុអ្វីបានជា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index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ចាប់ពី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យើងរក្សា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Address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Pointer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យើងត្រូវធ្វើដូចម្ដេច?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93A8-50D2-4A96-A11B-35ADA3E5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96" y="2981034"/>
            <a:ext cx="40386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A1A9-A193-46A8-A11C-8907E23C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Pointer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ជាមួយ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5D14-53C0-4BB3-8BB9-26EF63BA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9431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យើងគ្រាន់តែធ្វើការ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Point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ទៅកាន់ធាតុដំបូងនៃ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Array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រួចធ្វើការបូកបង្កើននៅលេខមួយ ដែលលេខនោះគេហៅថា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58417-B358-4685-9F47-38756366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1825625"/>
            <a:ext cx="4019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153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248</TotalTime>
  <Words>220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Kh Muol</vt:lpstr>
      <vt:lpstr>Kh System</vt:lpstr>
      <vt:lpstr>Melancholy abstract design template</vt:lpstr>
      <vt:lpstr>មេរៀនទី ២២៖ Pointer</vt:lpstr>
      <vt:lpstr>ចប់មេរៀននេះអ្នកនឹងដឹងអំពី៖</vt:lpstr>
      <vt:lpstr>ការប្រើប្រាស់ Pointer</vt:lpstr>
      <vt:lpstr>របៀបមើល Address របស់ Variable</vt:lpstr>
      <vt:lpstr>រក្សាទុក Address</vt:lpstr>
      <vt:lpstr>Pointer ជាមួយ Array</vt:lpstr>
      <vt:lpstr>Pointer ជាមួយ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Chandalen Teang</dc:creator>
  <cp:lastModifiedBy>Chandalen Teang</cp:lastModifiedBy>
  <cp:revision>18</cp:revision>
  <dcterms:created xsi:type="dcterms:W3CDTF">2018-09-14T04:08:22Z</dcterms:created>
  <dcterms:modified xsi:type="dcterms:W3CDTF">2018-09-17T06:05:16Z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