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មេរៀន​ទី ២៣៖​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ច័ន្ទដាឡែ​​ន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03BE-F86A-4433-A557-5B51EA9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BF84-F0FE-456B-A30C-677C1BD3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ចំណាំ៖ យើងក៏អាចបង្កើត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ច្រើនផងដែរ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32A61-3B63-478A-B729-8818BA21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6" y="956039"/>
            <a:ext cx="4784696" cy="51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520-6D62-4337-8CE9-8D7C5F75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A7F8-88EF-413E-93F3-096DEF81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ដែលមានមុខងារសម្រាប់ គូសបន្ទាត់ដែលតម្លៃ ទីតាំង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ទីតាំង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និងប្រវែង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ទទួលបានពី អ្នកហៅ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មកប្រើប្រាស់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(ឧទាហរណ៍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: x=3, y=2,width=10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FBADE-6106-4E26-A070-D8CB683A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715537"/>
            <a:ext cx="6076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របៀបបង្កើត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ដំណើរការរបស់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72FE-9DB7-448A-A8D4-71482F7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E952-5E2E-499B-9801-7E2CB2DB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យើងទាំងអស់គ្នាធ្លាប់គិតទេថា ប្រសិនបើកម្មវិធីរបស់យើងសរសេរកូដច្រើន តើយើងគួររៀបចំកូដយ៉ាងណាឱ្យមានសណ្ដាប់ធ្នាប់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ប្រសិនបើកូដមានបញ្ហាត្រង់ចំណុចមួយចំនួន តើយើងពិបាកក្នុងការរកមើលកំហុសនោះដែរឬទេ?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ដើម្បីដោះស្រាយនូវបញ្ហាទាំងអស់នេះយើងគួរគប្បីប្រើប្រាស់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4238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831F-EADA-4191-8319-67E6310F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6EE6-9DEC-4EDB-ABC2-D6B1E763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គឺជាបណ្ដុំនៃកូដ ដែលគេចងក្រងសម្រាប់ដោះស្រាយបញ្ហាមួយ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ពេលយើងរៀនមេរៀនមុនៗយើងបានប្រើប្រាស់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ដែលគេបានចងក្រងរួចហើយដូចជា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getch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(),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gotoxy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(),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DrawLine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(), …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យើងសង្កេតឃើញថាគ្រប់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ទាំងអស់តែងតែមាន រង្វង់ក្រចក ហើយវាតែងតែមានមុខងារមួយរបស់វា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6B91-1EAE-4F2F-8E4E-393CD1B4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74BD-6B1C-42E6-AE90-4539B502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ដើម្បីដោះស្រាយបញ្ហាផ្សេងៗដែលកើតមានដដែលៗក្នុងការសរសេរកូដរបស់យើង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គេបានបែងចែក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ជាពីរ គឺ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None-return type function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Return type function</a:t>
            </a:r>
          </a:p>
        </p:txBody>
      </p:sp>
    </p:spTree>
    <p:extLst>
      <p:ext uri="{BB962C8B-B14F-4D97-AF65-F5344CB8AC3E}">
        <p14:creationId xmlns:p14="http://schemas.microsoft.com/office/powerpoint/2010/main" val="118453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F56-D0A6-4507-8B23-1431AAAC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None-return type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4F95-9618-4EE5-87DC-AFD557BE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syntax):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void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function_name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(parameter)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statements;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នេះដំណើការ (ធ្វើ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យើងត្រូវហៅវាមកប្រើប្រាស់ក្នុង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main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2DF90-972A-4C69-B482-57435546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23" y="1400743"/>
            <a:ext cx="5029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5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396E-0AEF-4E3C-929E-29FE9020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None-return type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0659-23A5-455C-BF50-8828AF82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មួយឈ្មោះថា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menu()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ដែលមានមុខងារ បង្ហាញផ្ទាំង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menu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ដូចខាងក្រោម នៅពេលយើងហៅ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នោះមកប្រើប្រាស់ក្នុង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A50B-DFC3-42F7-B8FB-0DD0E059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3227664"/>
            <a:ext cx="4124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6535-A4E5-4281-9AD1-380CB1AE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101BA-9A04-4DD2-855E-C1FE30AD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ប្រសិនបើអ្នកចង់យកតម្លៃពីអ្នកហៅ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void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function_name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(parameter)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statements;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3F54D-5E02-4C9A-8095-059800EC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2676"/>
            <a:ext cx="5456864" cy="3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3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02D7-5BD5-4E9F-A298-43D618B8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072A-6FF0-4443-A676-9A4FEA00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មួយដែលមានមុខងារបង្ហាញ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ទៅតាមចំនួន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ដែលគេបានផ្ដល់ឱ្យ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=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01F56-7509-4DBA-BF49-956AA600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27" y="3222334"/>
            <a:ext cx="6229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9599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230</TotalTime>
  <Words>368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Kh Muol</vt:lpstr>
      <vt:lpstr>Kh System</vt:lpstr>
      <vt:lpstr>Melancholy abstract design template</vt:lpstr>
      <vt:lpstr>មេរៀន​ទី ២៣៖​ Function</vt:lpstr>
      <vt:lpstr>ចប់មេរៀននេះអ្នកនឹងដឹងអំពី៖</vt:lpstr>
      <vt:lpstr>ការប្រើប្រាស់ Function</vt:lpstr>
      <vt:lpstr>ការប្រើប្រាស់ Function</vt:lpstr>
      <vt:lpstr>ការប្រើប្រាស់ Function</vt:lpstr>
      <vt:lpstr>None-return type function</vt:lpstr>
      <vt:lpstr>None-return type function</vt:lpstr>
      <vt:lpstr>Parameter</vt:lpstr>
      <vt:lpstr>Parameter</vt:lpstr>
      <vt:lpstr>Parameter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មេរៀន​ទី ២២៖​ Function</dc:title>
  <dc:creator>Chandalen Teang</dc:creator>
  <cp:lastModifiedBy>Chandalen Teang</cp:lastModifiedBy>
  <cp:revision>21</cp:revision>
  <dcterms:created xsi:type="dcterms:W3CDTF">2018-09-19T01:32:53Z</dcterms:created>
  <dcterms:modified xsi:type="dcterms:W3CDTF">2018-09-27T03:49:56Z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