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២៤៖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return-type</a:t>
            </a:r>
          </a:p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return-type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លំហាត់កំសាន្ត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អនុវត្តន៍លំហាត់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42B2-1691-44CD-AB0E-5732C03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8241-6EF8-43ED-8C2A-3F8EC45E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return-type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ដើម្បីគណនាតម្លៃ ឬប្រមាណវិធីដើម្បី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return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ចម្លើយទៅឱ្យ អ្នកហៅ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រូបមន្ត៖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datatype </a:t>
            </a:r>
            <a:r>
              <a:rPr lang="en-US" sz="2000" dirty="0" err="1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function_name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()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	statements;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	return value;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06F2F-6470-4709-AA9E-25A4506D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76" y="2583649"/>
            <a:ext cx="3487548" cy="38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8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B741-66BF-4AD5-9CB9-FB207707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776D-DDFC-49F6-878D-CAAAE636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 ចូរយើងបង្កើត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សម្រាប់គណនាលើប្រមាណវិធី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+ - * /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ពីរតម្លៃ ហើយតម្លៃនោះត្រូវបានយកមកគណនា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25BEB-284E-4732-9736-57B1AE086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3215168"/>
            <a:ext cx="58769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9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3730-785B-4F7C-AF24-445C571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លំហាត់កំសាន្ត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7049-607E-40DC-8AB1-D980A589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Function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return-type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ខាងក្រោម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return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តម្លៃស្មើប៉ុន្មាន?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720C6-1E1A-46C4-8E51-8A93F063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39" y="2739231"/>
            <a:ext cx="4772025" cy="252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9B3B4-A5D3-4914-A071-2470BDE04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027906"/>
            <a:ext cx="3429000" cy="1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CEA52-3C0E-471C-9A84-06E4BF2C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216" y="3268473"/>
            <a:ext cx="3990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1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AED5-0210-4A60-B9A4-8FA67F48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លំហាត់អនុវត្តន៍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D48C-E8D8-4917-B68D-5EEC2EFD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ចូរយើងបង្កើត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មួយមានមុខងារសម្រាប់គណនា ស៊ី្វតខាងក្រោម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ក.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1 + 2 + 3 + … + 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ខ.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2 + 4 + 6 + … + (2*n)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96078-7156-4612-8B38-749A30D0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3607441"/>
            <a:ext cx="58197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6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604F-DB83-4077-9C96-68CB22D7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A66C-FBE5-48F8-BF89-60452038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ចូរយើងបង្កើត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ដែលមានតួនាទី គណនាស្វ័យគុណ ដោយ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return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នូវចម្លើយត្រលប់មកវិញ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E275C-90F2-4A56-A7FD-B883CBAF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3053556"/>
            <a:ext cx="57626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66954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145</TotalTime>
  <Words>161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Kh Muol</vt:lpstr>
      <vt:lpstr>Kh System</vt:lpstr>
      <vt:lpstr>Melancholy abstract design template</vt:lpstr>
      <vt:lpstr>មេរៀនទី ២៤៖ Function</vt:lpstr>
      <vt:lpstr>ចប់មេរៀននេះអ្នកនឹងដឹងអំពី៖</vt:lpstr>
      <vt:lpstr>ការប្រើប្រាស់ Function</vt:lpstr>
      <vt:lpstr>ការប្រើប្រាស់ Function</vt:lpstr>
      <vt:lpstr>លំហាត់កំសាន្ត</vt:lpstr>
      <vt:lpstr>លំហាត់អនុវត្តន៍</vt:lpstr>
      <vt:lpstr>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២៤៖ Function</dc:title>
  <dc:creator>Chandalen Teang</dc:creator>
  <cp:lastModifiedBy>Chandalen Teang</cp:lastModifiedBy>
  <cp:revision>11</cp:revision>
  <dcterms:created xsi:type="dcterms:W3CDTF">2018-09-21T12:27:23Z</dcterms:created>
  <dcterms:modified xsi:type="dcterms:W3CDTF">2018-09-26T15:45:18Z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