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២៥៖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Parameter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តាមប្រភេទនីមួយៗ</a:t>
            </a:r>
          </a:p>
          <a:p>
            <a:pPr lvl="0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ការសរសេរ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Prototype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lvl="0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D6C4-1078-460E-96C1-67CD49AF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C98B-A00E-457C-98BF-AB6C0866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ដើម្បីចាប់យកតម្លៃពីអ្នកដែលហៅ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នោះមកប្រើប្រាស់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តម្លៃដែលយើងទទួលបានពីការ ហៅ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ទៅប្រើ គេហៅថា 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Argument </a:t>
            </a:r>
            <a:endParaRPr lang="km-KH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មួយតើយើងអាចបង្កើត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បានប៉ុន្មាន?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មានបីប្រភេទគឺ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Value type, Default type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Reference type</a:t>
            </a:r>
          </a:p>
        </p:txBody>
      </p:sp>
    </p:spTree>
    <p:extLst>
      <p:ext uri="{BB962C8B-B14F-4D97-AF65-F5344CB8AC3E}">
        <p14:creationId xmlns:p14="http://schemas.microsoft.com/office/powerpoint/2010/main" val="421887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672B-B632-45F2-8D58-2B4BADB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Parameter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ប្រភេទ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Value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8ED7-A889-404E-AAEA-B8C1FC6C4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101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Value type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កាលណាយើងត្រូវការឱ្យអ្នកប្រើប្រាស់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នោះត្រូវតែផ្ដល់តម្លៃឱ្យដាច់ខាត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ប្រសិនបើយើងមិនផ្ដល់តម្លៃឱ្យ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នោះទេ តើមានរឿងអ្វីកើតឡើង?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F1CCB-2B1F-4CB7-B283-5FB42310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16" y="1715949"/>
            <a:ext cx="4894277" cy="45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4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CCD4-62CD-4206-8C9A-A47875F6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Parameter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ប្រភេទ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Default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2079-1219-4C7A-B784-A2B59879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949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គេប្រើប្រាស់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Default type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កាលណាយើងចង់ឱ្យ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នោះមានតម្លៃចាប់ផ្ដើមរួចជាស្រេច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 យើងមិនបានផ្ដល់តម្លៃឱ្យ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នោះទេ តើនឹងមានអ្វីកើតឡើង?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C3AEB-1EB1-4D3E-988A-CE50617A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146" y="1904301"/>
            <a:ext cx="4460234" cy="38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5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8882-410D-442E-8047-BE094181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Parameter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ប្រភេទ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E2A6-86D6-4829-A68C-D53A6B339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338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Reference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កាលណាយើងចង់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Return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តម្លៃឱ្យអ្នកហៅ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លើសពីមួយ ឬក៏យើងចង់ប្រើប្រាស់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តិចតួច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Reference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ជាការបោះតម្លៃដែលតម្លៃរបស់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argument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ស្មើនឹងតម្លៃរបស់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900D5-1B52-40F1-A612-AD140F38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00" y="1496219"/>
            <a:ext cx="42767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9D15-ED7B-4BCB-A79B-220BE7CD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ការសរសេរ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Function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E2FB-3CB7-47B1-80AB-8E00698E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prototype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ជាការប្រកាសឈ្មោះរបស់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ជាមុន វាប្រៀបដូចជាការបង្កើត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ដែលមានតែឈ្មោះ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ការសរសេរ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Prototype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មានបួនដំណាក់៖</a:t>
            </a:r>
          </a:p>
          <a:p>
            <a:pPr lvl="1">
              <a:lnSpc>
                <a:spcPct val="150000"/>
              </a:lnSpc>
            </a:pP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សរសេរ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Datatype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ឬ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void</a:t>
            </a:r>
          </a:p>
          <a:p>
            <a:pPr lvl="1">
              <a:lnSpc>
                <a:spcPct val="150000"/>
              </a:lnSpc>
            </a:pP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សរសេរ ឈ្មោះ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Function</a:t>
            </a:r>
          </a:p>
          <a:p>
            <a:pPr lvl="1">
              <a:lnSpc>
                <a:spcPct val="150000"/>
              </a:lnSpc>
            </a:pP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សរសេរ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Parameter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បើមាន</a:t>
            </a:r>
          </a:p>
          <a:p>
            <a:pPr lvl="1">
              <a:lnSpc>
                <a:spcPct val="150000"/>
              </a:lnSpc>
            </a:pP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ដាក់ </a:t>
            </a:r>
            <a:r>
              <a:rPr lang="en-US" sz="1600" dirty="0">
                <a:latin typeface="Kh System" panose="02000500000000020004" pitchFamily="2" charset="0"/>
                <a:cs typeface="Kh System" panose="02000500000000020004" pitchFamily="2" charset="0"/>
              </a:rPr>
              <a:t>semicolon </a:t>
            </a:r>
            <a:r>
              <a:rPr lang="km-KH" sz="1600" dirty="0">
                <a:latin typeface="Kh System" panose="02000500000000020004" pitchFamily="2" charset="0"/>
                <a:cs typeface="Kh System" panose="02000500000000020004" pitchFamily="2" charset="0"/>
              </a:rPr>
              <a:t>ពេលបញ្ចប់</a:t>
            </a:r>
            <a:endParaRPr lang="en-US" sz="16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បញ្ជាក់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៖ យើងត្រូវបង្កើតវានៅលើ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main()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B9C21-FB16-4D91-BBC0-806A361B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132" y="2549076"/>
            <a:ext cx="3981668" cy="38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7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52F1-2E88-4D77-9015-44AAEF90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6BB3-550A-4F9B-9483-67D2B1A2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ចូរយើងបង្កើត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មួយដែលមានមុខងារសម្រួលប្រភាគ ដែលទទួលនិង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Return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ចម្លើយចំនួនពីរ (ភាគយកនិង ភាគបែង)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7ADA7-1464-4C5D-A68E-1E7B4E90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121534"/>
            <a:ext cx="58674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98918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203</TotalTime>
  <Words>339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Kh Muol</vt:lpstr>
      <vt:lpstr>Kh System</vt:lpstr>
      <vt:lpstr>Melancholy abstract design template</vt:lpstr>
      <vt:lpstr>មេរៀនទី ២៥៖ Parameter និង Prototype</vt:lpstr>
      <vt:lpstr>ចប់មេរៀននេះអ្នកនឹងដឹងអំពី៖</vt:lpstr>
      <vt:lpstr>ការប្រើប្រាស់ Parameter</vt:lpstr>
      <vt:lpstr>Parameter ប្រភេទ Value type</vt:lpstr>
      <vt:lpstr>Parameter ប្រភេទ Default type</vt:lpstr>
      <vt:lpstr>Parameter ប្រភេទ Reference</vt:lpstr>
      <vt:lpstr>ការសរសេរ Function Prototype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២៥៖</dc:title>
  <dc:creator>Chandalen Teang</dc:creator>
  <cp:lastModifiedBy>Chandalen Teang</cp:lastModifiedBy>
  <cp:revision>19</cp:revision>
  <dcterms:created xsi:type="dcterms:W3CDTF">2018-09-26T11:45:46Z</dcterms:created>
  <dcterms:modified xsi:type="dcterms:W3CDTF">2018-09-30T13:44:06Z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