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២៦៖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Class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និង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Object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12A2-CD7C-460C-A83D-1076E1D4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ADB6-9F6E-45EC-8999-38BBBA5A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ចូរអ្នកបង្កើត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Class Student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មួយដែលមាន កន្លែងផ្ទុកទិន្នន័យដូចជា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id, name, gender,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scoreMath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,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scoreKhmer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,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scoreEnglish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ដែលអាចគណនា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TotalScore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 err="1">
                <a:latin typeface="Kh System" panose="02000500000000020004" pitchFamily="2" charset="0"/>
                <a:cs typeface="Kh System" panose="02000500000000020004" pitchFamily="2" charset="0"/>
              </a:rPr>
              <a:t>AverageScore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9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7CF58-D45A-4261-8123-FEDA6F7C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CCDD1-BC92-4BAC-A53A-7667AFCD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អ្វីទៅជា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Local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Global variable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Class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Class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អ្វីទៅជា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Member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Class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Object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ការហៅ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Member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Class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មកប្រើប្រាស់ក្នុងកម្មវិធី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DD0E-5698-4EF9-90FB-4DB034AF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Local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និង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Global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DCD1-B45E-4106-953E-4B7A5C2F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ជាទូទៅយើងតែងតែបង្កើត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ណាមួយមិនថាក្នុង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main()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នោះទេ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តាមរយៈរូបខាងក្រោមតើ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“a”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អាចផ្ដល់តម្លៃនៅក្នុង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test1()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ដែរឬទេ?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B4297-C5E1-41AB-9376-A48369A5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308" y="3544960"/>
            <a:ext cx="2724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EB79-4EFA-4D69-A12A-69E3CEE9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Local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និង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Global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87F9-1E44-453F-A5C0-BB7BD80D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ទាំងឡាយណាដែលយើងបង្កើតនៅក្នុង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ហៅថា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Local Variable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ប្រសិនបើយើងចង់បង្កើត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ដែលអាចយកទៅប្រើប្រាស់គ្រប់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យើងត្រូវបង្កើតវាជា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Global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5F580-5458-44E0-A0EF-835450AF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111" y="3154756"/>
            <a:ext cx="25241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2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4347-D80A-486C-88B7-71A8466C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ការប្រើប្រាស់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41ED-1394-4673-9C9D-8A209013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នៅពេលយើងសរសេរកូដច្រើន យើងប្រាកដជាបង្កើត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សម្រាប់រៀបចំសណ្ដាប់ធ្នាប់នៃកូដ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ចុះប្រសិនបើ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របស់យើងមានកាន់តែច្រើន តើយើងគួររៀបចំដូចម្ដេច?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ពិតណាស់គឺត្រូវប្រើប្រាស់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Class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Class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គឺជាបណ្ដុំនៃ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(Function Member)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Global variable (Data Member)</a:t>
            </a:r>
          </a:p>
        </p:txBody>
      </p:sp>
    </p:spTree>
    <p:extLst>
      <p:ext uri="{BB962C8B-B14F-4D97-AF65-F5344CB8AC3E}">
        <p14:creationId xmlns:p14="http://schemas.microsoft.com/office/powerpoint/2010/main" val="421880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DEE8-A949-46F6-AA56-86C2ED11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0806-D428-4CA9-A5F1-7674E1B98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(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syntax)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៖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class 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class_name</a:t>
            </a:r>
            <a:endParaRPr lang="en-US" sz="2000" dirty="0">
              <a:solidFill>
                <a:srgbClr val="0070C0"/>
              </a:solidFill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         Access Modifier : Data Member;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         Access Modifier : Function  Member();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};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E9771-44AC-4BE8-96B6-674A9025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790" y="1690688"/>
            <a:ext cx="4735870" cy="39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8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AAA8-8D60-4581-AA31-6B8A68D8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14ED-EDAB-4ED5-A48A-C35002AD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Class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មាន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Member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ចំនួនពីរគឺ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Data Member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Member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Data Member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គឺជាកន្លែងផ្ទុកនូវទិន្នន័យផ្សេងៗ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Function Member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គឺជាកន្លែងដែលយកទិន្នន័យពី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Data Member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មកធ្វើការគណនាអ្វីមួយ ឬសម្រាប់ធ្វើការរបស់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Function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ផ្សេងៗ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5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4AD3-6CB3-4487-BE8E-AD019A66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ការហៅ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Class 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មកប្រើប្រាស់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C329-4467-43AA-9D47-B566D4D8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4387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ដើម្បីហៅ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Member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Class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មកប្រើប្រាស់ក្នុង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main()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យើងត្រូវធ្វើការបង្កើត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Object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មួយដែលជាអ្នកតំណាងឱ្យ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Class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នោះ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រូបមន្ត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(syntax)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៖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class_name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object_name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object_name.member</a:t>
            </a:r>
            <a:r>
              <a:rPr lang="en-US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C8AC2-7A1A-4977-8913-59DC9E7E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022" y="1329451"/>
            <a:ext cx="4283976" cy="51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125E-161C-4980-B21B-12F44601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OOP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 (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Object Oriented Program)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458F-3426-49D6-AF90-37B965E5E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ដើម្បីឱ្យការបង្កើត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Class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របស់យើងគោរពទៅតាមទម្រង់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OOP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យើងត្រូវសរសេរកូដគោរពតាមគោលការណ៍បីគឺ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Data Encapsulation, Polymorphism, Inheritance</a:t>
            </a:r>
          </a:p>
        </p:txBody>
      </p:sp>
    </p:spTree>
    <p:extLst>
      <p:ext uri="{BB962C8B-B14F-4D97-AF65-F5344CB8AC3E}">
        <p14:creationId xmlns:p14="http://schemas.microsoft.com/office/powerpoint/2010/main" val="3139599293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67</TotalTime>
  <Words>372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Kh Muol</vt:lpstr>
      <vt:lpstr>Kh System</vt:lpstr>
      <vt:lpstr>Melancholy abstract design template</vt:lpstr>
      <vt:lpstr>មេរៀនទី ២៦៖ Class និង Object</vt:lpstr>
      <vt:lpstr>ចប់មេរៀននេះអ្នកនឹងដឹងអំពី៖</vt:lpstr>
      <vt:lpstr>Local និង Global Variable</vt:lpstr>
      <vt:lpstr>Local និង Global Variable</vt:lpstr>
      <vt:lpstr>ការប្រើប្រាស់ Class</vt:lpstr>
      <vt:lpstr>Class</vt:lpstr>
      <vt:lpstr>Class</vt:lpstr>
      <vt:lpstr>ការហៅ Class មកប្រើប្រាស់</vt:lpstr>
      <vt:lpstr>OOP (Object Oriented Program)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២៦៖ Class និង Object</dc:title>
  <dc:creator>Chandalen Teang</dc:creator>
  <cp:lastModifiedBy>Chandalen Teang</cp:lastModifiedBy>
  <cp:revision>11</cp:revision>
  <dcterms:created xsi:type="dcterms:W3CDTF">2018-09-30T13:49:56Z</dcterms:created>
  <dcterms:modified xsi:type="dcterms:W3CDTF">2018-09-30T14:57:38Z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