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៣៖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 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3E07-CF26-471E-BB4D-58D2ACFC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នៅក្នុងការសរសេរអក្សរខ្មែរ យើងសរសេរពាក្យច្រើនផ្គុំគ្នាមានន័យគ្រប់គ្រាន់ បង្កើតបានជាប្រយោគ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ចំពោះការសរសេរកូដវិញ យើងសរសេរកូដច្រើនផ្គុំគ្នាច្រើនមានមុខងារគ្រប់គ្រាន់មួយ បង្កើតបានជា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ខាងក្រោមគឺជាប្រភេទ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ដែលយើងត្រូវរៀននៅមេរៀនក្រោយៗទៀត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06482B-9F52-4A7A-9B29-BE2FC196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តើអ្វីទៅជា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statement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 ?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4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77F7-9E40-4A37-AA87-45EA64F4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389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ខាងក្រោមនេះជាប្រភេទ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ដែលនិងសិក្សានាពេលខាងមុខ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Expression statements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ឧទាហរណ៍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: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a++ </a:t>
            </a:r>
            <a:endParaRPr lang="en-US" sz="16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Compound statements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{ 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Selection statements	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if( )  	if ( ) with else	switch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Iteration statements	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for( )	while( )		do-while( )     range-for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Jump statements	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break	continue	return 	         goto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Declaration statements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: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int a;	double b;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A7BE3A-CC42-4FBF-98F9-A3B5A46A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តើអ្វីទៅជា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statement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 ?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2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5B41-355D-4DA2-857F-7AC5D782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សំណួរ និងលំហាត់ស្រាវជ្រាវ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A3A0-857B-4B7C-9F7B-88DAEFFD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សំណួរ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ប្រើប្រាស់សម្រាប់ធ្វើអ្វី?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២. តើយើងគួរប្រើអ្វីចំពោះការ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ទិន្នន័យក្នុងភាសា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C?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៣. 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endl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ប្រើប្រាស់សម្រាប់ធ្វើអ្វី?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៤. តើសញ្ញា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&lt;&lt;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មានឈ្មោះដូចម្តេច(ឈ្មោះជាអង់គ្លេស)?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៥. តើគ្រប់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ទាំងអស់ត្រូវបញ្ចប់ដោយសញ្ញាអ្វី?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៦. ប្រសិនបើយើងមិនបានដាក់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return 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main() 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ទេ តើមាន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error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ដែរឬទេ?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៧. ចំពោះភាសា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ប្រសិនបើយើងចង់ចុះបន្ទាត់ក្នុងផ្ទាំង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Console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តើអ្នកត្រូវប្រើប្រាស់អ្វី?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7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0770-18F7-4B21-93A1-268ED81F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សំណួរ និងលំហាត់ស្រាវជ្រាវ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34CD3E-D364-43AC-9373-1CFF200A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80127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លំហាត់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ចូលអ្នកបង្កើតកម្មវិធីមួយ ដែលបង្ហាញលទ្ធផលដូចខាងស្ដាំ ដោយប្រើប្រាស់ </a:t>
            </a:r>
            <a:r>
              <a:rPr lang="en-US" sz="2000" dirty="0">
                <a:solidFill>
                  <a:srgbClr val="FF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cout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keyword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solidFill>
                  <a:srgbClr val="FF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endl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476F3-8F9C-4D02-A1FA-BB93AD42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358" y="2023017"/>
            <a:ext cx="7565362" cy="39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2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8787-6CF8-422C-B0FC-9638871A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endl 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មុខងារ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Keyword </a:t>
            </a:r>
            <a:r>
              <a:rPr lang="en-US" sz="2000" dirty="0">
                <a:solidFill>
                  <a:srgbClr val="FF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return</a:t>
            </a:r>
            <a:endParaRPr lang="km-KH" sz="2000" dirty="0">
              <a:solidFill>
                <a:srgbClr val="FF000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យល់ច្បាស់អំពី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BA1656-5247-4BE1-890F-D89436B6C311}"/>
              </a:ext>
            </a:extLst>
          </p:cNvPr>
          <p:cNvSpPr txBox="1">
            <a:spLocks/>
          </p:cNvSpPr>
          <p:nvPr/>
        </p:nvSpPr>
        <p:spPr>
          <a:xfrm>
            <a:off x="4924338" y="6311900"/>
            <a:ext cx="7060034" cy="49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m-KH" sz="1400" dirty="0">
                <a:solidFill>
                  <a:srgbClr val="FF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កត់សម្គាល់</a:t>
            </a:r>
            <a:r>
              <a:rPr lang="km-KH" sz="14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៖ គ្រប់មេរៀនទាំងអស់ ពាក្យដែលមានពណ៌</a:t>
            </a:r>
            <a:r>
              <a:rPr lang="km-KH" sz="1400" dirty="0">
                <a:solidFill>
                  <a:srgbClr val="FF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ក្រហម</a:t>
            </a:r>
            <a:r>
              <a:rPr lang="km-KH" sz="1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គឺជា </a:t>
            </a:r>
            <a:r>
              <a:rPr lang="en-US" sz="1400" dirty="0">
                <a:latin typeface="Khmer OS System" panose="02000500000000020004" pitchFamily="2" charset="0"/>
                <a:cs typeface="Khmer OS System" panose="02000500000000020004" pitchFamily="2" charset="0"/>
              </a:rPr>
              <a:t>Keyword</a:t>
            </a:r>
            <a:r>
              <a:rPr lang="km-KH" sz="14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endParaRPr lang="en-US" sz="1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3342-BCDC-418A-B087-7A94ED6E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26D7-60F1-488B-AD55-71A397E1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យើងធ្លាប់បានសិក្សាមុខវិជ្ជា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Fundamental computer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រួចហើយ 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តើឧបករណ៍ដែលជាប្រភេទ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មានឧបករណ៍ណាខ្លះ?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20975-A636-4A38-B79B-27ADFD615F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9" y="3036815"/>
            <a:ext cx="2947242" cy="2302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9F25F-AE33-485B-8DDB-73D6B8FF2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4182" y1="80078" x2="54182" y2="89844"/>
                        <a14:foregroundMark x1="53455" y1="81250" x2="52000" y2="78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59" y="3036815"/>
            <a:ext cx="2473687" cy="2302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15723-4312-4476-974C-7A95C5FC1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2581" y1="49291" x2="48065" y2="71277"/>
                        <a14:foregroundMark x1="76774" y1="11702" x2="77742" y2="89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29" y="3036815"/>
            <a:ext cx="2531423" cy="2302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6A8770-BC6E-4853-A1CB-3F9A490E1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335" y="3225043"/>
            <a:ext cx="3048000" cy="211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11E05F-DEE0-4EE3-B2BC-7C1758C86C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21" y="666569"/>
            <a:ext cx="3966508" cy="23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077C-0AEE-4982-AA50-C8F2042C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E37B-0CFA-46BC-AA89-6BBA7C1B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ឧបករណ៍ខាងលើសុទ្ធតែជាឧបករណ៍ប្រភេទ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(Output device)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តើឧបករណ៍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ជាឧបករណ៍ដូចម្ដេច?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នៅលើភាសា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គឺជាការបង្ហាញ ទិន្នន័យផ្សេងៗ (អក្សរ ឬទិន្នន័យផ្សេងៗ)ឱ្យ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បានឃើញនៅលើផ្ទាំង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Console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ដូច្នេះតើយើងត្រូវសរសេរកូដដូចម្ដេច ដើម្បីឱ្យបង្ហាញទិន្នន័យនោះឱ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បានឃើញ?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ពិតណាស់យើងត្រូវប្រើប្រាស់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cout</a:t>
            </a:r>
          </a:p>
        </p:txBody>
      </p:sp>
    </p:spTree>
    <p:extLst>
      <p:ext uri="{BB962C8B-B14F-4D97-AF65-F5344CB8AC3E}">
        <p14:creationId xmlns:p14="http://schemas.microsoft.com/office/powerpoint/2010/main" val="424463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55B5B4-EE81-4642-A14B-82334F7B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76DBE4-09E0-4152-88C3-E0344EF8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ទិន្នន័យសម្រាប់ភាសា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 យើងចង់បង្ហាញប្រយោគ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You are my IDOL!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មកលើផ្ទាំង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Console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នៃកម្មវិធី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91CB3B-9BD4-4DB8-AF75-B0DA215F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96" y="3140952"/>
            <a:ext cx="649695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8973-1E6E-4743-993A-AB4BB235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8CFA-10E7-4C7A-AD4F-1A27651C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(syntax) : cout</a:t>
            </a:r>
            <a:r>
              <a:rPr lang="en-US" sz="2000" dirty="0">
                <a:solidFill>
                  <a:srgbClr val="FF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cout &lt;&lt; “value” ;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នេះជាការសរសេរកូដដោយប្រើប្រាស់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65049-D5F7-4616-BE70-3F16D8B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04" y="3205362"/>
            <a:ext cx="603969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9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6DC3-8CE6-441A-B79D-32792730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បើយើងចង់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Output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បង្ហាញប្រយោគអក្សរដែលមានចាប់ពីរជួរ យើងមិនអាចប្រើប្រាស់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cout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ពីរជួរបាននោះទេ បើយើងធ្វើបែបនេះយើងនឹងទទួលលទ្ធិផលតែមួយជួរប៉ុនណ្ណោះ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78F9F7-6839-4292-944A-FC13E815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214C6-49F7-433D-8D91-D73F338E6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4" y="3038438"/>
            <a:ext cx="6173061" cy="302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AA2A1-4C91-41C3-B1DF-84295F936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68" y="3038438"/>
            <a:ext cx="442974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B087-3156-49AA-90D6-11E7A2E6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ដូច្នេះដើម្បីបង្ហាញការចុះបន្ទាត់យើងត្រូវប្រើ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endl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endl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សម្រាប់ប្រាប់ដល់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Compiler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ឱ្យធ្វើការចុះបន្ទាត់នៅលើផ្ទាំង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Console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B837E3-72B0-4F23-BE52-B6070B2A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Output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ក្នុងភាសា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C++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25C42-60D2-4DA6-A928-2C9355E5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82" y="3150268"/>
            <a:ext cx="7248042" cy="316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08D5-C513-4DFC-AA61-129B0296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main() 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យើងតែឃើញមាន </a:t>
            </a:r>
            <a:r>
              <a:rPr lang="en-US" sz="2000" dirty="0">
                <a:solidFill>
                  <a:srgbClr val="FF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return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keyword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return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ប្រើសម្រាប់ធ្វើអ្វី?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ពិតណាស់គឺ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keyword </a:t>
            </a:r>
            <a:r>
              <a:rPr lang="en-US" sz="2000" dirty="0">
                <a:solidFill>
                  <a:srgbClr val="FF000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return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ប្រើសម្រាប់បញ្ចប់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main() function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យើងនឹងសិក្សាបន្ថែមនៅមេរៀន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អំពី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return keyword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នេះ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57051C-5F3E-4064-9AC4-D8C44FE1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Keyword return</a:t>
            </a:r>
          </a:p>
        </p:txBody>
      </p:sp>
    </p:spTree>
    <p:extLst>
      <p:ext uri="{BB962C8B-B14F-4D97-AF65-F5344CB8AC3E}">
        <p14:creationId xmlns:p14="http://schemas.microsoft.com/office/powerpoint/2010/main" val="1696209150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287</TotalTime>
  <Words>562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Kh Muol</vt:lpstr>
      <vt:lpstr>Kh System</vt:lpstr>
      <vt:lpstr>Khmer OS System</vt:lpstr>
      <vt:lpstr>Melancholy abstract design template</vt:lpstr>
      <vt:lpstr>មេរៀនទី ៣៖ Output ក្នុងភាសា C++ </vt:lpstr>
      <vt:lpstr>ចប់មេរៀននេះអ្នកនឹងដឹងអំពី៖</vt:lpstr>
      <vt:lpstr>Output</vt:lpstr>
      <vt:lpstr>Output</vt:lpstr>
      <vt:lpstr>Output ក្នុងភាសា C++</vt:lpstr>
      <vt:lpstr>Output ក្នុងភាសា C++</vt:lpstr>
      <vt:lpstr>Output ក្នុងភាសា C++</vt:lpstr>
      <vt:lpstr>Output ក្នុងភាសា C++</vt:lpstr>
      <vt:lpstr>Keyword return</vt:lpstr>
      <vt:lpstr>តើអ្វីទៅជា statement ?</vt:lpstr>
      <vt:lpstr>តើអ្វីទៅជា statement ?</vt:lpstr>
      <vt:lpstr>សំណួរ និងលំហាត់ស្រាវជ្រាវ</vt:lpstr>
      <vt:lpstr>សំណួរ និងលំហាត់ស្រាវជ្រាវ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៣៖ Output</dc:title>
  <dc:creator>Chandalen Teang</dc:creator>
  <cp:lastModifiedBy>Chandalen Teang</cp:lastModifiedBy>
  <cp:revision>49</cp:revision>
  <dcterms:created xsi:type="dcterms:W3CDTF">2018-07-17T01:59:45Z</dcterms:created>
  <dcterms:modified xsi:type="dcterms:W3CDTF">2018-09-03T14:21:36Z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