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61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10086363" cy="2387600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៤៖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 Input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5BFB-7305-4509-ACBA-3862CCCA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DE8D-16E2-45D3-A0D8-D8C8D1F6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ការផ្ដល់ទិន្នន័យ (តម្លៃ)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ទៅឱ្យ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នៅពេលយើងបង្កើត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រួចហើយ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នោះមិនទាន់មានទិន្នន័យនៅក្នុងខ្លួនវាទេ គឺប្រៀបដូចទៅនឹងប្រអប់ទទេ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ការផ្ដល់តម្លៃឱ្យ​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ជាការងាយស្រួលបំផុត ប៉ុន្តែយើងត្រូវប្រាកដថាប្រភេទទិន្នន័យនោះត្រូវដូចទៅនឹងប្រភេទ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61C23-BC24-4FB7-9C76-8EAA139E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38" y="4077048"/>
            <a:ext cx="4052995" cy="23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5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563-5169-40A6-84AD-DBD039F4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4715-0B9B-4980-9A95-114BF490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ដើម្បីផ្ដល់ទិន្នន័យឱ្យ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យើងត្រូវប្រើរូបមន្ត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variable_name = value;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ឬក៏យើងអាចផ្ដល់តម្លៃនៅពេលបង្កើត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ភ្លាមក៏បាន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endParaRPr lang="en-US" sz="16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1D247-34A0-4CF9-8226-05E9BBEC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73" y="902071"/>
            <a:ext cx="4010585" cy="4639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9E1BB7-28B7-47E1-A2F4-E88C3888F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77" y="3552656"/>
            <a:ext cx="538237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2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00FD-C547-404F-910D-8BAABC5D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ការចាប់យកទិន្នន័យពី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ED11-02F2-4244-A984-7C446109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8394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ឧទាហរណ៍ខាងលើ ទិន្នន័យដែលយើងផ្ដល់ឱ្យ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សុទ្ធសឹងតែជាទិន្នន័យដែលយើងផ្ដល់ឱ្យដោយផ្ទាល់ទាំងអស់ ចុះប្រសិនបើយើងចង់បាន</a:t>
            </a: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ឈ្មោះ ភេទ អាយុ កំពស់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វិញ តើយើងត្រូវធ្វើដូចម្ដេច?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Syntax)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cin&gt;&gt;variable_name;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AD596-B73D-4054-9D82-B44E0C270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22" y="1205762"/>
            <a:ext cx="377242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EA0F-1A01-4ED6-9A7A-45E3BB1A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សំណួរ និងលំហាត់ស្រាវជ្រាវ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0A59-8338-403C-A382-BAD99BD2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សំណួរ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តើយើងអាចរក្សាទុកទិន្ន័យនៅទីណាខ្លះ? ចូររាប់ឱ្យបានបួនកន្លែង។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តើសញ្ញា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&gt;&gt;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មានឈ្មោះអ្វី? (ឈ្មោះជាអង់គ្លេស)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៣. ចូរស្រាវជ្រាវអំពីគោលការណ៍នៃការដាក់ឈ្មោះ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។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0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F878-A945-4551-A61F-D8735ACB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សំណួរ និងលំហាត់ស្រាវជ្រាវ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A3C4-781F-416B-A309-1B516090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លំហាត់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នៅក្នុងកម្មវិធីមួយប្រសិនបើយើងបានបង្កើត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ចំនួន ៤ និងមានប្រភេទដូចខាងក្រោម។ តើកម្មវិធីរបស់ប្រើប្រាស់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RAM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អស់ប៉ុន្មាន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bytes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1CD63-C37A-464C-916E-72FBEB5E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36" y="3429000"/>
            <a:ext cx="341042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8DCB-59E7-493C-9E87-7E510F45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01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សំណួរ និងលំហាត់ស្រាវជ្រាវ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4562-6068-4C2F-926E-AD2ABB83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73"/>
            <a:ext cx="10515600" cy="49359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លំហាត់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ចូរបង្កើតកម្មវិធីដើម្បីឱ្យ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អាចបញ្ចូល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និងបង្ហាញទិន្នន័យអំពីផលិតផលរបស់គាត់ ដែលទិន្នន័យនោះមានដូចជា៖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Product Id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Product 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Product Price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Product Qty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Product Total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70EC0-C86C-4E98-8419-AB622701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72" y="2983341"/>
            <a:ext cx="538237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1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9B63-4AE1-438A-93D0-71282A1B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យល់ច្បាស់អំពីការរក្សាទុកទិន្នន័យ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យល់ច្បាស់អំពី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Datatype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នីមួយៗក្នុង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របៀបផ្ដល់តម្លៃឱ្យ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ការចាប់យកអក្សរលើ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Keyboard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បានចុច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CA8-4D14-4B2B-9274-11F9E289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9511-1730-4589-A408-7CA71BD5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យើងទាំងអស់គ្នាបានស្គាល់អំពីឧបករណ៍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រួចហើយ តើយើងស្គាល់ឧបករណ៍ខាងក្រោមនេះដែរឬទេ?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ឧបករណ៍ទាំងអស់នេះជាឧបករណ៍ប្រភេទ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 (Input Device)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0616B-FB58-4F9A-9771-686CC828A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025" y="4562341"/>
            <a:ext cx="3352800" cy="1898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1C7E1-01BD-4207-9CB6-95318037B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79032" y1="86207" x2="95806" y2="30345"/>
                        <a14:backgroundMark x1="67419" y1="93103" x2="78387" y2="57586"/>
                        <a14:backgroundMark x1="65484" y1="76552" x2="70968" y2="64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04" y="3807468"/>
            <a:ext cx="2836796" cy="265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135D5-F367-461B-BBAB-16D6FB95B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632" l="0" r="100000">
                        <a14:backgroundMark x1="46182" y1="74211" x2="62000" y2="92895"/>
                        <a14:backgroundMark x1="66545" y1="94474" x2="75818" y2="96316"/>
                        <a14:backgroundMark x1="68364" y1="95789" x2="65455" y2="93421"/>
                        <a14:backgroundMark x1="46182" y1="72105" x2="41273" y2="62895"/>
                        <a14:backgroundMark x1="75273" y1="96053" x2="78727" y2="94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39" y="4001294"/>
            <a:ext cx="2869913" cy="1982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F9F121-857A-40C3-8A4E-1171948241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9" y="3725475"/>
            <a:ext cx="2614116" cy="15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389E-37C2-4B37-BBF6-7BDD59AE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EC40-BFF7-4E05-A0E7-83BF6160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80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ដូច្នេះតើឧបករណ៍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ជាឧបករណ៍ដូចម្ដេច?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ក៏ដូចគ្នាដែរ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វាមានតួនាទីសម្រាប់ទាញទិន្នន័យផ្សេងៗពី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ពេលនៅណាយើងចង់បានទិន្នន័យរបស់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តើយើងត្រូវប្រើប្រាស់អ្វីសម្រាប់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ពិតណាស់គឺយើងត្រូវប្រើប្រាស់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cin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ប្រសិនជាយើងទទួលទិន្នន័យពី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តើយើងត្រូវរក្សាទុកទិន្នន័យនោះនៅទីណា?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តើយើងគប្បីគួរប្រើប្រាស់អ្វីដើម្បីរក្សារទុកទិន្នន័យនោះ?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ពិតណាស់គឺយើងត្រូវប្រើប្រាស់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0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65B0-044C-4A94-8942-4C0E30CD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7939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ការរក្សាទុកទន្នន័យ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9537-A93F-4DF5-A1AA-CBDBF4C4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ការរក្សាទុកទិន្នន័យមិនមានតែ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មួយទេ គ្រាន់វិធីរក្សាទុកទាំងនោះប្រើក្នុងគោលបំណងផ្សេងគ្នា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យើងមានវិធីច្រើនគួរសមដើម្បីរក្សាទុកទិន្នន័យទាំងនោះដូចជារក្សាទុកក្នុង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Variable, File, Database</a:t>
            </a:r>
            <a:endParaRPr lang="en-US" sz="16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E9263-7890-46E7-A56D-A8F52750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44" y="3552010"/>
            <a:ext cx="4441307" cy="2940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E5E79-18B0-4729-9A1E-7C9E90E9D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125" y1="58984" x2="68750" y2="88281"/>
                        <a14:foregroundMark x1="70313" y1="92969" x2="2344" y2="66797"/>
                        <a14:foregroundMark x1="3125" y1="55859" x2="69141" y2="83203"/>
                        <a14:foregroundMark x1="69141" y1="95313" x2="2734" y2="69531"/>
                        <a14:foregroundMark x1="9375" y1="64453" x2="14063" y2="70313"/>
                        <a14:foregroundMark x1="10938" y1="65234" x2="16016" y2="67578"/>
                        <a14:foregroundMark x1="15625" y1="68359" x2="22656" y2="74219"/>
                        <a14:foregroundMark x1="47656" y1="80859" x2="54688" y2="8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50" y="3366447"/>
            <a:ext cx="2437235" cy="2437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438BC-FBCB-4E24-BC54-0029E164B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8" y="3864833"/>
            <a:ext cx="4107844" cy="23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5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4934-0479-442E-8D5E-C918F630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ការរក្សាទុកទិន្នន័យ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72D0-2D8D-4C22-AF48-E5A47D2B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ការរក្សាទុកទិន្នន័យក្នុង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ជារក្សាទុកបណ្ដោះអាសន្ននៅលើ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RAM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តែប៉ុនណ្ណោះ ដូច្នេះបានន័យថាទិន្នន័យរបស់យើងដែលទទួលបានពី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ត្រូវបាត់បង់នៅពេលយើងបិទកម្មវិធី (កម្មវិធីដែលយើងបានបង្កើត)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ទិន្នន័យក្នុងភាសាកុំព្យូទ័រមានច្រើនប្រភេទ ដូច្នេះដើម្បីរក្សាទុកទិន្នន័យបានយើងត្រូវស្គាល់ប្រភេទទិន្នន័យក្នុងភាសា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ជាមុនសិន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6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D0AA-4743-4CC8-9947-860A0CAD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ប្រភេទទិន្នន័យ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5BDC-7A9E-4F08-876A-7DFF515B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ប្រភេទទិន្នន័យក្នុងភាសា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មានដូចជា៖</a:t>
            </a:r>
            <a:endParaRPr lang="en-US" sz="16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82A07-C1D8-4F2A-89CC-E949448F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50477"/>
              </p:ext>
            </p:extLst>
          </p:nvPr>
        </p:nvGraphicFramePr>
        <p:xfrm>
          <a:off x="1294234" y="2380328"/>
          <a:ext cx="9603532" cy="3779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638">
                  <a:extLst>
                    <a:ext uri="{9D8B030D-6E8A-4147-A177-3AD203B41FA5}">
                      <a16:colId xmlns:a16="http://schemas.microsoft.com/office/drawing/2014/main" val="3516441172"/>
                    </a:ext>
                  </a:extLst>
                </a:gridCol>
                <a:gridCol w="2416496">
                  <a:extLst>
                    <a:ext uri="{9D8B030D-6E8A-4147-A177-3AD203B41FA5}">
                      <a16:colId xmlns:a16="http://schemas.microsoft.com/office/drawing/2014/main" val="2026448276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418408391"/>
                    </a:ext>
                  </a:extLst>
                </a:gridCol>
                <a:gridCol w="3875713">
                  <a:extLst>
                    <a:ext uri="{9D8B030D-6E8A-4147-A177-3AD203B41FA5}">
                      <a16:colId xmlns:a16="http://schemas.microsoft.com/office/drawing/2014/main" val="314965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អត្ថន័យ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ទំហំ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ដែនកំណត់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4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ចំនួនគត់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6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ចំនួនគត់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6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ចំនួនគត់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2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ចំនួនគត់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-9223372036854775808 to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 9223372036854775807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4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ចំនួនទសភាគ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+/- 1.4013x10</a:t>
                      </a:r>
                      <a:r>
                        <a:rPr lang="en-US" sz="1600" baseline="300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-45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 to 3.4028x10</a:t>
                      </a:r>
                      <a:r>
                        <a:rPr lang="en-US" sz="1600" baseline="300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+38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42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ចំនួនទសភាគ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aseline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+/- 4.9406x10</a:t>
                      </a:r>
                      <a:r>
                        <a:rPr lang="en-US" sz="1600" baseline="300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-324</a:t>
                      </a:r>
                      <a:r>
                        <a:rPr lang="en-US" sz="1600" baseline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 to 1.7977x10</a:t>
                      </a:r>
                      <a:r>
                        <a:rPr lang="en-US" sz="1600" baseline="300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ចំនួនគត់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 &amp; </a:t>
                      </a: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អក្សរមួយតួ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1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5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0CE3C-1153-4E2E-8EB5-40396C59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ប្រភេទទិន្នន័យ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534E7-77DD-4559-8AAB-2CF65AB100FE}"/>
              </a:ext>
            </a:extLst>
          </p:cNvPr>
          <p:cNvSpPr txBox="1">
            <a:spLocks/>
          </p:cNvSpPr>
          <p:nvPr/>
        </p:nvSpPr>
        <p:spPr>
          <a:xfrm>
            <a:off x="838200" y="1821176"/>
            <a:ext cx="10515600" cy="321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datatype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មួយទៀតដែលភាសា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បានបន្ថែមទៅលើភាសា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នោះគឺ</a:t>
            </a: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បញ្ជាក់ ៖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string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មិនមានជា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keyword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នោះទេ ហេតុអ្វី?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ចំពោះមូលហេតុ យើងនឹងសិក្សាបន្ថែមពី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នៅមេរៀនក្រោយទៀត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CFEF96C-79EA-4F46-83A1-0B1A50A2D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003216"/>
              </p:ext>
            </p:extLst>
          </p:nvPr>
        </p:nvGraphicFramePr>
        <p:xfrm>
          <a:off x="1081481" y="2575560"/>
          <a:ext cx="9603532" cy="426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00883">
                  <a:extLst>
                    <a:ext uri="{9D8B030D-6E8A-4147-A177-3AD203B41FA5}">
                      <a16:colId xmlns:a16="http://schemas.microsoft.com/office/drawing/2014/main" val="3516441172"/>
                    </a:ext>
                  </a:extLst>
                </a:gridCol>
                <a:gridCol w="1391640">
                  <a:extLst>
                    <a:ext uri="{9D8B030D-6E8A-4147-A177-3AD203B41FA5}">
                      <a16:colId xmlns:a16="http://schemas.microsoft.com/office/drawing/2014/main" val="2026448276"/>
                    </a:ext>
                  </a:extLst>
                </a:gridCol>
                <a:gridCol w="4714613">
                  <a:extLst>
                    <a:ext uri="{9D8B030D-6E8A-4147-A177-3AD203B41FA5}">
                      <a16:colId xmlns:a16="http://schemas.microsoft.com/office/drawing/2014/main" val="2418408391"/>
                    </a:ext>
                  </a:extLst>
                </a:gridCol>
                <a:gridCol w="1096396">
                  <a:extLst>
                    <a:ext uri="{9D8B030D-6E8A-4147-A177-3AD203B41FA5}">
                      <a16:colId xmlns:a16="http://schemas.microsoft.com/office/drawing/2014/main" val="314965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ជាអក្សរ</a:t>
                      </a:r>
                      <a:endParaRPr lang="en-US" sz="1600" b="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b="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ទំហំរបស់វាអាស្រ័យលើអក្សរ</a:t>
                      </a:r>
                      <a:endParaRPr lang="en-US" sz="1600" b="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600" b="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4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9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6DE8-9C0E-43E9-BF75-522FD7C8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090A-D4C6-46C1-BEFE-0675B975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ការបង្កើត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Variable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សម្រាប់ផ្ទុកទិន្នន័យបណ្ដោះអាសន្ន យើងត្រូវដាក់ប្រភេទ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ឱ្យត្រូវទៅនឹងប្រភេទទិន្នន័យ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Syntax)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datatype name;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950D9-C8EA-4029-A68E-9153AD8CE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60" y="3138064"/>
            <a:ext cx="401058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13494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371</TotalTime>
  <Words>760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Kh Muol</vt:lpstr>
      <vt:lpstr>Kh System</vt:lpstr>
      <vt:lpstr>Melancholy abstract design template</vt:lpstr>
      <vt:lpstr>មេរៀនទី ៤៖ Input និង Variable ក្នុងភាសា C++</vt:lpstr>
      <vt:lpstr>ចប់មេរៀននេះអ្នកនឹងដឹងអំពី៖</vt:lpstr>
      <vt:lpstr>Input</vt:lpstr>
      <vt:lpstr>Input</vt:lpstr>
      <vt:lpstr>ការរក្សាទុកទន្នន័យ</vt:lpstr>
      <vt:lpstr>ការរក្សាទុកទិន្នន័យ</vt:lpstr>
      <vt:lpstr>ប្រភេទទិន្នន័យ</vt:lpstr>
      <vt:lpstr>ប្រភេទទិន្នន័យ</vt:lpstr>
      <vt:lpstr>Variable</vt:lpstr>
      <vt:lpstr>Variable</vt:lpstr>
      <vt:lpstr>Variable</vt:lpstr>
      <vt:lpstr>ការចាប់យកទិន្នន័យពី User</vt:lpstr>
      <vt:lpstr>សំណួរ និងលំហាត់ស្រាវជ្រាវ</vt:lpstr>
      <vt:lpstr>សំណួរ និងលំហាត់ស្រាវជ្រាវ</vt:lpstr>
      <vt:lpstr>សំណួរ និងលំហាត់ស្រាវជ្រាវ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៤៖ Input ក្នុងភាសា C++</dc:title>
  <dc:creator>Chandalen Teang</dc:creator>
  <cp:lastModifiedBy>Chandalen Teang</cp:lastModifiedBy>
  <cp:revision>56</cp:revision>
  <dcterms:created xsi:type="dcterms:W3CDTF">2018-07-20T10:39:43Z</dcterms:created>
  <dcterms:modified xsi:type="dcterms:W3CDTF">2018-09-03T14:33:09Z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