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៥៖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23E-722D-46B8-9F4B-63BFE0FD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char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F4C1-7E4A-4421-801A-52CAC1F5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ប្រសិនបើយើងមានពាក្យ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hello</a:t>
            </a:r>
            <a:r>
              <a:rPr lang="km-KH" sz="2000" dirty="0">
                <a:solidFill>
                  <a:schemeClr val="accent6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យើងប្រាកដជាដឹងថាពាក្យនេះគឺកើតឡើងដោយអក្សរ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h e l l o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យើងបានដឹងរួចហើយថា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ជាប្រភេទ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ដែលដាក់ទិន្នន័យបានតែមួយអក្សរប៉ុណ្ណោះ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string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ដែលក៏កើតចេញពីការផ្គុំអក្សរនៃ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ឬយើងនិយាយថា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ដែលយើងនិងសិក្សានៅមេរៀន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array)</a:t>
            </a:r>
          </a:p>
        </p:txBody>
      </p:sp>
    </p:spTree>
    <p:extLst>
      <p:ext uri="{BB962C8B-B14F-4D97-AF65-F5344CB8AC3E}">
        <p14:creationId xmlns:p14="http://schemas.microsoft.com/office/powerpoint/2010/main" val="6292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12D-C779-435D-A4EF-146AEE49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1E70-7932-4031-AEAD-C3EBECD3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1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តាមរយៈកូដខាងក្រោមតើ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 ប៉ុន្មាន?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តាមរយៈកូដខាងក្រោមតើ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?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ប៉ុន្មាន?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124D-6592-418D-9491-04142F7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02" y="2492221"/>
            <a:ext cx="3200847" cy="199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1E372-9837-41DD-9085-542F7380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4" y="2501747"/>
            <a:ext cx="411537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7D56-756B-4CC8-BD99-19477FB1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1482-E265-4BAD-ABEE-23ECB71C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ចូររកកំហុសកូដខាងក្រោម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DF964-69EF-4AA3-9D41-9064CD6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1" y="2760250"/>
            <a:ext cx="3905795" cy="298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9827E-D866-460B-8D14-3E7AE71DD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28" y="2760250"/>
            <a:ext cx="515374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D60F-9443-4877-9FB8-75569B94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11D2E-D45A-443F-A5D7-5BD3D570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3" y="2327614"/>
            <a:ext cx="313416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D114-5D81-4D14-A0D4-F9C36688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កាន់តែច្បាស់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គោលការណ៍ក្នុងការដាក់ឈ្មោះ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ការប្រើប្រាស់លំអិតអំពី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char, string, double, float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លំហាត់កំសាន្តផ្សេងៗទាក់ទងនឹង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79C3-6749-4040-9527-17332073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ប្រភេទទិន្នន័យ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(datatype)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1A05-3767-48E7-801E-C3164999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យើងដឹងហើយថាការបង្កើត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គឺត្រូវការ </a:t>
            </a:r>
            <a:r>
              <a:rPr lang="en-US" sz="2000" dirty="0">
                <a:solidFill>
                  <a:srgbClr val="00B0F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datatype name;</a:t>
            </a:r>
            <a:endParaRPr lang="km-KH" sz="2000" dirty="0">
              <a:solidFill>
                <a:srgbClr val="00B0F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ប្រភេទទិន្នន័យ និងឈ្មោះ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ម្យ៉ាងវិញទៀតយើងត្រូវបង្កើត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ឱ្យត្រូវនឹងប្រភេទទិន្នន័យផងដែរ ទើប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នោះអាចរក្សាទុកទិន្នន័យបាន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ដូច្នេះយើងចាំបាច់ត្រូវតែយល់ច្បាស់អំពីប្រភេទទិន្នន័យនីមួយៗ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ខាងក្រោមនេះជាទិន្នន័យដែលយើងជួបជាក់ស្ដែង ចូរយើងបែងចែកប្រភេទរបស់វាទៅតាម ប្រភេទទិន្នន័យដែលយើងបានសិក្សា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A465-6AA0-4D5A-A1B3-FE9A7891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ប្រភេទទិន្នន័យ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(datatype)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E9B4-4C0F-4582-9829-FB175A8F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សម្រាប់ផ្ទុកទិន្នន័យទាំងនោះ។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201F22-5D42-4C66-AD84-1FA00BE6313D}"/>
              </a:ext>
            </a:extLst>
          </p:cNvPr>
          <p:cNvSpPr txBox="1">
            <a:spLocks/>
          </p:cNvSpPr>
          <p:nvPr/>
        </p:nvSpPr>
        <p:spPr>
          <a:xfrm>
            <a:off x="1443607" y="2246473"/>
            <a:ext cx="888534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Fanta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C60072-B810-4BF1-B532-771929B813D3}"/>
              </a:ext>
            </a:extLst>
          </p:cNvPr>
          <p:cNvSpPr txBox="1">
            <a:spLocks/>
          </p:cNvSpPr>
          <p:nvPr/>
        </p:nvSpPr>
        <p:spPr>
          <a:xfrm>
            <a:off x="2745298" y="1919433"/>
            <a:ext cx="888534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Coca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BD194-41C5-4E8E-B6C3-20D8D6B1CA57}"/>
              </a:ext>
            </a:extLst>
          </p:cNvPr>
          <p:cNvSpPr txBox="1">
            <a:spLocks/>
          </p:cNvSpPr>
          <p:nvPr/>
        </p:nvSpPr>
        <p:spPr>
          <a:xfrm>
            <a:off x="2332141" y="2810174"/>
            <a:ext cx="888534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5BC69A-F8FC-4CA2-9558-DB2D5F0B82CA}"/>
              </a:ext>
            </a:extLst>
          </p:cNvPr>
          <p:cNvSpPr txBox="1">
            <a:spLocks/>
          </p:cNvSpPr>
          <p:nvPr/>
        </p:nvSpPr>
        <p:spPr>
          <a:xfrm>
            <a:off x="4706230" y="2538441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10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កេស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1699E-A324-4402-84AE-E2507942A1DB}"/>
              </a:ext>
            </a:extLst>
          </p:cNvPr>
          <p:cNvSpPr txBox="1">
            <a:spLocks/>
          </p:cNvSpPr>
          <p:nvPr/>
        </p:nvSpPr>
        <p:spPr>
          <a:xfrm>
            <a:off x="5194714" y="1974602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កេស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EBF745-6D1D-46BC-80A6-940D4E29DF40}"/>
              </a:ext>
            </a:extLst>
          </p:cNvPr>
          <p:cNvSpPr txBox="1">
            <a:spLocks/>
          </p:cNvSpPr>
          <p:nvPr/>
        </p:nvSpPr>
        <p:spPr>
          <a:xfrm>
            <a:off x="5890039" y="2673378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15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កេស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2FFF18-2DF7-4678-A999-1FF598E1CE40}"/>
              </a:ext>
            </a:extLst>
          </p:cNvPr>
          <p:cNvSpPr txBox="1">
            <a:spLocks/>
          </p:cNvSpPr>
          <p:nvPr/>
        </p:nvSpPr>
        <p:spPr>
          <a:xfrm>
            <a:off x="7820289" y="1825625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5.5$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E11C44-C30D-479D-B727-5085587F217A}"/>
              </a:ext>
            </a:extLst>
          </p:cNvPr>
          <p:cNvSpPr txBox="1">
            <a:spLocks/>
          </p:cNvSpPr>
          <p:nvPr/>
        </p:nvSpPr>
        <p:spPr>
          <a:xfrm>
            <a:off x="8382009" y="2264225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5.0$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6BFF7B-8993-489C-BFD8-2ACF6350F45D}"/>
              </a:ext>
            </a:extLst>
          </p:cNvPr>
          <p:cNvSpPr txBox="1">
            <a:spLocks/>
          </p:cNvSpPr>
          <p:nvPr/>
        </p:nvSpPr>
        <p:spPr>
          <a:xfrm>
            <a:off x="7939405" y="2641509"/>
            <a:ext cx="1626413" cy="56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7.8$</a:t>
            </a:r>
          </a:p>
        </p:txBody>
      </p:sp>
    </p:spTree>
    <p:extLst>
      <p:ext uri="{BB962C8B-B14F-4D97-AF65-F5344CB8AC3E}">
        <p14:creationId xmlns:p14="http://schemas.microsoft.com/office/powerpoint/2010/main" val="127820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35F6-EF8E-49D9-9D11-4A2A1702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គោលការណ៍នៃការដាក់ឈ្មោះ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9B4C-A8A1-4B6B-B41B-DD44089F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ចំពោះគោលការណ៍ដាក់ឈ្មោះនេះគឺប្រើប្រាស់ស្ទើរគ្រប់ភាសាទាំងអស់ មិនថា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C, C++, C#, Java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ក្ដី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គោលការណ៍ទាំងនោះមានដូចជា៖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មិនត្រូវដាក់ លេខនៅពីមុខឈ្មោះនៃ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សញ្ញាទាំងអស់មិនអាចយកមកដាក់ឈ្មោះឱ្យ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បានទេ លើកលេងតែសញ្ញា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_ (underscore)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មិនអាចដាក់ឈ្មោះជាន់ជាមួយ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keyword</a:t>
            </a:r>
            <a:endParaRPr lang="km-KH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BB5B-395F-4211-9294-6EB3D10A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ការប្រើប្រាស់លំអិតអំពី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ចំនួនគត់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9000-8930-4E64-A036-A5E87C65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យើងក្នុងមេរៀនមុនយើងបានដឹងអំពីទំហំរបស់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រួចហើយ ម្យ៉ាងទៀតយើងក៏បានដឹងដែរថា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ក៏មានដែនកំណត់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(Range)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របស់វាដែរ។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 ឱ្យទិន្នន័យលើសដែនកំណត់នោះតើមានអ្វីកើតឡើង?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827F-4103-4DDE-B7A3-D4D4EB42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91" y="3488741"/>
            <a:ext cx="722095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BFB-1C24-4BA4-B545-9279DFC6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ការប្រើប្រាស់លំអិតអំពី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ចំនួនគត់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FEFE-7014-4E34-8A81-8167B93D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ប្រសិនបើយើងដាក់ទិន្នន័យចំនួនទសភាគទៅឱ្យ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ចំនួនគត់ តើមានអ្វីកើតឡើង?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ប្រសិនបើយើងដាក់លេខទូរសព្ទ័ទៅឱ្យ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ចំនួនគត់ តើមានអ្វីកើតឡើង?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45F35-7CBD-403C-AA8E-B42CE804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2" y="3211687"/>
            <a:ext cx="3877216" cy="303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F64C1-11B0-41FE-9A2C-3E352B49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5" y="3259319"/>
            <a:ext cx="426779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384-B26C-4AF3-AB9E-DC4F0AC2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ការប្រើប្រាស់លំអិតអំពី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ចំនួនទសភាគ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7DEA-F8CC-4677-96BB-E6A8C732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យើងប្រាកដជាដឹងហើយថា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ប្រភេទអ្វីខ្លះដែលផ្ទុកចំនួនទសភាគ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ប្រសិនបើយើងចង់កំណត់ចំនួនខ្ទង់ឬ ធ្វើការបង្គត់លេខក្រោយក្បៀស តើយើងត្រូវធ្វើដូចម្តេច?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ដើម្បីកំណត់ចំនួនខ្ទង់ និងបង្គត់ 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setprecision(n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ជាចំនួនខ្ទង់ (កូដនេះស្ថិតនៅ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Library File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iomanip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284C-E3B7-4392-A26E-79AB50AC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64" y="3429000"/>
            <a:ext cx="4944611" cy="30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F81-8F43-412C-AB89-BD089713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ការប្រើប្រាស់លំអិតអំពី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ចំនួនទសភាគ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0D15-8029-4C46-A53D-83F987DB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setprecision(n)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គឺនៅមានបញ្ហាខ្លះៗ ដូចជាចំនួន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មិនត្រូវតាមចំនួនខ្ទង់ដែលយើងចង់បានក្រោយក្បៀសនោះទេ ដូច្នេះយើងត្រូវប្រើប្រាស់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fixed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នៅពីមុខ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setprecision(n)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CD034-5E73-4998-A068-3FDE3687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40" y="2938011"/>
            <a:ext cx="612543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44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330</TotalTime>
  <Words>528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Kh Muol</vt:lpstr>
      <vt:lpstr>Kh System</vt:lpstr>
      <vt:lpstr>Melancholy abstract design template</vt:lpstr>
      <vt:lpstr>មេរៀនទី ៥៖ Variable</vt:lpstr>
      <vt:lpstr>ចប់មេរៀននេះអ្នកនឹងដឹងអំពី៖</vt:lpstr>
      <vt:lpstr>ប្រភេទទិន្នន័យ (datatype)</vt:lpstr>
      <vt:lpstr>ប្រភេទទិន្នន័យ (datatype)</vt:lpstr>
      <vt:lpstr>គោលការណ៍នៃការដាក់ឈ្មោះ Variable</vt:lpstr>
      <vt:lpstr>ការប្រើប្រាស់លំអិតអំពី variable ចំនួនគត់</vt:lpstr>
      <vt:lpstr>ការប្រើប្រាស់លំអិតអំពី variable ចំនួនគត់</vt:lpstr>
      <vt:lpstr>ការប្រើប្រាស់លំអិតអំពី variable ចំនួនទសភាគ</vt:lpstr>
      <vt:lpstr>ការប្រើប្រាស់លំអិតអំពី variable ចំនួនទសភាគ</vt:lpstr>
      <vt:lpstr>char និង string</vt:lpstr>
      <vt:lpstr>លំហាត់កំសាន្ត</vt:lpstr>
      <vt:lpstr>លំហាត់កំសាន្ត</vt:lpstr>
      <vt:lpstr>លំហាត់កំសាន្ត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៥៖ Variable</dc:title>
  <dc:creator>Chandalen Teang</dc:creator>
  <cp:lastModifiedBy>Chandalen Teang</cp:lastModifiedBy>
  <cp:revision>40</cp:revision>
  <dcterms:created xsi:type="dcterms:W3CDTF">2018-07-25T03:21:14Z</dcterms:created>
  <dcterms:modified xsi:type="dcterms:W3CDTF">2018-09-03T14:39:25Z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