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633358" cy="2387600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៦៖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D42-6B03-41D5-8883-52408948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format specifier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Escape sequences 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B1A0-A35D-48E5-93B5-2F0B7B3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71A7-2588-4F1A-80EB-BFD17036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ក៏មិនខុសគ្នាក្នុងភាសា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ប៉ុន្មានដែរ អ្វីដែលខុសគ្នានោះគឺគ្រាន់តែការសេរសរកូដប៉ុណ្ណោះ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ដើម្បីធ្វើការបង្ហាញអក្សរផ្សេងៗមកលើ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Screen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printf(value)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ដែលស្ថិតនៅក្នុង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Library File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stdio.h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ប៉ុន្តែយើងគួរចងចាំថា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ដែលសរសេរកូដភាសា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ត្រូវ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.c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FF641-18D4-40E7-B51A-1D8021A1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6" y="4477427"/>
            <a:ext cx="456311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3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1DE8-165B-41C5-8D0C-595F083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3751-2BDC-4781-B571-FD920285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យើងបានដឹងហើយថាដើម្បីចុះបន្ទាត់ថ្មីនៅក្នុងភាសា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endl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សម្រាប់ការចុះបន្ទាត់ក្នុងភាសា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គឺយើងប្រើប្រាស់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\n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\n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គឺស្ថិតនៅក្នុងសញ្ញា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double quote “\n”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លំហាត់សាកល្បង៖ ចូរអ្នកសរសេរកូដដើម្បីបង្ហាញប្រវត្តិរូបរបស់អ្នកដោយប្រើប្រាស់ភាសា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8EF4B-F870-41A5-9761-AC934165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89" y="3833390"/>
            <a:ext cx="442021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ACE-0282-4376-B3E0-A0611739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E590-65C0-4BC3-BCD5-6B5ADCD4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\n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 ពិតណាស់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\n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escape sequences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Escape Sequences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មិនមែនមានតែ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\n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មួយនោះទេ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  …………………………………………………………………………………………………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5C228-E0EA-413C-A33D-82BDBF347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32739"/>
              </p:ext>
            </p:extLst>
          </p:nvPr>
        </p:nvGraphicFramePr>
        <p:xfrm>
          <a:off x="2032000" y="3243580"/>
          <a:ext cx="812800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36834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709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Escape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89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ចុះបន្ទាត់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ចូលបន្ទាត់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8 space = 1 tap</a:t>
                      </a:r>
                      <a:endParaRPr lang="km-KH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4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ដាក់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Alert 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(សំលេងញ័រ)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6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បង្ហាញសញ្ញា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back slash </a:t>
                      </a:r>
                      <a:endParaRPr lang="km-KH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ចុះបន្ទាត់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8 line</a:t>
                      </a:r>
                      <a:endParaRPr lang="km-KH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9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5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6D90-F6AC-4381-9C8F-36990D62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ជាមួយ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DDDD-D331-4A2E-9BC1-173CCCEA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ដើម្បីធ្វើការ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cout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&lt;&lt;variable 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printf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(variable)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និងយើងអាចប្រើប្រាស់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printf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format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តែយើងត្រូវបញ្ជាក់ប្រើប្រភេទ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format specifier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9476AE-5175-4E48-B42E-3E4606E25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13658"/>
              </p:ext>
            </p:extLst>
          </p:nvPr>
        </p:nvGraphicFramePr>
        <p:xfrm>
          <a:off x="2032000" y="3951923"/>
          <a:ext cx="812800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86948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419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Format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0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%d or %</a:t>
                      </a:r>
                      <a:r>
                        <a:rPr lang="en-US" sz="1600" dirty="0" err="1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i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សម្រាប់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%f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សម្រាប់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សម្រាប់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5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សម្រាប់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array of char (char array)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សម្រាប់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1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29A0-541D-4D72-B70B-3983491E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ជាមួយ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FD61-E844-48BA-9CAF-7A93D64D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លំហាត់សាកល្បង៖ ចូរអ្នក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បង្កើត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ផ្ដល់ទិន្នន័យ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ទាំងនោះភ្លាម រួចបង្ហាញ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ទាំងនោះ ដោយប្រើប្រាស់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printf()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85A40-ECBE-4210-8D83-EE8D1CBD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42" y="3324924"/>
            <a:ext cx="3982006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41A2B-4D88-48A2-87C3-0FB6682D2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90" y="3324924"/>
            <a:ext cx="439163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26AE-A15C-4FC7-9370-9E3E2397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D866-97C4-47B1-861B-37123271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ដើម្បីទាញយកទិន្នន័យពី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scanf(format specifier, &amp;variable_name)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ដូចគ្នាទៅនឹងភាសា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ដែលយើងត្រូវមាន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ជាមុនសិនទើប អាចធ្វើការរក្សាទុកទិន្នន័យក្នុង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នោះបាន។</a:t>
            </a: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បញ្ជាក់៖ សម្រាប់ប្រភេទ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char 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scanf(format specifier, variable_name)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គឺមិនមានសញ្ញា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“&amp;”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នៅខាងមុខ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variable_name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ទេ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រួចយើងត្រូវ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Clear buffer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fflush(stdin)</a:t>
            </a:r>
          </a:p>
        </p:txBody>
      </p:sp>
    </p:spTree>
    <p:extLst>
      <p:ext uri="{BB962C8B-B14F-4D97-AF65-F5344CB8AC3E}">
        <p14:creationId xmlns:p14="http://schemas.microsoft.com/office/powerpoint/2010/main" val="19802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C59D-15A6-4209-AA08-70F5CDE4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5032-45CA-4CF4-98C6-7A1C9417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79684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៖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768E4-1C88-431B-AECD-7C77769F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350" y="1967499"/>
            <a:ext cx="4067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282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222</TotalTime>
  <Words>492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Kh Muol</vt:lpstr>
      <vt:lpstr>Kh System</vt:lpstr>
      <vt:lpstr>Melancholy abstract design template</vt:lpstr>
      <vt:lpstr>មេរៀនទី ៦៖ Output និង Input ក្នុងភាសា C</vt:lpstr>
      <vt:lpstr>ចប់មេរៀននេះអ្នកនឹងដឹងអំពី៖</vt:lpstr>
      <vt:lpstr>ការប្រើប្រាស់ Output ក្នុងភាសា C</vt:lpstr>
      <vt:lpstr>ការប្រើប្រាស់ Output ក្នុងភាសា C</vt:lpstr>
      <vt:lpstr>ការប្រើប្រាស់ Output ក្នុងភាសា C</vt:lpstr>
      <vt:lpstr>ការប្រើប្រាស់ output ជាមួយ Variable</vt:lpstr>
      <vt:lpstr>ការប្រើប្រាស់ output ជាមួយ Variable</vt:lpstr>
      <vt:lpstr>ការប្រើប្រាស់ Input ក្នុងភាសា C</vt:lpstr>
      <vt:lpstr>ការប្រើប្រាស់ Input ក្នុងភាសា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៦៖ Output និង Input ក្នុងភាសា C</dc:title>
  <dc:creator>Chandalen Teang</dc:creator>
  <cp:lastModifiedBy>Chandalen Teang</cp:lastModifiedBy>
  <cp:revision>37</cp:revision>
  <dcterms:created xsi:type="dcterms:W3CDTF">2018-07-26T14:40:54Z</dcterms:created>
  <dcterms:modified xsi:type="dcterms:W3CDTF">2018-09-03T14:47:41Z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