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792749" cy="2387600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៧៖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Comment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និងបញ្ហា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27E1-2D6D-4ADE-8035-900F25E1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ក្នុងកូដ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getline()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ការទប់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Screen Console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261B-CCCD-4B74-AD05-EA3838EE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Comment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ក្នុងការសរសេរកូដ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5C2F-98B1-40A9-B34C-73D90C01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 ពាក្យ ឬឃ្លាប្រយោគ ទាំងឡាយណាដែលអ្នកមិនជាចង់ឱ្យ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បកប្រែ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word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ទាំងនោះទេ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យើងអាចប្រើប្រាស់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សម្រាប់កត់ចំណាំផ្សេងៗនៅក្នុងការសរសេរកូដ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យើងអាចប្រើប្រាស់សញ្ញា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“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//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“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Comment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ជាជួរ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យើងអាចប្រើប្រាស់សញ្ញា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“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/*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……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*/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”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ច្រើនជួរ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1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106-D0E4-4B0C-AB85-53FC678A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Comment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ក្នុងការសរសេរកូដ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EDB8-DB87-4895-A90B-330680D6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3DD70-7493-4FC3-95AC-77001C63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20" y="1470983"/>
            <a:ext cx="4232160" cy="52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AB5D-983A-4C7D-A2D7-0C502CDE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បញ្ហា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36ED-0929-49E4-9E12-30886F52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យើងបានដឹងហើយថា 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cin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គឺដើម្បីចាប់យកទិន្នន័យផ្សេងៗ ប៉ុន្តែយើងមិនអាចចាប់យកអក្សរណាដែលមាន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space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បានឡើយ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ដូច្នេះដើម្បីដោះស្រាយបញ្ហានេះយើងត្រូវប្រើប្រាស់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getline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តើយើងប្រើប្រា​ស់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getline()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យ៉ាងដូចម្ដេច?</a:t>
            </a:r>
          </a:p>
        </p:txBody>
      </p:sp>
    </p:spTree>
    <p:extLst>
      <p:ext uri="{BB962C8B-B14F-4D97-AF65-F5344CB8AC3E}">
        <p14:creationId xmlns:p14="http://schemas.microsoft.com/office/powerpoint/2010/main" val="9370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FDF8-FBEA-4C33-A7B7-B44755D4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បញ្ហា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362D-94DC-4283-90DF-EDB4AC8D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getline ( cin , variable_name );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បញ្ជាក់៖ យើងប្រើប្រាស់ជាមួយ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string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0650F-E284-4619-91B2-C76E9D1F2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49" y="2340586"/>
            <a:ext cx="384863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1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D81F-A028-4BDF-B48B-AB2A40BB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បញ្ហា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BC1A-B5D8-40C9-8CB4-367004BC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4446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ប្រសិនបើយើងមានការ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មុនពេលប្រើប្រាស់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getline()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យើងនឹងមានបញ្ហាចំពោះការ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Input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នោះ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ដូច្នេះយើងត្រូវ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Clear buffer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fflush(stdin)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ជាមុនសិន ឬក៏យើងអាចប្រើប្រាស់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cin.ignore()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មុននឹងប្រើប្រាស់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getline()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9AC9-FA7A-4CE0-AD38-FA684B7A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35" y="2005974"/>
            <a:ext cx="384863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B322-7AA7-40D6-A293-148BF230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ការទប់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Screen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6064-267D-4E6D-A39F-B00F75CC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ប្រសិនបើយើងមានការ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ទិន្នន័យច្រើន ឬក៏ចង់ទប់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Screen Console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កុំទាន់ឱ្យបង្ហាញទិន្នន័យទៅមុខទៀត យើងអាចប្រើប្រាស់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getch()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ដែលស្ថិតក្នុង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Library File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conio.h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E526D-0671-449A-B357-8F65C78A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3" y="2894338"/>
            <a:ext cx="507753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E4B1-0644-48B3-81A8-A051C973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5198-E463-4109-936A-8E1ADBE8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ចូរបង្កើតកម្មវិធីមួយសម្រាប់ឱ្យ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បញ្ចូលលេខ ពីរចំនួន រួចធ្វើការ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+ - *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A57C4-5C85-4DB4-A787-CD28D9F55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42" y="2735220"/>
            <a:ext cx="448690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4282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90</TotalTime>
  <Words>317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Kh Muol</vt:lpstr>
      <vt:lpstr>Kh System</vt:lpstr>
      <vt:lpstr>Melancholy abstract design template</vt:lpstr>
      <vt:lpstr>មេរៀនទី ៧៖ Comment និងបញ្ហា Input</vt:lpstr>
      <vt:lpstr>ចប់មេរៀននេះអ្នកនឹងដឹងអំពី៖</vt:lpstr>
      <vt:lpstr>Comment ក្នុងការសរសេរកូដ</vt:lpstr>
      <vt:lpstr>Comment ក្នុងការសរសេរកូដ</vt:lpstr>
      <vt:lpstr>បញ្ហា Input</vt:lpstr>
      <vt:lpstr>បញ្ហា Input</vt:lpstr>
      <vt:lpstr>បញ្ហា Input</vt:lpstr>
      <vt:lpstr>ការទប់ Screen Console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៧៖ កាដោះស្រាយបញ្ហាជា Input</dc:title>
  <dc:creator>Chandalen Teang</dc:creator>
  <cp:lastModifiedBy>Chandalen Teang</cp:lastModifiedBy>
  <cp:revision>33</cp:revision>
  <dcterms:created xsi:type="dcterms:W3CDTF">2018-07-31T03:06:56Z</dcterms:created>
  <dcterms:modified xsi:type="dcterms:W3CDTF">2018-09-03T14:52:59Z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