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៨៖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Operators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ក្នុងភាសា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46CB-93EB-43AE-95A7-AD6D1E99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51C2-3D94-48B6-89E7-2DB3D7FB2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ឧទាហរណ៍៖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42E96-968C-429D-8FE4-A1A825E02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606" y="2828140"/>
            <a:ext cx="2848373" cy="2476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2D10A6-BCAC-45B8-BEAF-D7E253ABC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71" y="2150265"/>
            <a:ext cx="2734057" cy="2238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141832-3DA1-48FD-897B-5C8D0ACBC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811" y="3009141"/>
            <a:ext cx="2743583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7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251B-9426-4654-96D9-77BEB61B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Unary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66A5-04D9-48EB-942B-99E2CE78A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Operators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ប្រភេទនេះយើងនឹងជួបច្រើននៅមេរៀន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នាពេលខាងមុខ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Unary Operators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គឺជាការបង្កើនតម្លៃខ្លួនឯងមួយ រួចទទួលតម្លៃ</a:t>
            </a:r>
          </a:p>
          <a:p>
            <a:pPr algn="just">
              <a:lnSpc>
                <a:spcPct val="150000"/>
              </a:lnSpc>
            </a:pP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បើ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 = 1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គេបាន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 = 2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 = 1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a--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គេបាន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 = 0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B401AF-517F-41C4-8747-E827BAED5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387084"/>
              </p:ext>
            </p:extLst>
          </p:nvPr>
        </p:nvGraphicFramePr>
        <p:xfrm>
          <a:off x="2032000" y="3243580"/>
          <a:ext cx="8128000" cy="1112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448752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46510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ឈ្មោះសញ្ញា​(</a:t>
                      </a: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Operator)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5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Increment (++)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កើនតម្លៃមួយរួចទទួលតម្លៃ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5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Decrement (--)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ថយតម្លៃមួយរួចទទួលតម្លៃ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223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30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B6B8-6A0E-40D9-B577-2C721C5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Unary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AB41-6BEE-49ED-9027-2B3A01C2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យើងក៏អាចនិយាយបានថា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មានអត្ថន័យដូច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 = a + 1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ឬ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a+=1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ដែរ ព្រោះវាមានកំណើន មួយ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18AAE-6C4D-44C6-9BD7-7F3D31A36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70" y="3593372"/>
            <a:ext cx="2867025" cy="1885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F5937E-F69C-4E26-9456-F562DABAE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5" y="2753336"/>
            <a:ext cx="291465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A9EE59-D09C-4477-B59A-8DC0EDCE1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037" y="2386013"/>
            <a:ext cx="306705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7ED72-4350-4D16-8AD4-F5B425C5E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930" y="4536347"/>
            <a:ext cx="30099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8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8654-1CF3-4BBE-980A-D6C86ECA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B1CF-8E9B-4D56-9DD6-0C3D49E6E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១. ចូរយើងបង្កើតកម្មវិធីសម្រាប់គណនា ក្រលាផ្ទៃ (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នៃចតុកោណ ដោយតម្លៃបណ្ដោយ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(w)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និងទទឹង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(h)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ទទួលពី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(ដោយយកក្រោយក្បៀស ពីរខ្ទង់)	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រូបមន្ត៖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s = w * h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w (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មែត្រ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m)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	h (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មែត្រ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m)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	s (m</a:t>
            </a:r>
            <a:r>
              <a:rPr lang="en-US" dirty="0">
                <a:latin typeface="Kh System" panose="02000500000000020004" pitchFamily="2" charset="0"/>
                <a:cs typeface="Kh System" panose="02000500000000020004" pitchFamily="2" charset="0"/>
              </a:rPr>
              <a:t>²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F7ADB-EC6B-4702-90C3-C7E9752BC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224" y="3293473"/>
            <a:ext cx="42481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7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2FE6-9BC1-4903-BA90-C82CCD4B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A3B9-2F1F-480E-90E6-CF39589B3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២. ចូរយើងបង្កើតកម្មវិធីសម្រាប់គណនាក្រឡាផ្ទៃ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(s)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រង្វង់ ដែលតម្លៃកាំ (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ទទួលបានពី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(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យកក្រោយក្បៀសពីរខ្ទង់)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រូបមន្ត៖ 	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 = 2 * pi * r^2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ដែល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pi = 3.14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         r  (m)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25241-5A87-481A-8698-6D73E8ED2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089" y="2505075"/>
            <a:ext cx="41052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3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02D3-1D28-4705-B4A7-A083EA4BB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Operator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ជាអ្វី?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ស្គាល់ច្បាស់អំពី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Binary operators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ឬ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Arithmetic operators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ស្គាល់ច្បាស់អំពីអទិភាពសញ្ញាក្នុង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Binary Operators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ស្គាល់ច្បាស់អំពីការប្រើប្រាស់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Assignment Operators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ស្គាល់ច្បាស់អំពីការប្រើប្រាស់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Unary Operators</a:t>
            </a: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6FF2-F281-476E-B688-3E82EE18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តើអ្វីទៅជា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14527-C882-4350-8940-191DD965A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តើអ្នកដឹងទេថានៅពេលអ្នកបូក ដក គុណ ចែក (ធ្វើប្រមាណវិធី) លេខនៅលើកូដ យើងបានប្រើប្រាស់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Operator?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ដូច្នេះ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Operator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គឺជានិមិត្តសញ្ញា ដែលយើងប្រើប្រាស់សម្រាប់គណនាឬធ្វើប្រមាណវិធីលើតម្លៃផ្សេងៗនៅលើកម្មវិធីដែលយើងកំពុងបង្កើត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ចូររៀបរាប់អំពីប្រមាណវិធីដែលយើងបានសិក្សាកាលពីនៅតូចៗ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គេបានបែងចែក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Operator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ដូចជា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Binary Operators, Assignment Operators, Unary Operator, Comparison Operator </a:t>
            </a:r>
            <a:r>
              <a:rPr lang="km-KH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និង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Logical Operator</a:t>
            </a:r>
          </a:p>
        </p:txBody>
      </p:sp>
    </p:spTree>
    <p:extLst>
      <p:ext uri="{BB962C8B-B14F-4D97-AF65-F5344CB8AC3E}">
        <p14:creationId xmlns:p14="http://schemas.microsoft.com/office/powerpoint/2010/main" val="307148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4D00-D43C-420E-9531-A9B6C1DD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Binary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80AF-8CAB-45FD-9739-CE20021B3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ពិតណាស់ការប្រើប្រាស់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Operators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ក្នុងភាសាកូដ ក៏មិនខុសគ្នាពីអ្វីដែលយើងធ្លាប់សិក្សាប៉ុន្មានដែរ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ចំពោះ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Binary Operators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មាន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4770EB-89B1-4496-93BE-911B37FD2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55118"/>
              </p:ext>
            </p:extLst>
          </p:nvPr>
        </p:nvGraphicFramePr>
        <p:xfrm>
          <a:off x="2032000" y="3630454"/>
          <a:ext cx="8128000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288674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74665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km-KH" sz="1600" b="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ឈ្មោះសញ្ញា (</a:t>
                      </a:r>
                      <a:r>
                        <a:rPr lang="en-US" sz="1600" b="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Operator)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00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Addition 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m-KH" sz="1600" b="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បូកតម្លៃ</a:t>
                      </a:r>
                      <a:endParaRPr lang="en-US" sz="1600" b="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5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Subtraction 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m-KH" sz="1600" b="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ដកតម្លៃ</a:t>
                      </a:r>
                      <a:endParaRPr lang="en-US" sz="1600" b="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28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Multiplication 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m-KH" sz="1600" b="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គុណតម្លៃ</a:t>
                      </a:r>
                      <a:endParaRPr lang="en-US" sz="1600" b="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37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Division (/)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m-KH" sz="1600" b="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ចែកតម្លៃ</a:t>
                      </a:r>
                      <a:endParaRPr lang="en-US" sz="1600" b="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8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Modulus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m-KH" sz="1600" b="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ចែកតម្លៃយកសំណល់</a:t>
                      </a:r>
                      <a:endParaRPr lang="en-US" sz="1600" b="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82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70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7B6A-FF19-4A65-B057-43D9E59B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Binary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17406-B0B4-4FC3-8DA2-E020E5911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739"/>
            <a:ext cx="10515600" cy="475922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តើចម្លើយនៃប្រមាណវិធីខាងក្រោមស្មើប៉ុន្មាន?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2 + 3 – 4 + 3 * 2 / 2 * 3 – 2 + 1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តើកុំព្យូទ័រធ្វើប្រមាណវិធីដូចអ្វីដែលយើងគិតដែរឬទេ?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ចំពោះ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Binary Operators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គឺមានអទិភាពរបស់វា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អទិភាពដំបូងមាន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* / %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អទិភាពបន្ទាប់មាន​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+ -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1800" dirty="0">
                <a:latin typeface="Kh System" panose="02000500000000020004" pitchFamily="2" charset="0"/>
                <a:cs typeface="Kh System" panose="02000500000000020004" pitchFamily="2" charset="0"/>
              </a:rPr>
              <a:t>បញ្ជាក់៖ ប្រសិនបើយើងចង់ឱ្យប្រមាណវិធីណាធ្វើមុន យើងគ្រាន់តែដាក់ប្រមាណវិធីនោះក្នុងសញ្ញា </a:t>
            </a:r>
            <a:r>
              <a:rPr lang="en-US" sz="1800" dirty="0">
                <a:latin typeface="Kh System" panose="02000500000000020004" pitchFamily="2" charset="0"/>
                <a:cs typeface="Kh System" panose="02000500000000020004" pitchFamily="2" charset="0"/>
              </a:rPr>
              <a:t>() </a:t>
            </a:r>
            <a:r>
              <a:rPr lang="km-KH" sz="1800" dirty="0">
                <a:latin typeface="Kh System" panose="02000500000000020004" pitchFamily="2" charset="0"/>
                <a:cs typeface="Kh System" panose="02000500000000020004" pitchFamily="2" charset="0"/>
              </a:rPr>
              <a:t>រង្វង់ក្រចកជាការស្រេច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91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13CB-F26D-4F3C-BA7B-1C3B9F2A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System" panose="02000500000000020004" pitchFamily="2" charset="0"/>
                <a:cs typeface="Kh System" panose="02000500000000020004" pitchFamily="2" charset="0"/>
              </a:rPr>
              <a:t>Binary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569EA-ACFA-42BB-A371-F4F1F1EC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 ៖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63C0C-D898-42CC-B3F6-9ED4578D4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47" y="2448502"/>
            <a:ext cx="7925906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2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B8AF9-1670-43FC-B9FC-082DD9C4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Binary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770D1-29FA-48BA-A67D-6C8661722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7998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ចំពោះប្រមាណវិធីចែក (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/)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​គឺមានលក្ខណគួរឱ្យយើងកត់សម្គាល់ដែរ៖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int / int = int    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3 / 2 = 1 </a:t>
            </a:r>
            <a:r>
              <a:rPr lang="en-US" sz="2000" dirty="0">
                <a:solidFill>
                  <a:srgbClr val="C0000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not 1.5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ប្រសិនបើយើងចង់បានលេខមានក្បៀសយើងគ្រាន់កែប្រែ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int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ឱ្យទៅជាប្រភេទទសភាគ ៖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double / int = double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ឧទាហរណ៍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3 / 2 = 1.5 </a:t>
            </a:r>
            <a:endParaRPr lang="km-KH" sz="2000" dirty="0">
              <a:solidFill>
                <a:srgbClr val="0070C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ចំពោះប្រមាណវិធីចែកយកសំណល់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(%)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គឺមានលក្ខណគួរឱ្យយើងកត់សម្គាល់ដែរ៖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2 % 3 = 2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ចំនួនតូច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%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ចំនួនធំ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=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ចំនួនតូច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)</a:t>
            </a:r>
            <a:endParaRPr lang="km-KH" sz="16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endParaRPr lang="en-US" sz="2000" dirty="0">
              <a:solidFill>
                <a:srgbClr val="C0000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01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6067-2D69-4CF3-ADDF-745BA872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Binary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C2F07-2CB5-40D1-BE19-FE7A7E152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ឧទាហរណ៍៖ ចូលយើងសរសេរកូដ ដើម្បីរកល្បឿន ដោយដឹងថារយៈចំងាយ និង រយៈពេលគឺ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ជាអ្នកផ្ដល់ឱ្យ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(ដោយយកក្រោយក្បៀស ៤ខ្ទង់)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រូបមន្តល្បឿន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v = d / t (km/h)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CD1E0-1F0C-4151-AFA0-BC8D8DAF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39" y="3718006"/>
            <a:ext cx="4277322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5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AB2A-E6F8-43F0-9026-8F93FD7E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Assignment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8705-81B1-4617-8270-106869FA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Assignment Operator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គឺជាការធ្វើប្រមាណវិធីលើតម្លៃខ្លួនឯង រួចយក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result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នោះផ្ទុកក្នុង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ខ្លួនឯងវិញ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បើ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b = 3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b = b + 2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គេបាន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b = 5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ឬក៏យើងអាចសរសេរ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b+=2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51328F-7F12-4A56-8CF8-C1108E6DE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53996"/>
              </p:ext>
            </p:extLst>
          </p:nvPr>
        </p:nvGraphicFramePr>
        <p:xfrm>
          <a:off x="2032000" y="3630454"/>
          <a:ext cx="8128000" cy="2595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676999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87811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ឈ្មោះសញ្ញា(</a:t>
                      </a: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Operator)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7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Assign (=)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ទទួលតម្លៃ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06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Compound Addition</a:t>
                      </a:r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 </a:t>
                      </a: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(+=)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បូកហើយទទួលតម្លៃ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91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Compound Subtraction (-=)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ដកហើយទទួលតម្លៃ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Compound Multiplication</a:t>
                      </a:r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 </a:t>
                      </a: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(*=)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គុណហើយទទួលតម្លៃ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6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Compound Division (/=)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ចែកហើយទទួលតម្លៃ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3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Compound Modulation (%=)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ចែកយកសំណល់ហើយទទួលតម្លៃ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3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908833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196</TotalTime>
  <Words>543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Kh Muol</vt:lpstr>
      <vt:lpstr>Kh System</vt:lpstr>
      <vt:lpstr>Melancholy abstract design template</vt:lpstr>
      <vt:lpstr>មេរៀនទី ៨៖ Operators ក្នុងភាសា C++</vt:lpstr>
      <vt:lpstr>ចប់មេរៀននេះអ្នកនឹងដឹងអំពី៖</vt:lpstr>
      <vt:lpstr>តើអ្វីទៅជា Operator</vt:lpstr>
      <vt:lpstr>Binary Operators</vt:lpstr>
      <vt:lpstr>Binary Operators</vt:lpstr>
      <vt:lpstr>Binary Operators</vt:lpstr>
      <vt:lpstr>Binary Operators</vt:lpstr>
      <vt:lpstr>Binary Operators</vt:lpstr>
      <vt:lpstr>Assignment Operator</vt:lpstr>
      <vt:lpstr>Assignment Operators</vt:lpstr>
      <vt:lpstr>Unary Operators</vt:lpstr>
      <vt:lpstr>Unary Operators</vt:lpstr>
      <vt:lpstr>លំហាត់ស្រាវជ្រាវ</vt:lpstr>
      <vt:lpstr>លំហាត់ស្រាវជ្រាវ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 ៨៖ Operator</dc:title>
  <dc:creator>Chandalen Teang</dc:creator>
  <cp:lastModifiedBy>Chandalen Teang</cp:lastModifiedBy>
  <cp:revision>45</cp:revision>
  <dcterms:created xsi:type="dcterms:W3CDTF">2018-07-31T12:06:56Z</dcterms:created>
  <dcterms:modified xsi:type="dcterms:W3CDTF">2018-09-06T09:47:56Z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