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មេរៀនទី ៩៖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រៀបចំដោយ៖ លោក ទៀង ច័ន្ទដាឡែន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13B-5F13-42FD-992A-237B1B65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0D93-EB31-4474-85FD-993479B9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AE68-042E-405C-A0F1-D23B4B8C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2634456"/>
            <a:ext cx="71913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FE9E-FF35-496B-91A6-CE05B23D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40F4-8780-4A9A-98F8-7A986C4A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នៅពេលអ្នកសរសេរ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delta = b * b – 4 * a * c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តើអ្នកដឹងទេថា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b , a , c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 គេហៅថា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Operands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តើអ្នកដឹងទេថា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= , * , - ,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 គេហៅថា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Operators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តើអ្នកដឹងទេថា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4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 គេហៅថា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Constant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Expression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គឺជាបណ្ដុំនៃ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Operand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Constant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ជាមួយ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 Operators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ចំពោះ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Expression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ទាំងឡាយណាដែលមានលទ្ធផលតែមួយ (ពិត ឬមិនពិត) គេហៅថា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1497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E3C5-1693-4925-95D1-7C0BB1D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តើអ្វីទៅជា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Expression?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F64A-9192-4250-96F8-8F8F3A5E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តើកូដខាងក្រោមនេះជា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Expression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ដែរទេ?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577B-855B-45EE-B337-AC97DD00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6" y="2652712"/>
            <a:ext cx="3000375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1E5D6-6981-4B9B-895A-4073F9A4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2500312"/>
            <a:ext cx="2847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5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4E01-53DE-4E21-8EC2-6DA8202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System" panose="02000500000000020004" pitchFamily="2" charset="0"/>
                <a:cs typeface="Kh System" panose="02000500000000020004" pitchFamily="2" charset="0"/>
              </a:rPr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8216-C246-4F1B-B0AC-F42A6674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ដូច្នេះដើម្បីផ្ទុកតម្លៃ ពិតឬមិនពិតយើងត្រូវការ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ប្រភេទជា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D210E-D1F6-436B-B0D5-B10E8887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13" y="2906304"/>
            <a:ext cx="3562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7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CB56-AF8D-4DC3-AEC8-37027530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លំហាត់ស្រាវជ្រាវ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80AC-FDCB-4BB2-AEFB-638DA0FC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១. ចូរបង្កើតកម្មវិធីដើម្បីគណនាសមីការដឺក្រេទីមួយ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ax + b = 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ដោយតម្លៃ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ជាតម្លៃទទួលពី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User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9217C-A74F-46A1-A3DF-1DCE5792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886206"/>
            <a:ext cx="4324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ចប់មេរៀននេះអ្នកនឹងដឹងអំពី៖</a:t>
            </a:r>
            <a:endParaRPr lang="en-US" sz="3600" dirty="0">
              <a:latin typeface="Kh Muol" panose="02000500000000020004" pitchFamily="2" charset="0"/>
              <a:cs typeface="Kh Muol" panose="02000500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30FC-C677-41E6-A958-EAFF54897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Comparison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ឬ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Relational Operators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Logical Operators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តារាងភាពពិតនៃ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Logical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នីមួយៗ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Expression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ជាអ្វី?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ការប្រើប្រាស់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 Expression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ប្រភេទ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Variable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ដែលផ្ទុកតម្លៃ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Boolean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E22B-B822-4CF1-8B77-6E9B5DD4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F905-29B8-4264-BBA5-4BD68708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8273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ជាធម្មតាប្រសិនបើយើងចង់ប្រៀបធៀបអ្វីមួយយើងតែងនិយាយថា ធំជាង ស្មើ តូចជាងជាដើម។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ក្នុងការសរសេរកូដប្រសិនបើយើងប្រៀបធៀបតម្លៃ 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Comparison Operators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D46F1B-57A7-46FE-9ED9-B4F41C9CE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73641"/>
              </p:ext>
            </p:extLst>
          </p:nvPr>
        </p:nvGraphicFramePr>
        <p:xfrm>
          <a:off x="2032000" y="3243580"/>
          <a:ext cx="81280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14658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10911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ឈ្មោះសញ្ញា(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Operators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)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2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Less than (&lt;)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តូចជាង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Greater than (&gt;)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ធំជាង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Less then or equal to</a:t>
                      </a: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 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(&lt;=)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តូចជាងឬស្មើ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3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Greater than or equal to (&gt;=)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ធំជាងឬស្មើ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2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Equal to (==)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ស្មើ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0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Not equal (!=)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មិនស្មើ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6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7075-CB73-4EA9-9211-53CAC082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0DB7-B37A-4A0C-BAD8-DA4432DB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ប្រសិនបើយើងប្រៀបធៀបតម្លៃក្នុងភាសា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C++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អ្នកនឹងទទួលបានលទ្ធិផលតែមួយប៉ុណ្ណោះគឺ ពិត និងមិនពិត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	បើ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= 1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និង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b = 10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&lt; b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ទេ? 	គេទទួលបាន ពិត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(true or 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	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តើ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a &gt; b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ទេ?	គេទទួលបាន មិនពិត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(false or 0)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m-KH" sz="20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​</a:t>
            </a:r>
            <a:r>
              <a:rPr lang="km-KH" sz="1800" dirty="0">
                <a:solidFill>
                  <a:srgbClr val="0070C0"/>
                </a:solidFill>
                <a:latin typeface="Kh System" panose="02000500000000020004" pitchFamily="2" charset="0"/>
                <a:cs typeface="Kh System" panose="02000500000000020004" pitchFamily="2" charset="0"/>
              </a:rPr>
              <a:t>បញ្ជាក់៖ </a:t>
            </a:r>
            <a:r>
              <a:rPr lang="km-KH" sz="1800" dirty="0">
                <a:latin typeface="Kh System" panose="02000500000000020004" pitchFamily="2" charset="0"/>
                <a:cs typeface="Kh System" panose="02000500000000020004" pitchFamily="2" charset="0"/>
              </a:rPr>
              <a:t>អ្នកត្រូវចងចាំថាការប្រៀបធៀបគឺតែងតែធ្វើឡើងក្នុង </a:t>
            </a:r>
            <a:endParaRPr lang="en-US" sz="1800" dirty="0">
              <a:latin typeface="Kh System" panose="02000500000000020004" pitchFamily="2" charset="0"/>
              <a:cs typeface="Kh System" panose="02000500000000020004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Kh System" panose="02000500000000020004" pitchFamily="2" charset="0"/>
                <a:cs typeface="Kh System" panose="02000500000000020004" pitchFamily="2" charset="0"/>
              </a:rPr>
              <a:t>	   </a:t>
            </a:r>
            <a:r>
              <a:rPr lang="km-KH" sz="1800" dirty="0">
                <a:latin typeface="Kh System" panose="02000500000000020004" pitchFamily="2" charset="0"/>
                <a:cs typeface="Kh System" panose="02000500000000020004" pitchFamily="2" charset="0"/>
              </a:rPr>
              <a:t>រង្វង់ក្រចក ()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DF58E-0DD4-4298-ACEB-2C669D0E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886" y="3549650"/>
            <a:ext cx="3905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94F-1B66-47D6-8111-EDBDE65C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D298-00A8-4DA0-9A8D-B5EBED17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ឧទាហរណ៍៖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FD588-4FB2-4903-89BD-CA189A2A4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20" y="2767998"/>
            <a:ext cx="3905795" cy="278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A498C-DB38-458F-A6E0-D31C3281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52" y="992391"/>
            <a:ext cx="3914775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93EE8-86A8-4630-8972-35EB2CE18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93" y="3899103"/>
            <a:ext cx="5219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C8B4-C056-4FDF-9B08-3411AAEE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Comparison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B58E0-12D1-4010-BF0F-ED0414D6D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312"/>
            <a:ext cx="582930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C49418-3505-44DE-B860-BEBAC7E4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47" y="3928225"/>
            <a:ext cx="5810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623E-942C-4EE6-80BD-DC384997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87A6-C523-4A56-B89B-8ECB83BF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ប្រសិនបើយើងមានការប្រៀបធៀបតម្លៃច្រើន យើងត្រូវឈ្នាប់ដើម្បីប្រៀបធៀបតម្លៃទាំងនោះ ដូចជា ឈ្នាប់នឹង ឈ្នាប់ឬ ឈ្នាប់មិន ជាដើម។</a:t>
            </a:r>
          </a:p>
          <a:p>
            <a:pPr algn="just"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ក្នុងការសរសេរកូដយើងត្រូវប្រើប្រាស់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Logical Operators</a:t>
            </a:r>
            <a:endParaRPr lang="km-KH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BF078D-266B-4DFC-B1C6-2747E14FC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1063"/>
              </p:ext>
            </p:extLst>
          </p:nvPr>
        </p:nvGraphicFramePr>
        <p:xfrm>
          <a:off x="2032000" y="3630454"/>
          <a:ext cx="8128000" cy="16774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9516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515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ឈ្មោះសញ្ញា(</a:t>
                      </a: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Operators)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3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And Operator (&amp;&amp;)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ឈ្នាប់និង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6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Or Operator (||)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ឈ្នាប់ឬ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Not Operator (!)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>
                          <a:latin typeface="Kh System" panose="02000500000000020004" pitchFamily="2" charset="0"/>
                          <a:cs typeface="Kh System" panose="02000500000000020004" pitchFamily="2" charset="0"/>
                        </a:rPr>
                        <a:t>ឈ្នាប់មិន</a:t>
                      </a:r>
                      <a:endParaRPr lang="en-US" sz="1600" dirty="0">
                        <a:latin typeface="Kh System" panose="02000500000000020004" pitchFamily="2" charset="0"/>
                        <a:cs typeface="Kh System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53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7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39FC-3E5E-4729-83B1-9E1C416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តារាងភាពពិតនៃ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Logical</a:t>
            </a:r>
            <a:r>
              <a:rPr lang="km-KH" sz="3600" dirty="0">
                <a:latin typeface="Kh Muol" panose="02000500000000020004" pitchFamily="2" charset="0"/>
                <a:cs typeface="Kh Muol" panose="02000500000000020004" pitchFamily="2" charset="0"/>
              </a:rPr>
              <a:t> </a:t>
            </a:r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FC092-5EA1-49AD-849B-47AAC4151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615" y="2304190"/>
            <a:ext cx="8132769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CE7D-1B72-4B74-8868-04C87E9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Kh Muol" panose="02000500000000020004" pitchFamily="2" charset="0"/>
                <a:cs typeface="Kh Muol" panose="02000500000000020004" pitchFamily="2" charset="0"/>
              </a:rPr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A8A3-F69F-4263-BC13-B4BF4736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យើងបានដឹងហើយថា </a:t>
            </a:r>
            <a:r>
              <a:rPr lang="en-US" sz="2000" dirty="0">
                <a:latin typeface="Kh System" panose="02000500000000020004" pitchFamily="2" charset="0"/>
                <a:cs typeface="Kh System" panose="02000500000000020004" pitchFamily="2" charset="0"/>
              </a:rPr>
              <a:t>Logical operators </a:t>
            </a:r>
            <a:r>
              <a:rPr lang="km-KH" sz="2000" dirty="0">
                <a:latin typeface="Kh System" panose="02000500000000020004" pitchFamily="2" charset="0"/>
                <a:cs typeface="Kh System" panose="02000500000000020004" pitchFamily="2" charset="0"/>
              </a:rPr>
              <a:t>ប្រើសម្រាប់ភ្ជាប់ការប្រៀបធៀបចាប់ពីរឡើងទៅ ទោះយ៉ាងណាក៏ដោយ ក៏វានៅតែទទួលចម្លើយមកវិញចំនួនមួយដូចជាគ្នា គឺពិត ឬមិនពិត</a:t>
            </a:r>
            <a:endParaRPr lang="en-US" sz="2000" dirty="0">
              <a:latin typeface="Kh System" panose="02000500000000020004" pitchFamily="2" charset="0"/>
              <a:cs typeface="Kh System" panose="02000500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F43F-1C8E-4E26-9034-549BDCD8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53" y="3130054"/>
            <a:ext cx="4791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2000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200</TotalTime>
  <Words>466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Kh Muol</vt:lpstr>
      <vt:lpstr>Kh System</vt:lpstr>
      <vt:lpstr>Melancholy abstract design template</vt:lpstr>
      <vt:lpstr>មេរៀនទី ៩៖ Operators</vt:lpstr>
      <vt:lpstr>ចប់មេរៀននេះអ្នកនឹងដឹងអំពី៖</vt:lpstr>
      <vt:lpstr>Comparison Operators</vt:lpstr>
      <vt:lpstr>Comparison Operators</vt:lpstr>
      <vt:lpstr>Comparison Operators</vt:lpstr>
      <vt:lpstr>Comparison Operators</vt:lpstr>
      <vt:lpstr>Logical Operators</vt:lpstr>
      <vt:lpstr>តារាងភាពពិតនៃ Logical Operators</vt:lpstr>
      <vt:lpstr>Logical Operators</vt:lpstr>
      <vt:lpstr>Logical Operators</vt:lpstr>
      <vt:lpstr>តើអ្វីទៅជា Expression?</vt:lpstr>
      <vt:lpstr>តើអ្វីទៅជា Expression?</vt:lpstr>
      <vt:lpstr>Boolean</vt:lpstr>
      <vt:lpstr>លំហាត់ស្រាវជ្រាវ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មេរៀនទី ៩៖ Operators</dc:title>
  <dc:creator>Chandalen Teang</dc:creator>
  <cp:lastModifiedBy>Chandalen Teang</cp:lastModifiedBy>
  <cp:revision>25</cp:revision>
  <dcterms:created xsi:type="dcterms:W3CDTF">2018-08-02T03:08:19Z</dcterms:created>
  <dcterms:modified xsi:type="dcterms:W3CDTF">2018-09-02T08:24:51Z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