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>
      <p:cViewPr varScale="1">
        <p:scale>
          <a:sx n="108" d="100"/>
          <a:sy n="108" d="100"/>
        </p:scale>
        <p:origin x="22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3B83-CA47-4FC7-9834-40DCCD1BA4B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5686-C746-4B49-AD6D-F4B34B76921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3B83-CA47-4FC7-9834-40DCCD1BA4B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5686-C746-4B49-AD6D-F4B34B769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3B83-CA47-4FC7-9834-40DCCD1BA4B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5686-C746-4B49-AD6D-F4B34B769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3B83-CA47-4FC7-9834-40DCCD1BA4B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5686-C746-4B49-AD6D-F4B34B7692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3B83-CA47-4FC7-9834-40DCCD1BA4B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5686-C746-4B49-AD6D-F4B34B769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3B83-CA47-4FC7-9834-40DCCD1BA4B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5686-C746-4B49-AD6D-F4B34B7692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3B83-CA47-4FC7-9834-40DCCD1BA4B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5686-C746-4B49-AD6D-F4B34B7692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3B83-CA47-4FC7-9834-40DCCD1BA4B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5686-C746-4B49-AD6D-F4B34B769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3B83-CA47-4FC7-9834-40DCCD1BA4B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5686-C746-4B49-AD6D-F4B34B769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3B83-CA47-4FC7-9834-40DCCD1BA4B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5686-C746-4B49-AD6D-F4B34B7692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3B83-CA47-4FC7-9834-40DCCD1BA4B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5686-C746-4B49-AD6D-F4B34B76921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2B3B83-CA47-4FC7-9834-40DCCD1BA4B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3545686-C746-4B49-AD6D-F4B34B7692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15" y="78938"/>
            <a:ext cx="896815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ការប្រើ </a:t>
            </a:r>
            <a:r>
              <a:rPr lang="en-US" sz="2800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Built-in Function</a:t>
            </a:r>
          </a:p>
          <a:p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header</a:t>
            </a:r>
          </a:p>
          <a:p>
            <a:r>
              <a:rPr lang="km-KH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</a:t>
            </a:r>
            <a:r>
              <a:rPr lang="en-US" b="1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cmath</a:t>
            </a:r>
            <a:r>
              <a:rPr lang="en-US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&gt; (</a:t>
            </a:r>
            <a:r>
              <a:rPr lang="en-US" b="1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math.h</a:t>
            </a:r>
            <a:r>
              <a:rPr lang="en-US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231" y="1371392"/>
            <a:ext cx="890953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Cos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ប្រើសំរាប់គណនាតម្លៃ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Cos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នៃត្រីកោណមាឌគិតជា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radian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ឧទាហរណ៍ៈ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cos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(45);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sin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ប្រើសំរាប់គណនាតម្លៃ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Sin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នៃត្រីកោណមាឌគិតជា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radian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</a:p>
          <a:p>
            <a:pPr marL="0" lvl="1">
              <a:lnSpc>
                <a:spcPct val="150000"/>
              </a:lnSpc>
              <a:spcBef>
                <a:spcPct val="50000"/>
              </a:spcBef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ឧទាហរណ៍ៈ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&lt;&lt;sin(45);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tan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ប្រើសំរាប់គណនាតម្លៃ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Tongan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នៃត្រីកោណមាឌគិតជា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radian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ឧទាហរណ៍ៈ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&lt;&lt;tag(45);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endParaRPr lang="km-KH" dirty="0">
              <a:solidFill>
                <a:schemeClr val="accent6">
                  <a:lumMod val="75000"/>
                </a:schemeClr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log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ប្រើសំរាប់គណនាតម្លៃ លោការីត។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ឧទាហរណ៍ៈ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&lt;&lt;log(45);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abs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ប្រើសម្រាប់រកតំលៃដាច់ខាត។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ឧទាហរណ៍ៈ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&lt;&lt;abs(-30);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endParaRPr lang="km-KH" dirty="0">
              <a:solidFill>
                <a:schemeClr val="accent6">
                  <a:lumMod val="75000"/>
                </a:schemeClr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1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15" y="78938"/>
            <a:ext cx="896815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ការប្រើ </a:t>
            </a:r>
            <a:r>
              <a:rPr lang="en-US" sz="2800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Built-in Function</a:t>
            </a:r>
          </a:p>
          <a:p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header</a:t>
            </a:r>
          </a:p>
          <a:p>
            <a:r>
              <a:rPr lang="km-KH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</a:t>
            </a:r>
            <a:r>
              <a:rPr lang="en-US" b="1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cmath</a:t>
            </a:r>
            <a:r>
              <a:rPr lang="en-US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&gt; (</a:t>
            </a:r>
            <a:r>
              <a:rPr lang="en-US" b="1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math.h</a:t>
            </a:r>
            <a:r>
              <a:rPr lang="en-US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231" y="1371392"/>
            <a:ext cx="890953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pow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ប្រើសំរាប់គណនាតម្លៃស្វ័យគុណ។ 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ឧទាហរណ៍ៈ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pow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(3,2);</a:t>
            </a:r>
            <a:endParaRPr lang="km-KH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ប្រើសំរាប់គណនាតម្លៃឬសការេ។ 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ឧទាហរណ៍ៈ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sqrt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(9);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ceil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ជាតម្លៃបង្គត់ឡើង។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ឧទាហរណ៍ៈ </a:t>
            </a:r>
            <a:r>
              <a:rPr lang="fr-FR" dirty="0">
                <a:latin typeface="Khmer OS System" panose="02000500000000020004" pitchFamily="2" charset="0"/>
                <a:cs typeface="Khmer OS System" panose="02000500000000020004" pitchFamily="2" charset="0"/>
              </a:rPr>
              <a:t>cout&lt;&lt;</a:t>
            </a:r>
            <a:r>
              <a:rPr lang="fr-FR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ceil</a:t>
            </a:r>
            <a:r>
              <a:rPr lang="fr-FR" dirty="0">
                <a:latin typeface="Khmer OS System" panose="02000500000000020004" pitchFamily="2" charset="0"/>
                <a:cs typeface="Khmer OS System" panose="02000500000000020004" pitchFamily="2" charset="0"/>
              </a:rPr>
              <a:t>(2.33)&lt;&lt;"\t"&lt;&lt;</a:t>
            </a:r>
            <a:r>
              <a:rPr lang="fr-FR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ceil</a:t>
            </a:r>
            <a:r>
              <a:rPr lang="fr-FR" dirty="0">
                <a:latin typeface="Khmer OS System" panose="02000500000000020004" pitchFamily="2" charset="0"/>
                <a:cs typeface="Khmer OS System" panose="02000500000000020004" pitchFamily="2" charset="0"/>
              </a:rPr>
              <a:t>(2.66)&lt;&lt;</a:t>
            </a:r>
            <a:r>
              <a:rPr lang="fr-FR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endl</a:t>
            </a:r>
            <a:r>
              <a:rPr lang="fr-FR" dirty="0">
                <a:latin typeface="Khmer OS System" panose="02000500000000020004" pitchFamily="2" charset="0"/>
                <a:cs typeface="Khmer OS System" panose="02000500000000020004" pitchFamily="2" charset="0"/>
              </a:rPr>
              <a:t>;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floor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ជាតម្លៃបង្គត់ចុះ។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ឧទាហរណ៍ៈ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&lt;&lt;floor(2.33)&lt;&lt;"\t"&lt;&lt;floor(2.66)&lt;&lt;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endl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;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round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ប្រើសម្រាប់រកតំលៃលំអៀងដែលប្រែប្រួលតាមចំនួននៅក្រោយក្បៀស។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ឧទាហរណ៍ៈ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&lt;&lt;round(2.33)&lt;&lt;"\t"&lt;&lt;round(2.66)&lt;&lt;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endl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1344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15" y="78938"/>
            <a:ext cx="896815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ការប្រើ </a:t>
            </a:r>
            <a:r>
              <a:rPr lang="en-US" sz="2800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Built-in Function</a:t>
            </a:r>
          </a:p>
          <a:p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header</a:t>
            </a:r>
          </a:p>
          <a:p>
            <a:r>
              <a:rPr lang="km-KH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</a:t>
            </a:r>
            <a:r>
              <a:rPr lang="en-US" b="1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sstream</a:t>
            </a:r>
            <a:r>
              <a:rPr lang="en-US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7231" y="1371392"/>
            <a:ext cx="89095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()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is a member of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stringstream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class, use to get/set content with a copy of the current contents of the stream.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ឧទាហរណ៍ៈ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convert integer to string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num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=10;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stringstream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converter;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coverter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&lt;&lt;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num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;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&lt;&lt;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converter.str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();</a:t>
            </a:r>
            <a:endParaRPr lang="km-KH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9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15" y="78938"/>
            <a:ext cx="896815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ការប្រើ </a:t>
            </a:r>
            <a:r>
              <a:rPr lang="en-US" sz="2800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Built-in Function</a:t>
            </a:r>
          </a:p>
          <a:p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header</a:t>
            </a:r>
          </a:p>
          <a:p>
            <a:r>
              <a:rPr lang="km-KH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</a:t>
            </a:r>
            <a:r>
              <a:rPr lang="en-US" b="1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iomanip</a:t>
            </a:r>
            <a:r>
              <a:rPr lang="en-US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&gt;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231" y="1371392"/>
            <a:ext cx="890953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Fixed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ប្រើសម្រាប់បង្ហាញតម្លៃពិតប្រកដ។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ឧទាហរណ៍ៈ 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float a= 800 * 4000;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&lt;&lt;a;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​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//=&gt;3.2e+006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&lt;&lt;fixed&lt;&lt;a; //=&gt;3200000.000000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&lt;&lt;fixed&lt;&lt;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setprecision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(2)&lt;&lt;a; //=&gt;3200000.00</a:t>
            </a:r>
          </a:p>
        </p:txBody>
      </p:sp>
    </p:spTree>
    <p:extLst>
      <p:ext uri="{BB962C8B-B14F-4D97-AF65-F5344CB8AC3E}">
        <p14:creationId xmlns:p14="http://schemas.microsoft.com/office/powerpoint/2010/main" val="91289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15" y="78938"/>
            <a:ext cx="8968154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ការប្រើ </a:t>
            </a:r>
            <a:r>
              <a:rPr lang="en-US" sz="2800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Built-in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231" y="1371392"/>
            <a:ext cx="89095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length()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ប្រើសម្រាប់រាប់ចំនួន តួអក្សរទាំងអស់នៅក្នុង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String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ឧទាហរណ៍ៈ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string str1 = "ABCDE";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&lt;&lt;str1.length(); //=&gt;5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find()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ប្រើសម្រាប់ស្វែងរក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substring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នៅក្នុង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string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។បើសិនជារកឃើញវា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return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ទីតាំង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index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របស់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substring 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នោះ។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&lt;&lt;str1.find('C');//=&gt; 2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substr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()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ប្រើសម្រាប់ចាប់យក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substring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នៅទីតាំង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index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ទៅតាមចំនួន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count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&lt;&lt;str1.substr(1,2);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​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//=&gt;BC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erase()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ប្រើសម្រាប់លុប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substring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នៅទីតាំង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index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ទៅតាមចំនួន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count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cout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&lt;&lt;str1.erase(1,3);//=&gt;AE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93261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567</TotalTime>
  <Words>96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Georgia</vt:lpstr>
      <vt:lpstr>Khmer OS System</vt:lpstr>
      <vt:lpstr>Trebuchet MS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insophea</dc:creator>
  <cp:lastModifiedBy>Chandalen Teang</cp:lastModifiedBy>
  <cp:revision>22</cp:revision>
  <dcterms:created xsi:type="dcterms:W3CDTF">2014-09-03T10:25:04Z</dcterms:created>
  <dcterms:modified xsi:type="dcterms:W3CDTF">2018-07-14T03:39:38Z</dcterms:modified>
</cp:coreProperties>
</file>