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4" r:id="rId11"/>
    <p:sldId id="264" r:id="rId12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5" autoAdjust="0"/>
    <p:restoredTop sz="94660"/>
  </p:normalViewPr>
  <p:slideViewPr>
    <p:cSldViewPr>
      <p:cViewPr varScale="1">
        <p:scale>
          <a:sx n="69" d="100"/>
          <a:sy n="69" d="100"/>
        </p:scale>
        <p:origin x="750" y="4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Content" pitchFamily="2" charset="0"/>
                <a:cs typeface="Khmer OS Content" pitchFamily="2" charset="0"/>
              </a:rPr>
              <a:t>មេរៀនទី១</a:t>
            </a:r>
            <a:r>
              <a:rPr lang="en-US" sz="4400" b="1" dirty="0">
                <a:latin typeface="Khmer OS Content" pitchFamily="2" charset="0"/>
                <a:cs typeface="Khmer OS Content" pitchFamily="2" charset="0"/>
              </a:rPr>
              <a:t>0</a:t>
            </a:r>
          </a:p>
          <a:p>
            <a:pPr algn="ctr"/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>
                <a:latin typeface="Times New Roman" pitchFamily="18" charset="0"/>
                <a:cs typeface="Khmer OS Content" pitchFamily="2" charset="0"/>
              </a:rPr>
              <a:t>FILE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Tel: 097 200 13 99 / 016 270 878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Email: insophea1987@gmail.Com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71" y="609600"/>
            <a:ext cx="11353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Example1: read string value from binary file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fstream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reader;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char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getStr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[100];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reader.open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("d:test.txt",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::in |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::binary);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while(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reader.read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((char*)&amp;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getStr,sizeof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getStr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)))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getStr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reader.close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630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059359"/>
            <a:ext cx="11353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Example2: read integer value from text file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string line;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fstream</a:t>
            </a:r>
            <a:r>
              <a:rPr lang="en-US" sz="2400" dirty="0">
                <a:latin typeface="Courier New"/>
              </a:rPr>
              <a:t> reader;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reader.open</a:t>
            </a:r>
            <a:r>
              <a:rPr lang="en-US" sz="2400" dirty="0">
                <a:latin typeface="Courier New"/>
              </a:rPr>
              <a:t>("d:test.txt",</a:t>
            </a:r>
            <a:r>
              <a:rPr lang="en-US" sz="2400" dirty="0" err="1">
                <a:latin typeface="Courier New"/>
              </a:rPr>
              <a:t>ios</a:t>
            </a:r>
            <a:r>
              <a:rPr lang="en-US" sz="2400" dirty="0">
                <a:latin typeface="Courier New"/>
              </a:rPr>
              <a:t>::in);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while(</a:t>
            </a:r>
            <a:r>
              <a:rPr lang="en-US" sz="2400" dirty="0" err="1">
                <a:latin typeface="Courier New"/>
              </a:rPr>
              <a:t>getline</a:t>
            </a:r>
            <a:r>
              <a:rPr lang="en-US" sz="2400" dirty="0">
                <a:latin typeface="Courier New"/>
              </a:rPr>
              <a:t>(</a:t>
            </a:r>
            <a:r>
              <a:rPr lang="en-US" sz="2400" dirty="0" err="1">
                <a:latin typeface="Courier New"/>
              </a:rPr>
              <a:t>reader,line</a:t>
            </a:r>
            <a:r>
              <a:rPr lang="en-US" sz="2400" dirty="0">
                <a:latin typeface="Courier New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	</a:t>
            </a:r>
            <a:r>
              <a:rPr lang="en-US" sz="2400" dirty="0" err="1">
                <a:latin typeface="Courier New"/>
              </a:rPr>
              <a:t>cout</a:t>
            </a:r>
            <a:r>
              <a:rPr lang="en-US" sz="2400" dirty="0">
                <a:latin typeface="Courier New"/>
              </a:rPr>
              <a:t>&lt;&lt;line&lt;&lt;</a:t>
            </a:r>
            <a:r>
              <a:rPr lang="en-US" sz="2400" dirty="0" err="1">
                <a:latin typeface="Courier New"/>
              </a:rPr>
              <a:t>endl</a:t>
            </a:r>
            <a:r>
              <a:rPr lang="en-US" sz="2400" dirty="0"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reader.close</a:t>
            </a:r>
            <a:r>
              <a:rPr lang="en-US" sz="2400" dirty="0">
                <a:latin typeface="Courier New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getch</a:t>
            </a:r>
            <a:r>
              <a:rPr lang="en-US" sz="2400" dirty="0">
                <a:latin typeface="Courier New"/>
              </a:rPr>
              <a:t>();</a:t>
            </a:r>
            <a:endParaRPr lang="en-US" sz="2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6774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អ្នកពិតជាបានដឹងហើយថាការផ្ទុកទិន្នន័យជាមួយ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variables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វានឹងមិនអាចស្ថិតស្ថេរបាន​ឡើយព្រោះ ថាទិន្នន័យនឹងបាត់បង់ទៅវិញនៅពេលដែលកម្មវិធីត្រូវបានបិទ ហើយអ្នកត្រូវតែបញ្ចូលទិន្នន័យទាំងនោះឡើងវិញរៀងរាល់ពេលដែលកម្មវិធីដំណើរការ។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itchFamily="49" charset="0"/>
              <a:buChar char="o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ដើម្បីរក្សាទុកទិន្នន័យអោយបានជាអចិន្រ្តៃយ៏យើងត្រូវតែធ្វើការប្រមូលផ្តុំទិន្នន័យទាំងនោះទៅជា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file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និងមានទីតាំងជាក់លាក់ណាមួយនៃ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Storage 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ដូចជា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HDD, External HDD, Flash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​ ជាដើម។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endParaRPr lang="km-KH" sz="2800" dirty="0">
              <a:latin typeface="Khmer OS Content" pitchFamily="2" charset="0"/>
              <a:cs typeface="Khmer OS Content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Courier New" pitchFamily="49" charset="0"/>
              <a:buChar char="o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សម្រាប់កម្មវិធីគ្រប់គ្រងទិន្នន័យធំៗ វាក៏នឹងតម្រូវឱ្យយើងរក្សាទុកវាជាមួយប្រព័ន្ធគ្រប់គ្រងទិន្នន័យ(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DBMS)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ដែលអ្នកអាចសិក្សាបាននៅវគ្គបន្ទាប់ 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6351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ការបង្កើត 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File</a:t>
            </a:r>
            <a:endParaRPr lang="km-KH" sz="3200" b="1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4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fstream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class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ដែលមាននៅក្នុង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&lt;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fstream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&gt; header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objectName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ជាឈ្មោះ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object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ដែលតំណាងឱ្យ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External File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ដែលត្រូវធ្វើការលើ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Memory 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open()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function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ប្រើសម្រាប់បើក ឬ បង្កើត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File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 ថ្មី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“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fileName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”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ជាការកំណត់ឈ្មោះ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និងទីតាំង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file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ដែលនឹងត្រូវបើក ឬបង្កើតថ្មី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fileMode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ជាការបញ្ជាក់ អំពី ប្រភេទ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File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ដែលត្រូវធ្វើការជាមួយ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1600200"/>
            <a:ext cx="7010400" cy="83099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fstream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open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 err="1">
                <a:solidFill>
                  <a:srgbClr val="808080"/>
                </a:solidFill>
                <a:latin typeface="Courier New"/>
              </a:rPr>
              <a:t>fileName</a:t>
            </a:r>
            <a:r>
              <a:rPr lang="en-US" sz="24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fileMode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786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 err="1">
                <a:latin typeface="Khmer OS Content" pitchFamily="2" charset="0"/>
                <a:cs typeface="Khmer OS Content" pitchFamily="2" charset="0"/>
              </a:rPr>
              <a:t>FileMode</a:t>
            </a:r>
            <a:endParaRPr lang="en-US" sz="3200" u="sng" dirty="0">
              <a:latin typeface="Khmer OS Content" pitchFamily="2" charset="0"/>
              <a:cs typeface="Khmer OS Content" pitchFamily="2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::out 		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បង្កើត 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File 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ថ្មីសម្រាប់រក្សារទុកទិន្នន័យ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)</a:t>
            </a:r>
            <a:endParaRPr lang="en-US" sz="3200" dirty="0">
              <a:solidFill>
                <a:srgbClr val="0033CC"/>
              </a:solidFill>
              <a:latin typeface="Khmer OS Content" pitchFamily="2" charset="0"/>
              <a:cs typeface="Khmer OS Content" pitchFamily="2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::in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  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ទាញទិន្នន័យពី 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File 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ដែលមានស្រាប់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::app 	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បន្ថែមទិន្នន័យទៅកាន់ 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File 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ដែលមានស្រាប់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200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::binary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ប្រភេទ 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File </a:t>
            </a:r>
            <a:r>
              <a:rPr lang="km-KH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800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binary)</a:t>
            </a:r>
            <a:endParaRPr lang="en-US" sz="2400" u="sng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7138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16035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យកទិន្នន័យទុកក្នុង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File 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 lvl="0"/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fstream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open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 err="1">
                <a:solidFill>
                  <a:srgbClr val="808080"/>
                </a:solidFill>
                <a:latin typeface="Courier New"/>
              </a:rPr>
              <a:t>fileName</a:t>
            </a:r>
            <a:r>
              <a:rPr lang="en-US" sz="24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fileMode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 lvl="0"/>
            <a:r>
              <a:rPr lang="en-US" sz="2400" b="1" dirty="0" err="1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objectName.write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(&amp;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data,sizeof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(data));</a:t>
            </a:r>
          </a:p>
          <a:p>
            <a:pPr lvl="0"/>
            <a:r>
              <a:rPr lang="en-US" sz="2400" b="1" dirty="0" err="1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obejectName.close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();</a:t>
            </a:r>
          </a:p>
          <a:p>
            <a:pPr lvl="0"/>
            <a:endParaRPr lang="en-US" sz="2400" b="1" dirty="0">
              <a:solidFill>
                <a:srgbClr val="000080"/>
              </a:solidFill>
              <a:latin typeface="Courier New"/>
              <a:cs typeface="Khmer OS Content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ourier New"/>
                <a:cs typeface="Khmer OS Content" pitchFamily="2" charset="0"/>
              </a:rPr>
              <a:t>write() </a:t>
            </a:r>
            <a:r>
              <a:rPr lang="km-KH" sz="2400" dirty="0">
                <a:latin typeface="Courier New"/>
                <a:cs typeface="Khmer OS Content" pitchFamily="2" charset="0"/>
              </a:rPr>
              <a:t>ជា </a:t>
            </a:r>
            <a:r>
              <a:rPr lang="en-US" sz="2400" dirty="0">
                <a:latin typeface="Courier New"/>
                <a:cs typeface="Khmer OS Content" pitchFamily="2" charset="0"/>
              </a:rPr>
              <a:t>function </a:t>
            </a:r>
            <a:r>
              <a:rPr lang="km-KH" sz="2400" dirty="0">
                <a:latin typeface="Courier New"/>
                <a:cs typeface="Khmer OS Content" pitchFamily="2" charset="0"/>
              </a:rPr>
              <a:t>សម្រាប់ យកទិន្នន័យទៅទុកក្នុង </a:t>
            </a:r>
            <a:r>
              <a:rPr lang="en-US" sz="2400" dirty="0">
                <a:latin typeface="Courier New"/>
                <a:cs typeface="Khmer OS Content" pitchFamily="2" charset="0"/>
              </a:rPr>
              <a:t>file </a:t>
            </a:r>
            <a:r>
              <a:rPr lang="km-KH" sz="2400" dirty="0">
                <a:latin typeface="Courier New"/>
                <a:cs typeface="Khmer OS Content" pitchFamily="2" charset="0"/>
              </a:rPr>
              <a:t>ហើយវាទាមទារឱ្យយើងបោះនូវ ទិន្នន័យ ព្រមទាំងបញ្ជាក់ពី ទំហំ </a:t>
            </a:r>
            <a:r>
              <a:rPr lang="en-US" sz="2400" dirty="0">
                <a:latin typeface="Courier New"/>
                <a:cs typeface="Khmer OS Content" pitchFamily="2" charset="0"/>
              </a:rPr>
              <a:t>byte </a:t>
            </a:r>
            <a:r>
              <a:rPr lang="km-KH" sz="2400" dirty="0">
                <a:latin typeface="Courier New"/>
                <a:cs typeface="Khmer OS Content" pitchFamily="2" charset="0"/>
              </a:rPr>
              <a:t>សរុបរបស់ទិន្នន័យទាំងនោះផងដែរ។ ទិន្នន័យដែលត្រូវទុកក្នុង </a:t>
            </a:r>
            <a:r>
              <a:rPr lang="en-US" sz="2400" dirty="0">
                <a:latin typeface="Courier New"/>
                <a:cs typeface="Khmer OS Content" pitchFamily="2" charset="0"/>
              </a:rPr>
              <a:t>file </a:t>
            </a:r>
            <a:r>
              <a:rPr lang="km-KH" sz="2400" dirty="0">
                <a:latin typeface="Courier New"/>
                <a:cs typeface="Khmer OS Content" pitchFamily="2" charset="0"/>
              </a:rPr>
              <a:t>ត្រូវមានទំហំប៉ុនៗគ្នា។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ourier New"/>
                <a:cs typeface="Khmer OS Content" pitchFamily="2" charset="0"/>
              </a:rPr>
              <a:t>close() </a:t>
            </a:r>
            <a:r>
              <a:rPr lang="km-KH" sz="2400" dirty="0">
                <a:latin typeface="Courier New"/>
                <a:cs typeface="Khmer OS Content" pitchFamily="2" charset="0"/>
              </a:rPr>
              <a:t>ជា </a:t>
            </a:r>
            <a:r>
              <a:rPr lang="en-US" sz="2400" dirty="0">
                <a:latin typeface="Courier New"/>
                <a:cs typeface="Khmer OS Content" pitchFamily="2" charset="0"/>
              </a:rPr>
              <a:t>function </a:t>
            </a:r>
            <a:r>
              <a:rPr lang="km-KH" sz="2400" dirty="0">
                <a:latin typeface="Courier New"/>
                <a:cs typeface="Khmer OS Content" pitchFamily="2" charset="0"/>
              </a:rPr>
              <a:t>សម្រាប់ផ្តាច់ </a:t>
            </a:r>
            <a:r>
              <a:rPr lang="en-US" sz="2400" dirty="0">
                <a:latin typeface="Courier New"/>
                <a:cs typeface="Khmer OS Content" pitchFamily="2" charset="0"/>
              </a:rPr>
              <a:t>Stream </a:t>
            </a:r>
            <a:r>
              <a:rPr lang="km-KH" sz="2400" dirty="0">
                <a:latin typeface="Courier New"/>
                <a:cs typeface="Khmer OS Content" pitchFamily="2" charset="0"/>
              </a:rPr>
              <a:t>ពី </a:t>
            </a:r>
            <a:r>
              <a:rPr lang="en-US" sz="2400" dirty="0">
                <a:latin typeface="Courier New"/>
                <a:cs typeface="Khmer OS Content" pitchFamily="2" charset="0"/>
              </a:rPr>
              <a:t>file </a:t>
            </a:r>
            <a:r>
              <a:rPr lang="km-KH" sz="2400" dirty="0">
                <a:latin typeface="Courier New"/>
                <a:cs typeface="Khmer OS Content" pitchFamily="2" charset="0"/>
              </a:rPr>
              <a:t>និង </a:t>
            </a:r>
            <a:r>
              <a:rPr lang="en-US" sz="2400" dirty="0">
                <a:latin typeface="Courier New"/>
                <a:cs typeface="Khmer OS Content" pitchFamily="2" charset="0"/>
              </a:rPr>
              <a:t>memory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2148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533400"/>
            <a:ext cx="11544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Example1: write string value to binary file</a:t>
            </a:r>
          </a:p>
          <a:p>
            <a:pPr>
              <a:spcBef>
                <a:spcPct val="50000"/>
              </a:spcBef>
            </a:pPr>
            <a:endParaRPr lang="en-US" sz="2400" u="sng" dirty="0"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fstream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writer;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writer.open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("d:\\test.txt",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::out | 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::app | 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ios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::binary);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	char text[100]="Hello1\nHello2";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writer.write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((char*)&amp;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text,sizeof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(text));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writer.close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getch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();</a:t>
            </a:r>
          </a:p>
          <a:p>
            <a:pPr>
              <a:spcBef>
                <a:spcPct val="50000"/>
              </a:spcBef>
            </a:pPr>
            <a:endParaRPr lang="en-US" sz="2400" u="sng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1059359"/>
            <a:ext cx="115443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latin typeface="Khmer OS Content" pitchFamily="2" charset="0"/>
                <a:cs typeface="Khmer OS Content" pitchFamily="2" charset="0"/>
              </a:rPr>
              <a:t>Example2: write integer value to text file</a:t>
            </a:r>
          </a:p>
          <a:p>
            <a:pPr>
              <a:spcBef>
                <a:spcPct val="50000"/>
              </a:spcBef>
            </a:pPr>
            <a:endParaRPr lang="en-US" sz="2400" u="sng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int</a:t>
            </a:r>
            <a:r>
              <a:rPr lang="en-US" sz="2400" dirty="0">
                <a:latin typeface="Courier New"/>
              </a:rPr>
              <a:t> number=8;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fstream</a:t>
            </a:r>
            <a:r>
              <a:rPr lang="en-US" sz="2400" dirty="0">
                <a:latin typeface="Courier New"/>
              </a:rPr>
              <a:t> writer;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writer.open</a:t>
            </a:r>
            <a:r>
              <a:rPr lang="en-US" sz="2400" dirty="0">
                <a:latin typeface="Courier New"/>
              </a:rPr>
              <a:t>("d:test.txt",</a:t>
            </a:r>
            <a:r>
              <a:rPr lang="en-US" sz="2400" dirty="0" err="1">
                <a:latin typeface="Courier New"/>
              </a:rPr>
              <a:t>ios</a:t>
            </a:r>
            <a:r>
              <a:rPr lang="en-US" sz="2400" dirty="0">
                <a:latin typeface="Courier New"/>
              </a:rPr>
              <a:t>::</a:t>
            </a:r>
            <a:r>
              <a:rPr lang="en-US" sz="2400" dirty="0" err="1">
                <a:latin typeface="Courier New"/>
              </a:rPr>
              <a:t>out|ios</a:t>
            </a:r>
            <a:r>
              <a:rPr lang="en-US" sz="2400" dirty="0">
                <a:latin typeface="Courier New"/>
              </a:rPr>
              <a:t>::app);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writer&lt;&lt;number;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writer.close</a:t>
            </a:r>
            <a:r>
              <a:rPr lang="en-US" sz="2400" dirty="0">
                <a:latin typeface="Courier New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/>
              </a:rPr>
              <a:t>	</a:t>
            </a:r>
            <a:r>
              <a:rPr lang="en-US" sz="2400" dirty="0" err="1">
                <a:latin typeface="Courier New"/>
              </a:rPr>
              <a:t>getch</a:t>
            </a:r>
            <a:r>
              <a:rPr lang="en-US" sz="2400" dirty="0">
                <a:latin typeface="Courier New"/>
              </a:rPr>
              <a:t>();</a:t>
            </a:r>
            <a:endParaRPr lang="en-US" sz="2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0720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1603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ទាញទិន្នន័យពី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File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 lvl="0"/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fstream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objectName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open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 err="1">
                <a:solidFill>
                  <a:srgbClr val="808080"/>
                </a:solidFill>
                <a:latin typeface="Courier New"/>
              </a:rPr>
              <a:t>fileName</a:t>
            </a:r>
            <a:r>
              <a:rPr lang="en-US" sz="24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fileMode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 lvl="0"/>
            <a:r>
              <a:rPr lang="en-US" sz="2400" b="1" dirty="0" err="1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objectName.read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(&amp;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data,sizeof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(data));</a:t>
            </a:r>
          </a:p>
          <a:p>
            <a:pPr lvl="0"/>
            <a:r>
              <a:rPr lang="en-US" sz="2400" b="1" dirty="0" err="1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obejectName.close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Khmer OS Content" pitchFamily="2" charset="0"/>
              </a:rPr>
              <a:t>();</a:t>
            </a:r>
          </a:p>
          <a:p>
            <a:pPr lvl="0"/>
            <a:endParaRPr lang="en-US" sz="2400" b="1" dirty="0">
              <a:solidFill>
                <a:srgbClr val="000080"/>
              </a:solidFill>
              <a:latin typeface="Courier New"/>
              <a:cs typeface="Khmer OS Content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ourier New"/>
                <a:cs typeface="Khmer OS Content" pitchFamily="2" charset="0"/>
              </a:rPr>
              <a:t>read() </a:t>
            </a:r>
            <a:r>
              <a:rPr lang="km-KH" sz="2400" dirty="0">
                <a:latin typeface="Courier New"/>
                <a:cs typeface="Khmer OS Content" pitchFamily="2" charset="0"/>
              </a:rPr>
              <a:t>ជា </a:t>
            </a:r>
            <a:r>
              <a:rPr lang="en-US" sz="2400" dirty="0">
                <a:latin typeface="Courier New"/>
                <a:cs typeface="Khmer OS Content" pitchFamily="2" charset="0"/>
              </a:rPr>
              <a:t>function </a:t>
            </a:r>
            <a:r>
              <a:rPr lang="km-KH" sz="2400" dirty="0">
                <a:latin typeface="Courier New"/>
                <a:cs typeface="Khmer OS Content" pitchFamily="2" charset="0"/>
              </a:rPr>
              <a:t>សម្រាប់ទាញទិន្នន័យពី </a:t>
            </a:r>
            <a:r>
              <a:rPr lang="en-US" sz="2400" dirty="0">
                <a:latin typeface="Courier New"/>
                <a:cs typeface="Khmer OS Content" pitchFamily="2" charset="0"/>
              </a:rPr>
              <a:t>file </a:t>
            </a:r>
            <a:r>
              <a:rPr lang="km-KH" sz="2400" dirty="0">
                <a:latin typeface="Courier New"/>
                <a:cs typeface="Khmer OS Content" pitchFamily="2" charset="0"/>
              </a:rPr>
              <a:t>មកផ្ទុកលើ </a:t>
            </a:r>
            <a:r>
              <a:rPr lang="en-US" sz="2400" dirty="0">
                <a:latin typeface="Courier New"/>
                <a:cs typeface="Khmer OS Content" pitchFamily="2" charset="0"/>
              </a:rPr>
              <a:t>memory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ourier New"/>
                <a:cs typeface="Khmer OS Content" pitchFamily="2" charset="0"/>
              </a:rPr>
              <a:t>  </a:t>
            </a:r>
            <a:r>
              <a:rPr lang="km-KH" sz="2400" dirty="0">
                <a:latin typeface="Courier New"/>
                <a:cs typeface="Khmer OS Content" pitchFamily="2" charset="0"/>
              </a:rPr>
              <a:t>ហើយវាក៏ទាមទារឱ្យមាន </a:t>
            </a:r>
            <a:r>
              <a:rPr lang="en-US" sz="2400" dirty="0">
                <a:latin typeface="Courier New"/>
                <a:cs typeface="Khmer OS Content" pitchFamily="2" charset="0"/>
              </a:rPr>
              <a:t>variable </a:t>
            </a:r>
            <a:r>
              <a:rPr lang="km-KH" sz="2400" dirty="0">
                <a:latin typeface="Courier New"/>
                <a:cs typeface="Khmer OS Content" pitchFamily="2" charset="0"/>
              </a:rPr>
              <a:t>មួយសម្រាប់ចាំទទួលផងដែរ។ ត្រូវបញ្ជាក់ពី   </a:t>
            </a:r>
          </a:p>
          <a:p>
            <a:pPr lvl="0">
              <a:lnSpc>
                <a:spcPct val="150000"/>
              </a:lnSpc>
            </a:pPr>
            <a:r>
              <a:rPr lang="km-KH" sz="2400" dirty="0">
                <a:latin typeface="Courier New"/>
                <a:cs typeface="Khmer OS Content" pitchFamily="2" charset="0"/>
              </a:rPr>
              <a:t>    ទំហំ </a:t>
            </a:r>
            <a:r>
              <a:rPr lang="en-US" sz="2400" dirty="0">
                <a:latin typeface="Courier New"/>
                <a:cs typeface="Khmer OS Content" pitchFamily="2" charset="0"/>
              </a:rPr>
              <a:t>record </a:t>
            </a:r>
            <a:r>
              <a:rPr lang="km-KH" sz="2400" dirty="0">
                <a:latin typeface="Courier New"/>
                <a:cs typeface="Khmer OS Content" pitchFamily="2" charset="0"/>
              </a:rPr>
              <a:t>នីមួយនៅក្នុង </a:t>
            </a:r>
            <a:r>
              <a:rPr lang="en-US" sz="2400" dirty="0">
                <a:latin typeface="Courier New"/>
                <a:cs typeface="Khmer OS Content" pitchFamily="2" charset="0"/>
              </a:rPr>
              <a:t>file </a:t>
            </a:r>
            <a:r>
              <a:rPr lang="km-KH" sz="2400" dirty="0">
                <a:latin typeface="Courier New"/>
                <a:cs typeface="Khmer OS Content" pitchFamily="2" charset="0"/>
              </a:rPr>
              <a:t> </a:t>
            </a:r>
            <a:endParaRPr lang="en-US" sz="2400" dirty="0">
              <a:latin typeface="Courier New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436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2560</TotalTime>
  <Words>503</Words>
  <Application>Microsoft Office PowerPoint</Application>
  <PresentationFormat>Custom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Khmer OS Content</vt:lpstr>
      <vt:lpstr>Times New Roman</vt:lpstr>
      <vt:lpstr>Trebuchet MS</vt:lpstr>
      <vt:lpstr>Wingdings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Hinsy</cp:lastModifiedBy>
  <cp:revision>1974</cp:revision>
  <dcterms:created xsi:type="dcterms:W3CDTF">2006-08-16T00:00:00Z</dcterms:created>
  <dcterms:modified xsi:type="dcterms:W3CDTF">2018-06-28T10:52:21Z</dcterms:modified>
</cp:coreProperties>
</file>