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3" autoAdjust="0"/>
    <p:restoredTop sz="94660"/>
  </p:normalViewPr>
  <p:slideViewPr>
    <p:cSldViewPr>
      <p:cViewPr varScale="1">
        <p:scale>
          <a:sx n="69" d="100"/>
          <a:sy n="69" d="100"/>
        </p:scale>
        <p:origin x="924" y="66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C#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783E9-7305-41A6-AEF2-41A770020F8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55A1D-33B1-4338-B753-1DE1D6AC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96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C#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74FC-387E-4301-A22B-9075F33AB76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37AC5-F6A6-4793-8CCB-C1D48F9E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81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7AC5-F6A6-4793-8CCB-C1D48F9E011D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C# Database</a:t>
            </a:r>
          </a:p>
        </p:txBody>
      </p:sp>
    </p:spTree>
    <p:extLst>
      <p:ext uri="{BB962C8B-B14F-4D97-AF65-F5344CB8AC3E}">
        <p14:creationId xmlns:p14="http://schemas.microsoft.com/office/powerpoint/2010/main" val="163167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934" y="5052546"/>
            <a:ext cx="73281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4D9-5877-4392-B94C-73792C99AABB}" type="datetime1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856" y="3132290"/>
            <a:ext cx="9327956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0" y="731519"/>
            <a:ext cx="832104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EA4E-7C66-4FB7-BA6C-D3DB84C08A8D}" type="datetime1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9885" y="376518"/>
            <a:ext cx="267462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348" y="731520"/>
            <a:ext cx="6278073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8B4-CD64-4E3C-A300-1F7A6A80D627}" type="datetime1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5370-4414-4DE6-8BA2-8B2FEE14481E}" type="datetime1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85900" y="731520"/>
            <a:ext cx="832104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53" y="2172648"/>
            <a:ext cx="775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170" y="4607511"/>
            <a:ext cx="7761642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EA98-D21D-46CA-B7A0-764A566B6955}" type="datetime1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9D3C-8A3A-4C8D-B8FB-20447E3FD991}" type="datetime1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485899" y="731519"/>
            <a:ext cx="4350715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038698" y="731520"/>
            <a:ext cx="4350715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381" y="1400327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1493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1399032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E38B-CBC7-4F80-AF8D-0F69F27E4914}" type="datetime1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87BB-3390-47FF-AF58-62D714F79788}" type="datetime1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A721-F7CA-4E5C-B7E3-A441223B351D}" type="datetime1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24" y="2209801"/>
            <a:ext cx="4726911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70" y="731520"/>
            <a:ext cx="5222211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495" y="3497802"/>
            <a:ext cx="4405258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18A-4389-4911-BC42-3719608673B5}" type="datetime1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17728" y="1143000"/>
            <a:ext cx="534924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53" y="1010486"/>
            <a:ext cx="4802348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C140-B91B-42CC-A60A-DEF450584D4A}" type="datetime1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449" y="4464421"/>
            <a:ext cx="8298599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18872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1277" y="4372168"/>
            <a:ext cx="8466264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2260"/>
            <a:ext cx="832104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172201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29F2FF-8016-4DD4-8A07-6363B0FD744C}" type="datetime1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172201"/>
            <a:ext cx="4358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0" y="6172201"/>
            <a:ext cx="237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133600"/>
            <a:ext cx="937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400" b="1" dirty="0">
                <a:latin typeface="Khmer OS Content" pitchFamily="2" charset="0"/>
                <a:cs typeface="Khmer OS Content" pitchFamily="2" charset="0"/>
              </a:rPr>
              <a:t>មេរៀនទី៦</a:t>
            </a:r>
            <a:endParaRPr lang="en-US" sz="4400" b="1" dirty="0">
              <a:latin typeface="Khmer OS Content" pitchFamily="2" charset="0"/>
              <a:cs typeface="Khmer OS Content" pitchFamily="2" charset="0"/>
            </a:endParaRPr>
          </a:p>
          <a:p>
            <a:pPr algn="ctr"/>
            <a:endParaRPr lang="en-US" sz="4400" b="1" dirty="0">
              <a:latin typeface="Khmer OS Content" pitchFamily="2" charset="0"/>
              <a:cs typeface="Khmer OS Content" pitchFamily="2" charset="0"/>
            </a:endParaRPr>
          </a:p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Array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1" y="5419145"/>
            <a:ext cx="4343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m-KH" sz="2000" b="1" dirty="0">
                <a:latin typeface="Khmer OS Content" pitchFamily="2" charset="0"/>
                <a:cs typeface="Khmer OS Content" pitchFamily="2" charset="0"/>
              </a:rPr>
              <a:t>រៀបចំ និងបង្រៀនដោយ៖ អ៊ិន សុភា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Khmer OS Content" pitchFamily="2" charset="0"/>
                <a:cs typeface="Khmer OS Content" pitchFamily="2" charset="0"/>
              </a:rPr>
              <a:t>Tel: 016 270 878  / 097 200 13 99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Khmer OS Content" pitchFamily="2" charset="0"/>
                <a:cs typeface="Khmer OS Content" pitchFamily="2" charset="0"/>
              </a:rPr>
              <a:t>Email: insophea1987@gmail.Com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6200"/>
            <a:ext cx="350519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9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337131"/>
            <a:ext cx="98298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3200" b="1" dirty="0">
                <a:latin typeface="Khmer OS Content" pitchFamily="2" charset="0"/>
                <a:cs typeface="Khmer OS Content" pitchFamily="2" charset="0"/>
              </a:rPr>
              <a:t>អ្វីជា</a:t>
            </a:r>
            <a:r>
              <a:rPr lang="en-US" sz="3200" b="1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Array</a:t>
            </a:r>
            <a:r>
              <a:rPr lang="en-US" sz="3200" b="1" dirty="0">
                <a:latin typeface="Khmer OS Content" pitchFamily="2" charset="0"/>
                <a:cs typeface="Khmer OS Content" pitchFamily="2" charset="0"/>
              </a:rPr>
              <a:t>?</a:t>
            </a: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  <a:tabLst>
                <a:tab pos="514350" algn="l"/>
              </a:tabLst>
            </a:pP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យើងបានដឹងហើយថា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Variable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មានលទ្ធភាពផ្ទុកតម្លៃបានតែមួយប៉ុណ្ណោះក្នុងពេលតែមួយ។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ចុះឧទាហរណ៍បើអ្នកចង់ផ្ទុកតម្លៃឈ្មោះ ចំនួន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100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នាក់តើអ្នកត្រូវបង្កើត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variables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ចំនួន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100 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អ្នកឬ?</a:t>
            </a: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  <a:tabLst>
                <a:tab pos="514350" algn="l"/>
              </a:tabLst>
            </a:pP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ដូច្នេះដើម្បីដោះស្រាយបញ្ហានេះអ្នកអាចប្រើប្រាស់ 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Array</a:t>
            </a:r>
            <a:r>
              <a:rPr lang="km-KH" sz="28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9917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3276" y="762000"/>
            <a:ext cx="108461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Array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32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ជាសំណុំនៃ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Variables </a:t>
            </a:r>
            <a:r>
              <a:rPr lang="km-KH" sz="32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សម្រាប់តំណាងឲ្យទិន្នន័យណាមួយ ដែល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Variables </a:t>
            </a:r>
            <a:r>
              <a:rPr lang="km-KH" sz="32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ទាំងនោះមាន </a:t>
            </a:r>
            <a:r>
              <a:rPr lang="en-US" sz="3200" dirty="0" err="1">
                <a:solidFill>
                  <a:schemeClr val="bg1">
                    <a:lumMod val="1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DataType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32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ដូចៗគ្នា និងអាចផ្ទុកតម្លៃរៀងៗខ្លួនតាមរយៈ 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index </a:t>
            </a:r>
            <a:r>
              <a:rPr lang="km-KH" sz="32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របស់វា។</a:t>
            </a:r>
            <a:endParaRPr lang="en-US" sz="3200" dirty="0">
              <a:solidFill>
                <a:schemeClr val="bg1">
                  <a:lumMod val="1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  <a:p>
            <a:pPr marL="457200" indent="-457200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Array </a:t>
            </a:r>
            <a:r>
              <a:rPr lang="km-KH" sz="32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អាចជា 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Array </a:t>
            </a:r>
            <a:r>
              <a:rPr lang="km-KH" sz="32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មួយវិមាត្រ ឬ ច្រើនវិមាត្រ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07340"/>
              </p:ext>
            </p:extLst>
          </p:nvPr>
        </p:nvGraphicFramePr>
        <p:xfrm>
          <a:off x="1371600" y="5334000"/>
          <a:ext cx="2667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62986"/>
              </p:ext>
            </p:extLst>
          </p:nvPr>
        </p:nvGraphicFramePr>
        <p:xfrm>
          <a:off x="4648200" y="5334000"/>
          <a:ext cx="259080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0,0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0,2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1,0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2" descr="F:\1823914_f4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10389"/>
            <a:ext cx="3632053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8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381000"/>
            <a:ext cx="11201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Array </a:t>
            </a:r>
            <a:r>
              <a:rPr lang="km-KH" sz="2000" b="1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មួយវិមាត្រ(</a:t>
            </a:r>
            <a:r>
              <a:rPr lang="en-US" sz="2000" b="1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Single Dimensional Array</a:t>
            </a:r>
            <a:r>
              <a:rPr lang="km-KH" sz="2000" b="1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)</a:t>
            </a:r>
            <a:endParaRPr lang="en-US" sz="2000" b="1" dirty="0">
              <a:solidFill>
                <a:srgbClr val="FF0000"/>
              </a:solidFill>
              <a:latin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r>
              <a:rPr lang="km-KH" sz="2000" dirty="0">
                <a:latin typeface="Khmer OS" pitchFamily="2" charset="0"/>
                <a:cs typeface="Khmer OS" pitchFamily="2" charset="0"/>
              </a:rPr>
              <a:t>កាលណាអ្នកចង់រក្សាទុកទិន្នន័យតម្រៀបគ្នាជា 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list 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អ្នកត្រូវប្រើ 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Single Dimensional Array 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។</a:t>
            </a:r>
          </a:p>
          <a:p>
            <a:pPr>
              <a:lnSpc>
                <a:spcPct val="200000"/>
              </a:lnSpc>
            </a:pPr>
            <a:r>
              <a:rPr lang="km-KH" sz="2000" dirty="0">
                <a:latin typeface="Khmer OS" pitchFamily="2" charset="0"/>
                <a:cs typeface="Khmer OS" pitchFamily="2" charset="0"/>
              </a:rPr>
              <a:t>ទម្រង់ទូទៅនៃការបង្កើត 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Single Dimensional Array:</a:t>
            </a:r>
          </a:p>
          <a:p>
            <a:pPr marL="0" indent="0">
              <a:buNone/>
            </a:pPr>
            <a:r>
              <a:rPr lang="en-US" sz="2000" dirty="0">
                <a:latin typeface="Khmer OS" pitchFamily="2" charset="0"/>
                <a:cs typeface="Khmer OS" pitchFamily="2" charset="0"/>
              </a:rPr>
              <a:t>	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Khmer OS" pitchFamily="2" charset="0"/>
                <a:cs typeface="Khmer OS" pitchFamily="2" charset="0"/>
              </a:rPr>
              <a:t>Datatype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Khmer OS" pitchFamily="2" charset="0"/>
                <a:cs typeface="Khmer OS" pitchFamily="2" charset="0"/>
              </a:rPr>
              <a:t> 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Khmer OS" pitchFamily="2" charset="0"/>
                <a:cs typeface="Khmer OS" pitchFamily="2" charset="0"/>
              </a:rPr>
              <a:t>array_name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Khmer OS" pitchFamily="2" charset="0"/>
                <a:cs typeface="Khmer OS" pitchFamily="2" charset="0"/>
              </a:rPr>
              <a:t> [elements];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latin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latin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r>
              <a:rPr lang="km-KH" sz="2000" dirty="0">
                <a:latin typeface="Khmer OS" pitchFamily="2" charset="0"/>
                <a:cs typeface="Khmer OS" pitchFamily="2" charset="0"/>
              </a:rPr>
              <a:t>ការផ្តល់តម្លៃអោយ 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Array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​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			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ការទាញតម្លៃចេញពី 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Array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​</a:t>
            </a:r>
          </a:p>
          <a:p>
            <a:pPr lvl="1">
              <a:lnSpc>
                <a:spcPct val="200000"/>
              </a:lnSpc>
            </a:pPr>
            <a:r>
              <a:rPr lang="en-US" sz="1600" dirty="0">
                <a:latin typeface="Khmer OS" pitchFamily="2" charset="0"/>
                <a:cs typeface="Khmer OS" pitchFamily="2" charset="0"/>
              </a:rPr>
              <a:t>Names[0] = “</a:t>
            </a:r>
            <a:r>
              <a:rPr lang="en-US" sz="1600" dirty="0" err="1">
                <a:latin typeface="Khmer OS" pitchFamily="2" charset="0"/>
                <a:cs typeface="Khmer OS" pitchFamily="2" charset="0"/>
              </a:rPr>
              <a:t>Pisey</a:t>
            </a:r>
            <a:r>
              <a:rPr lang="en-US" sz="1600" dirty="0">
                <a:latin typeface="Khmer OS" pitchFamily="2" charset="0"/>
                <a:cs typeface="Khmer OS" pitchFamily="2" charset="0"/>
              </a:rPr>
              <a:t>”;</a:t>
            </a:r>
            <a:r>
              <a:rPr lang="km-KH" sz="1600" dirty="0">
                <a:latin typeface="Khmer OS" pitchFamily="2" charset="0"/>
                <a:cs typeface="Khmer OS" pitchFamily="2" charset="0"/>
              </a:rPr>
              <a:t>				</a:t>
            </a:r>
            <a:r>
              <a:rPr lang="en-US" sz="1600" dirty="0" err="1">
                <a:latin typeface="Khmer OS" pitchFamily="2" charset="0"/>
                <a:cs typeface="Khmer OS" pitchFamily="2" charset="0"/>
              </a:rPr>
              <a:t>cout</a:t>
            </a:r>
            <a:r>
              <a:rPr lang="en-US" sz="1600" dirty="0">
                <a:latin typeface="Khmer OS" pitchFamily="2" charset="0"/>
                <a:cs typeface="Khmer OS" pitchFamily="2" charset="0"/>
              </a:rPr>
              <a:t> &lt;&lt; Names[0] ;</a:t>
            </a:r>
          </a:p>
          <a:p>
            <a:pPr lvl="1">
              <a:lnSpc>
                <a:spcPct val="200000"/>
              </a:lnSpc>
            </a:pPr>
            <a:r>
              <a:rPr lang="en-US" sz="1600" dirty="0">
                <a:latin typeface="Khmer OS" pitchFamily="2" charset="0"/>
                <a:cs typeface="Khmer OS" pitchFamily="2" charset="0"/>
              </a:rPr>
              <a:t>Names[1] = “Bora”;</a:t>
            </a:r>
            <a:r>
              <a:rPr lang="km-KH" sz="1600" dirty="0">
                <a:latin typeface="Khmer OS" pitchFamily="2" charset="0"/>
                <a:cs typeface="Khmer OS" pitchFamily="2" charset="0"/>
              </a:rPr>
              <a:t>				</a:t>
            </a:r>
            <a:r>
              <a:rPr lang="en-US" sz="1600" dirty="0" err="1">
                <a:latin typeface="Khmer OS" pitchFamily="2" charset="0"/>
                <a:cs typeface="Khmer OS" pitchFamily="2" charset="0"/>
              </a:rPr>
              <a:t>cout</a:t>
            </a:r>
            <a:r>
              <a:rPr lang="en-US" sz="1600" dirty="0">
                <a:latin typeface="Khmer OS" pitchFamily="2" charset="0"/>
                <a:cs typeface="Khmer OS" pitchFamily="2" charset="0"/>
              </a:rPr>
              <a:t> &lt;&lt; Names[1] ;</a:t>
            </a:r>
          </a:p>
          <a:p>
            <a:pPr lvl="1">
              <a:lnSpc>
                <a:spcPct val="200000"/>
              </a:lnSpc>
            </a:pPr>
            <a:endParaRPr lang="en-US" sz="1600" dirty="0">
              <a:latin typeface="Khmer OS" pitchFamily="2" charset="0"/>
              <a:cs typeface="Khmer OS" pitchFamily="2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2326"/>
              </p:ext>
            </p:extLst>
          </p:nvPr>
        </p:nvGraphicFramePr>
        <p:xfrm>
          <a:off x="1830392" y="3767735"/>
          <a:ext cx="61392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7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90600" y="3124200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string Names[7];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4710777" y="1336483"/>
            <a:ext cx="371677" cy="61459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10712" y="4583668"/>
            <a:ext cx="85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767735"/>
            <a:ext cx="98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32531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0"/>
          <p:cNvSpPr txBox="1">
            <a:spLocks noChangeArrowheads="1"/>
          </p:cNvSpPr>
          <p:nvPr/>
        </p:nvSpPr>
        <p:spPr bwMode="auto">
          <a:xfrm>
            <a:off x="228600" y="228600"/>
            <a:ext cx="11353800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27000"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m-KH" sz="2000" dirty="0">
                <a:latin typeface="Khmer OS" pitchFamily="2" charset="0"/>
                <a:cs typeface="Khmer OS" pitchFamily="2" charset="0"/>
              </a:rPr>
              <a:t>ការទាញតម្លៃចេញពី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 single-dimensional array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Khmer OS" pitchFamily="2" charset="0"/>
                <a:cs typeface="Khmer OS" pitchFamily="2" charset="0"/>
              </a:rPr>
              <a:t>	 for(</a:t>
            </a:r>
            <a:r>
              <a:rPr lang="en-US" sz="2000" dirty="0" err="1">
                <a:latin typeface="Khmer OS" pitchFamily="2" charset="0"/>
                <a:cs typeface="Khmer OS" pitchFamily="2" charset="0"/>
              </a:rPr>
              <a:t>int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 row=0;row&lt;</a:t>
            </a:r>
            <a:r>
              <a:rPr lang="en-US" sz="2000" dirty="0" err="1">
                <a:latin typeface="Khmer OS" pitchFamily="2" charset="0"/>
                <a:cs typeface="Khmer OS" pitchFamily="2" charset="0"/>
              </a:rPr>
              <a:t>sizeof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(names)/</a:t>
            </a:r>
            <a:r>
              <a:rPr lang="en-US" sz="2000" dirty="0" err="1">
                <a:latin typeface="Khmer OS" pitchFamily="2" charset="0"/>
                <a:cs typeface="Khmer OS" pitchFamily="2" charset="0"/>
              </a:rPr>
              <a:t>sizeof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(string);row++)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Khmer OS" pitchFamily="2" charset="0"/>
                <a:cs typeface="Khmer OS" pitchFamily="2" charset="0"/>
              </a:rPr>
              <a:t>		</a:t>
            </a:r>
            <a:r>
              <a:rPr lang="en-US" sz="2000" dirty="0" err="1">
                <a:latin typeface="Khmer OS" pitchFamily="2" charset="0"/>
                <a:cs typeface="Khmer OS" pitchFamily="2" charset="0"/>
              </a:rPr>
              <a:t>cout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&lt;&lt;names[row]&lt;&lt;</a:t>
            </a:r>
            <a:r>
              <a:rPr lang="en-US" sz="2000" dirty="0" err="1">
                <a:latin typeface="Khmer OS" pitchFamily="2" charset="0"/>
                <a:cs typeface="Khmer OS" pitchFamily="2" charset="0"/>
              </a:rPr>
              <a:t>endl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km-KH" sz="2000" dirty="0">
                <a:latin typeface="Khmer OS" pitchFamily="2" charset="0"/>
                <a:cs typeface="Khmer OS" pitchFamily="2" charset="0"/>
              </a:rPr>
              <a:t>	</a:t>
            </a:r>
            <a:r>
              <a:rPr lang="en-US" sz="2000" dirty="0" err="1">
                <a:latin typeface="Khmer OS" pitchFamily="2" charset="0"/>
                <a:cs typeface="Khmer OS" pitchFamily="2" charset="0"/>
              </a:rPr>
              <a:t>sizeof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: 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ប្រើសម្រាប់ផ្តល់ទំហំនៃប្រភេទរបស់ទិន្នន័យ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 (Data type)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។</a:t>
            </a:r>
            <a:endParaRPr lang="en-US" sz="2000" dirty="0">
              <a:latin typeface="Khmer OS" pitchFamily="2" charset="0"/>
              <a:cs typeface="Khmer OS" pitchFamily="2" charset="0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m-KH" sz="2000" dirty="0">
                <a:latin typeface="Khmer OS" pitchFamily="2" charset="0"/>
                <a:cs typeface="Khmer OS" pitchFamily="2" charset="0"/>
              </a:rPr>
              <a:t>ក្រៅពីរបៀបខាងលើយើងក៏អាចផ្តល់តម្លៃទៅឲ្យ 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Array 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នៅខណៈដែលកំពុងបង្កើតវាក៏បានដែរ។</a:t>
            </a:r>
            <a:endParaRPr lang="en-US" sz="2000" dirty="0">
              <a:latin typeface="Khmer OS" pitchFamily="2" charset="0"/>
              <a:cs typeface="Khmer OS" pitchFamily="2" charset="0"/>
            </a:endParaRPr>
          </a:p>
          <a:p>
            <a:pPr lvl="1" indent="0">
              <a:lnSpc>
                <a:spcPct val="200000"/>
              </a:lnSpc>
            </a:pPr>
            <a:r>
              <a:rPr lang="en-US" sz="2000" dirty="0">
                <a:latin typeface="Khmer OS" pitchFamily="2" charset="0"/>
                <a:cs typeface="Khmer OS" pitchFamily="2" charset="0"/>
              </a:rPr>
              <a:t>string Names[]={“</a:t>
            </a:r>
            <a:r>
              <a:rPr lang="en-US" sz="2000" dirty="0" err="1">
                <a:latin typeface="Khmer OS" pitchFamily="2" charset="0"/>
                <a:cs typeface="Khmer OS" pitchFamily="2" charset="0"/>
              </a:rPr>
              <a:t>Pisey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”,”Bora”,”</a:t>
            </a:r>
            <a:r>
              <a:rPr lang="en-US" sz="2000" dirty="0" err="1">
                <a:latin typeface="Khmer OS" pitchFamily="2" charset="0"/>
                <a:cs typeface="Khmer OS" pitchFamily="2" charset="0"/>
              </a:rPr>
              <a:t>Dara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”,”</a:t>
            </a:r>
            <a:r>
              <a:rPr lang="en-US" sz="2000" dirty="0" err="1">
                <a:latin typeface="Khmer OS" pitchFamily="2" charset="0"/>
                <a:cs typeface="Khmer OS" pitchFamily="2" charset="0"/>
              </a:rPr>
              <a:t>Oun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”,”</a:t>
            </a:r>
            <a:r>
              <a:rPr lang="en-US" sz="2000" dirty="0" err="1">
                <a:latin typeface="Khmer OS" pitchFamily="2" charset="0"/>
                <a:cs typeface="Khmer OS" pitchFamily="2" charset="0"/>
              </a:rPr>
              <a:t>Pheak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”,”Linda”,”</a:t>
            </a:r>
            <a:r>
              <a:rPr lang="en-US" sz="2000" dirty="0" err="1">
                <a:latin typeface="Khmer OS" pitchFamily="2" charset="0"/>
                <a:cs typeface="Khmer OS" pitchFamily="2" charset="0"/>
              </a:rPr>
              <a:t>Heng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”};</a:t>
            </a:r>
          </a:p>
          <a:p>
            <a:pPr lvl="1" indent="0">
              <a:lnSpc>
                <a:spcPct val="200000"/>
              </a:lnSpc>
            </a:pPr>
            <a:r>
              <a:rPr lang="en-US" sz="2000" dirty="0">
                <a:latin typeface="Khmer OS" pitchFamily="2" charset="0"/>
                <a:cs typeface="Khmer OS" pitchFamily="2" charset="0"/>
              </a:rPr>
              <a:t>string Names[7]={“</a:t>
            </a:r>
            <a:r>
              <a:rPr lang="en-US" sz="2000" dirty="0" err="1">
                <a:latin typeface="Khmer OS" pitchFamily="2" charset="0"/>
                <a:cs typeface="Khmer OS" pitchFamily="2" charset="0"/>
              </a:rPr>
              <a:t>Pisey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”,”Bora”,”</a:t>
            </a:r>
            <a:r>
              <a:rPr lang="en-US" sz="2000" dirty="0" err="1">
                <a:latin typeface="Khmer OS" pitchFamily="2" charset="0"/>
                <a:cs typeface="Khmer OS" pitchFamily="2" charset="0"/>
              </a:rPr>
              <a:t>Dara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”,”</a:t>
            </a:r>
            <a:r>
              <a:rPr lang="en-US" sz="2000" dirty="0" err="1">
                <a:latin typeface="Khmer OS" pitchFamily="2" charset="0"/>
                <a:cs typeface="Khmer OS" pitchFamily="2" charset="0"/>
              </a:rPr>
              <a:t>Oun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”,”</a:t>
            </a:r>
            <a:r>
              <a:rPr lang="en-US" sz="2000" dirty="0" err="1">
                <a:latin typeface="Khmer OS" pitchFamily="2" charset="0"/>
                <a:cs typeface="Khmer OS" pitchFamily="2" charset="0"/>
              </a:rPr>
              <a:t>Pheak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”,”Linda”,”</a:t>
            </a:r>
            <a:r>
              <a:rPr lang="en-US" sz="2000" dirty="0" err="1">
                <a:latin typeface="Khmer OS" pitchFamily="2" charset="0"/>
                <a:cs typeface="Khmer OS" pitchFamily="2" charset="0"/>
              </a:rPr>
              <a:t>Heng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”};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Khmer OS" pitchFamily="2" charset="0"/>
              <a:cs typeface="Khmer OS" pitchFamily="2" charset="0"/>
            </a:endParaRP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  <a:tabLst>
                <a:tab pos="514350" algn="l"/>
              </a:tabLst>
            </a:pP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ការបង្កើត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Array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អាចមានច្រើនទំហំអាស្រ័យទៅតាមតម្រូវការ។ចូរមើលគំរូឧទាហណ៍ខាងក្រោម៖</a:t>
            </a:r>
            <a:endParaRPr lang="en-US" sz="2000" dirty="0">
              <a:latin typeface="Khmer OS" pitchFamily="2" charset="0"/>
              <a:cs typeface="Khmer OS" pitchFamily="2" charset="0"/>
            </a:endParaRPr>
          </a:p>
          <a:p>
            <a:pPr algn="just">
              <a:lnSpc>
                <a:spcPct val="200000"/>
              </a:lnSpc>
              <a:tabLst>
                <a:tab pos="514350" algn="l"/>
              </a:tabLst>
            </a:pPr>
            <a:r>
              <a:rPr lang="en-US" sz="2000" dirty="0">
                <a:latin typeface="Khmer OS" pitchFamily="2" charset="0"/>
                <a:cs typeface="Khmer OS" pitchFamily="2" charset="0"/>
              </a:rPr>
              <a:t>    	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Khmer OS" pitchFamily="2" charset="0"/>
                <a:cs typeface="Khmer OS" pitchFamily="2" charset="0"/>
              </a:rPr>
              <a:t>int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Khmer OS" pitchFamily="2" charset="0"/>
                <a:cs typeface="Khmer OS" pitchFamily="2" charset="0"/>
              </a:rPr>
              <a:t> id[10];</a:t>
            </a:r>
          </a:p>
          <a:p>
            <a:pPr algn="just">
              <a:lnSpc>
                <a:spcPct val="200000"/>
              </a:lnSpc>
              <a:tabLst>
                <a:tab pos="514350" algn="l"/>
              </a:tabLst>
            </a:pPr>
            <a:r>
              <a:rPr lang="km-KH" sz="2000" dirty="0">
                <a:solidFill>
                  <a:schemeClr val="tx2">
                    <a:lumMod val="75000"/>
                  </a:schemeClr>
                </a:solidFill>
                <a:latin typeface="Khmer OS" pitchFamily="2" charset="0"/>
                <a:cs typeface="Khmer OS" pitchFamily="2" charset="0"/>
              </a:rPr>
              <a:t>​​​​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Khmer OS" pitchFamily="2" charset="0"/>
                <a:cs typeface="Khmer OS" pitchFamily="2" charset="0"/>
              </a:rPr>
              <a:t>	float score[5]; </a:t>
            </a:r>
          </a:p>
          <a:p>
            <a:pPr algn="just">
              <a:lnSpc>
                <a:spcPct val="200000"/>
              </a:lnSpc>
              <a:tabLst>
                <a:tab pos="514350" algn="l"/>
              </a:tabLst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Khmer OS" pitchFamily="2" charset="0"/>
                <a:cs typeface="Khmer OS" pitchFamily="2" charset="0"/>
              </a:rPr>
              <a:t>    	char gender[10];</a:t>
            </a:r>
          </a:p>
        </p:txBody>
      </p:sp>
    </p:spTree>
    <p:extLst>
      <p:ext uri="{BB962C8B-B14F-4D97-AF65-F5344CB8AC3E}">
        <p14:creationId xmlns:p14="http://schemas.microsoft.com/office/powerpoint/2010/main" val="81019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0"/>
          <p:cNvSpPr txBox="1">
            <a:spLocks noChangeArrowheads="1"/>
          </p:cNvSpPr>
          <p:nvPr/>
        </p:nvSpPr>
        <p:spPr bwMode="auto">
          <a:xfrm>
            <a:off x="228600" y="152400"/>
            <a:ext cx="10668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27000"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m-KH" sz="2000" b="1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ការប្រើ </a:t>
            </a:r>
            <a:r>
              <a:rPr lang="en-US" sz="2000" b="1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Array </a:t>
            </a:r>
            <a:r>
              <a:rPr lang="km-KH" sz="2000" b="1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ច្រើនវិមាត្រ </a:t>
            </a:r>
            <a:r>
              <a:rPr lang="en-US" sz="2000" b="1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(multi-dimensional array / array of array)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m-KH" sz="2000" dirty="0">
                <a:latin typeface="Khmer OS" pitchFamily="2" charset="0"/>
                <a:cs typeface="Khmer OS" pitchFamily="2" charset="0"/>
              </a:rPr>
              <a:t>ជា 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array 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ដែលមានបណ្តាធាតុច្រើនជាលក្ខណៈ 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table 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គឺ 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Rows 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និង​ 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Columns 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។ ឧទាហរណ៍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  string students[2][3];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m-KH" sz="2000" dirty="0">
                <a:latin typeface="Khmer OS" pitchFamily="2" charset="0"/>
                <a:cs typeface="Khmer OS" pitchFamily="2" charset="0"/>
              </a:rPr>
              <a:t>មានន័យថា 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students 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មានលទ្ធភាពផ្ទុកបាន 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2 rows 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និង​ 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3 columns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។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m-KH" sz="2000" dirty="0">
                <a:latin typeface="Khmer OS" pitchFamily="2" charset="0"/>
                <a:cs typeface="Khmer OS" pitchFamily="2" charset="0"/>
              </a:rPr>
              <a:t>បណ្តាធាតុ 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array 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ត្រូវបានកំណត់ 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index 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ដូចខាងក្រោម៖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41961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(ID)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41961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(Name)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419602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(Gender)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471789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6800" y="5117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261785"/>
              </p:ext>
            </p:extLst>
          </p:nvPr>
        </p:nvGraphicFramePr>
        <p:xfrm>
          <a:off x="1625957" y="4720038"/>
          <a:ext cx="45462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0,2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1,2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228600"/>
            <a:ext cx="11430000" cy="64770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km-KH" sz="2400" dirty="0">
                <a:latin typeface="Khmer OS" pitchFamily="2" charset="0"/>
                <a:cs typeface="Khmer OS" pitchFamily="2" charset="0"/>
              </a:rPr>
              <a:t>ការផ្តល់តម្លៃអោយ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 Multi-Dimensional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 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Array</a:t>
            </a:r>
            <a:r>
              <a:rPr lang="km-KH" sz="2400" dirty="0">
                <a:latin typeface="Khmer OS" pitchFamily="2" charset="0"/>
                <a:cs typeface="Khmer OS" pitchFamily="2" charset="0"/>
              </a:rPr>
              <a:t>​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	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students </a:t>
            </a:r>
            <a:r>
              <a:rPr lang="en-US" dirty="0"/>
              <a:t>[0][0]="stu001";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students </a:t>
            </a:r>
            <a:r>
              <a:rPr lang="en-US" dirty="0"/>
              <a:t>[0][1]="</a:t>
            </a:r>
            <a:r>
              <a:rPr lang="en-US" dirty="0" err="1"/>
              <a:t>Pisey</a:t>
            </a:r>
            <a:r>
              <a:rPr lang="en-US" dirty="0"/>
              <a:t>";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students </a:t>
            </a:r>
            <a:r>
              <a:rPr lang="en-US" dirty="0"/>
              <a:t>[0][2]="Female";</a:t>
            </a:r>
          </a:p>
          <a:p>
            <a:pPr marL="45720" indent="0">
              <a:buNone/>
            </a:pPr>
            <a:r>
              <a:rPr lang="en-US" dirty="0"/>
              <a:t>	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students </a:t>
            </a:r>
            <a:r>
              <a:rPr lang="en-US" dirty="0"/>
              <a:t>[1][0]="stu002";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students </a:t>
            </a:r>
            <a:r>
              <a:rPr lang="en-US" dirty="0"/>
              <a:t>[1][1]="Bora";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students </a:t>
            </a:r>
            <a:r>
              <a:rPr lang="en-US" dirty="0"/>
              <a:t>[1][2]="Male";</a:t>
            </a:r>
            <a:endParaRPr lang="km-KH" dirty="0"/>
          </a:p>
          <a:p>
            <a:pPr marL="45720" indent="0"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km-KH" sz="2000" dirty="0">
                <a:latin typeface="Khmer OS" pitchFamily="2" charset="0"/>
                <a:cs typeface="Khmer OS" pitchFamily="2" charset="0"/>
              </a:rPr>
              <a:t>ការទាញតម្លៃចេញពី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 Multi-Dimensional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 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Array</a:t>
            </a:r>
            <a:r>
              <a:rPr lang="km-KH" sz="2000" dirty="0">
                <a:latin typeface="Khmer OS" pitchFamily="2" charset="0"/>
                <a:cs typeface="Khmer OS" pitchFamily="2" charset="0"/>
              </a:rPr>
              <a:t>​</a:t>
            </a:r>
            <a:r>
              <a:rPr lang="en-US" sz="2000" dirty="0">
                <a:latin typeface="Khmer OS" pitchFamily="2" charset="0"/>
                <a:cs typeface="Khmer OS" pitchFamily="2" charset="0"/>
              </a:rPr>
              <a:t>	</a:t>
            </a:r>
          </a:p>
          <a:p>
            <a:pPr marL="4572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row=0; row&lt;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students</a:t>
            </a:r>
            <a:r>
              <a:rPr lang="en-US" dirty="0"/>
              <a:t>)/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students</a:t>
            </a:r>
            <a:r>
              <a:rPr lang="en-US" dirty="0"/>
              <a:t>[0]);row++)</a:t>
            </a:r>
          </a:p>
          <a:p>
            <a:pPr marL="45720" indent="0">
              <a:buNone/>
            </a:pPr>
            <a:r>
              <a:rPr lang="en-US" dirty="0"/>
              <a:t>	{</a:t>
            </a:r>
          </a:p>
          <a:p>
            <a:pPr marL="45720" indent="0">
              <a:buNone/>
            </a:pPr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col=0; col &lt;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students</a:t>
            </a:r>
            <a:r>
              <a:rPr lang="en-US" dirty="0"/>
              <a:t>[0])/</a:t>
            </a:r>
            <a:r>
              <a:rPr lang="en-US" dirty="0" err="1"/>
              <a:t>sizeof</a:t>
            </a:r>
            <a:r>
              <a:rPr lang="en-US" dirty="0"/>
              <a:t>(string);col++)</a:t>
            </a:r>
          </a:p>
          <a:p>
            <a:pPr marL="4572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sz="2400" dirty="0">
                <a:latin typeface="Khmer OS" pitchFamily="2" charset="0"/>
                <a:cs typeface="Khmer OS" pitchFamily="2" charset="0"/>
              </a:rPr>
              <a:t>students </a:t>
            </a:r>
            <a:r>
              <a:rPr lang="en-US" dirty="0"/>
              <a:t>[row][col]&lt;&lt;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4572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5209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0"/>
          <p:cNvSpPr txBox="1">
            <a:spLocks noChangeArrowheads="1"/>
          </p:cNvSpPr>
          <p:nvPr/>
        </p:nvSpPr>
        <p:spPr bwMode="auto">
          <a:xfrm>
            <a:off x="381000" y="228600"/>
            <a:ext cx="11277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27000"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70C0"/>
                </a:solidFill>
                <a:latin typeface="Khmer OS" pitchFamily="2" charset="0"/>
                <a:cs typeface="Khmer OS" pitchFamily="2" charset="0"/>
              </a:rPr>
              <a:t>Exercise: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ចូរសរសេរកម្មវិធីមួយដែលអាចបញ្ចូលពត៌មានសិស្ស ដែលមានដូចជា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ID, Name, Sex, Phone, address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ឲ្យបាន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3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នាក់ដោយចាប់តម្លៃតាមរយៈ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keyboard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។បន្ទាប់មកធ្វើការបង្ហាញពត៌មានទាំងអស់នោះមកលើ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screen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។បង្កើតជាជម្រើសមួយដែលអាចស្វែងរកពត៌មានតាម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ID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បាន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   1.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ប្រើប្រាស់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array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មួយវិមាត្រ</a:t>
            </a:r>
          </a:p>
          <a:p>
            <a:pPr>
              <a:lnSpc>
                <a:spcPct val="200000"/>
              </a:lnSpc>
            </a:pP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  2.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ប្រើប្រាស់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array </a:t>
            </a:r>
            <a:r>
              <a:rPr lang="km-KH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ពីរវិមាត្រ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6670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24648" r="52579" b="51717"/>
          <a:stretch/>
        </p:blipFill>
        <p:spPr bwMode="auto">
          <a:xfrm>
            <a:off x="1828800" y="609600"/>
            <a:ext cx="7391400" cy="283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2" t="23900" r="52425" b="58142"/>
          <a:stretch/>
        </p:blipFill>
        <p:spPr bwMode="auto">
          <a:xfrm>
            <a:off x="1841679" y="3444053"/>
            <a:ext cx="7378521" cy="208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069764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3381</TotalTime>
  <Words>418</Words>
  <Application>Microsoft Office PowerPoint</Application>
  <PresentationFormat>Custom</PresentationFormat>
  <Paragraphs>98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DaunPenh</vt:lpstr>
      <vt:lpstr>Georgia</vt:lpstr>
      <vt:lpstr>Khmer OS</vt:lpstr>
      <vt:lpstr>Khmer OS Content</vt:lpstr>
      <vt:lpstr>Times New Roman</vt:lpstr>
      <vt:lpstr>Trebuchet MS</vt:lpstr>
      <vt:lpstr>Wingdings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 Sophea</dc:creator>
  <cp:lastModifiedBy>Hinsy</cp:lastModifiedBy>
  <cp:revision>1841</cp:revision>
  <dcterms:created xsi:type="dcterms:W3CDTF">2006-08-16T00:00:00Z</dcterms:created>
  <dcterms:modified xsi:type="dcterms:W3CDTF">2018-07-02T08:35:30Z</dcterms:modified>
</cp:coreProperties>
</file>