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70" r:id="rId14"/>
    <p:sldId id="269" r:id="rId15"/>
    <p:sldId id="271" r:id="rId16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>
      <p:cViewPr varScale="1">
        <p:scale>
          <a:sx n="71" d="100"/>
          <a:sy n="71" d="100"/>
        </p:scale>
        <p:origin x="672" y="5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C#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 smtClean="0">
                <a:latin typeface="Khmer OS Content" pitchFamily="2" charset="0"/>
                <a:cs typeface="Khmer OS Content" pitchFamily="2" charset="0"/>
              </a:rPr>
              <a:t>មេរៀនទី៨</a:t>
            </a:r>
            <a:endParaRPr lang="en-US" sz="4400" b="1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en-US" sz="4400" b="1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  <a:endParaRPr lang="en-US" sz="2800" b="1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 smtClean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Tel: 016 270 878 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Email: insophea1987@gmail.Com</a:t>
            </a:r>
            <a:endParaRPr lang="en-US" sz="20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112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. </a:t>
            </a:r>
            <a:r>
              <a:rPr lang="km-KH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ប្រភេទ 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Parameter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3.1 Value type parameter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រាល់ការផ្លាស់ប្តូរតម្លៃរបស់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Parameter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គឺមិនប៉ះពាល់ដល់តម្លៃដើមរបស់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argument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ទេ។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ឧទាហរណ៍ៈ</a:t>
            </a:r>
            <a:endParaRPr lang="en-US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t="15625" r="59318" b="33627"/>
          <a:stretch/>
        </p:blipFill>
        <p:spPr bwMode="auto">
          <a:xfrm>
            <a:off x="4724400" y="3374530"/>
            <a:ext cx="3404316" cy="340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3.</a:t>
            </a:r>
            <a:r>
              <a:rPr lang="en-US" sz="24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Reference type parameter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រាល់ការផ្លាស់ប្តូរតម្លៃរបស់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Parameter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គឺប៉ះពាល់ដល់តម្លៃដើមរបស់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argument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។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ឧទាហរណ៍ៈ</a:t>
            </a:r>
            <a:endParaRPr lang="en-US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t="15626" r="59021" b="33802"/>
          <a:stretch/>
        </p:blipFill>
        <p:spPr bwMode="auto">
          <a:xfrm>
            <a:off x="2971800" y="2743200"/>
            <a:ext cx="4114800" cy="408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6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1188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3.3 Default  value type parameter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វាជា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parameter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ដែលអាចទទួលយកតម្លៃពី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argument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ក៍បាន មិនបាច់ក៏បាន។បើមិនទទួលតម្លៃពី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Argument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ទេនោះវានឹងមានតម្លៃ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default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របស់វា។ហើយវាជា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argument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ដែលសិ្ថតនៅក្រោយគេ។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ឧទាហរណ៍ៈ</a:t>
            </a:r>
            <a:endParaRPr lang="en-US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t="15625" r="50014" b="36796"/>
          <a:stretch/>
        </p:blipFill>
        <p:spPr bwMode="auto">
          <a:xfrm>
            <a:off x="5367269" y="3301285"/>
            <a:ext cx="4919731" cy="348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4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112776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4. Overloading function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ជា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មួយដែលមានឈ្មោះដូចគ្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នា។ ប៉ុន្តែវាមានលក្ខណៈខុសគ្នាត្រង់ៈ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" pitchFamily="2" charset="0"/>
                <a:cs typeface="Khmer OS" pitchFamily="2" charset="0"/>
              </a:rPr>
              <a:t>DataType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របស់ 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Function</a:t>
            </a:r>
            <a:endParaRPr lang="km-KH" sz="2400" dirty="0" smtClean="0">
              <a:latin typeface="Khmer OS" pitchFamily="2" charset="0"/>
              <a:cs typeface="Khmer OS" pitchFamily="2" charset="0"/>
            </a:endParaRP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" pitchFamily="2" charset="0"/>
                <a:cs typeface="Khmer OS" pitchFamily="2" charset="0"/>
              </a:rPr>
              <a:t>DataType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របស់ 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parameter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ចំនួន 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parameter</a:t>
            </a:r>
            <a:endParaRPr lang="km-KH" sz="2400" dirty="0" smtClean="0">
              <a:latin typeface="Khmer OS" pitchFamily="2" charset="0"/>
              <a:cs typeface="Khmer OS" pitchFamily="2" charset="0"/>
            </a:endParaRP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លំដាប់ </a:t>
            </a:r>
            <a:r>
              <a:rPr lang="en-US" sz="2400" dirty="0" smtClean="0">
                <a:latin typeface="Khmer OS" pitchFamily="2" charset="0"/>
                <a:cs typeface="Khmer OS" pitchFamily="2" charset="0"/>
              </a:rPr>
              <a:t>parameter</a:t>
            </a:r>
            <a:endParaRPr lang="km-KH" sz="2400" dirty="0" smtClean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t="15317" r="32915" b="20554"/>
          <a:stretch/>
        </p:blipFill>
        <p:spPr bwMode="auto">
          <a:xfrm>
            <a:off x="2215166" y="1524000"/>
            <a:ext cx="7157434" cy="46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5762" y="1060189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dirty="0" smtClean="0"/>
              <a:t>ឧទាហរណ៍ៈ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112776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5. Recursive function</a:t>
            </a:r>
          </a:p>
          <a:p>
            <a:pPr marL="36576">
              <a:lnSpc>
                <a:spcPct val="20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កាល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ណា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មួយអាច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call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ខ្លួនវាមកប្រើប្រាស់ក្នុង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block body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នៃ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នោះ​លក្ខណៈបែបនេះឲ្យឈ្មោះថា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Recursive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</a:t>
            </a:r>
            <a:endParaRPr lang="en-US" sz="2000" dirty="0" smtClean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marL="36576">
              <a:lnSpc>
                <a:spcPct val="200000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	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ឧទាហរណ៍ៈ</a:t>
            </a:r>
            <a:endParaRPr lang="km-KH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36" y="2801417"/>
            <a:ext cx="4390764" cy="40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304800" y="1173301"/>
            <a:ext cx="112776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វា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ជាការចាំបាច់ណាស់ក្នុងការស្វែងយល់ពីគោលបំណង និង បញ្ហាដែលកើតមានរាល់កម្មវិធី​ដែលយើងបំរុងនឹងបង្កើត។ ការយល់ពីបញ្ហាទាំងនោះនឹងនាំឲ្យអ្នកអាចកំនត់បាននូវអ្វីដែលអ្នកត្រូវធ្វើ និងក៏ជាចំនុចចាប់ផ្តើមក្នុងការបំបែកបញ្ហាទាំងនោះឲ្យទៅជាផ្នែកតូចៗក្នុងការសរសេរកូដ ដោយការធ្វើបែបនេះវានឹងនាំឲ្យអ្នកងាយស្រួលក្នុងការគ្រប់គ្រងកូដ និងជាពិសេសនៅពេលមានការស្វែងរក​កំហុស និងការ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update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កូដរបស់អ្នក។នោះគឺ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ការ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បង្កើត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។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457200" y="1447800"/>
            <a:ext cx="10820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buFont typeface="Courier New" pitchFamily="49" charset="0"/>
              <a:buChar char="o"/>
            </a:pPr>
            <a:r>
              <a:rPr lang="km-KH" sz="2400" b="1" dirty="0">
                <a:solidFill>
                  <a:srgbClr val="0070C0"/>
                </a:solidFill>
                <a:latin typeface="Khmer OS System" pitchFamily="2" charset="0"/>
                <a:cs typeface="Khmer OS System" pitchFamily="2" charset="0"/>
              </a:rPr>
              <a:t>អត្ថប្រយោជន៍នៃការប្រើ </a:t>
            </a:r>
            <a:r>
              <a:rPr lang="en-US" sz="2400" b="1" dirty="0" smtClean="0">
                <a:solidFill>
                  <a:srgbClr val="0070C0"/>
                </a:solidFill>
                <a:latin typeface="Khmer OS System" pitchFamily="2" charset="0"/>
                <a:cs typeface="Khmer OS System" pitchFamily="2" charset="0"/>
              </a:rPr>
              <a:t>function ? </a:t>
            </a:r>
            <a:endParaRPr lang="en-US" sz="2400" b="1" dirty="0">
              <a:solidFill>
                <a:srgbClr val="0070C0"/>
              </a:solidFill>
              <a:latin typeface="Khmer OS System" pitchFamily="2" charset="0"/>
              <a:cs typeface="Khmer OS System" pitchFamily="2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កាត់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បន្ថយការសរសេរកូដដែលៗ ។មានន័យថាយើងសរសេរកូដតែម្តងតែអាចហៅកូដនោះមកប្រើបានច្រើនដង និង​ច្រើនទិសដៅ។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ងាយស្រួល កែប្រែកូដ និងស្វែងរកកំហុស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ស្រួលសរសេរកូដ មិនរញ៉េរ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 System" pitchFamily="2" charset="0"/>
                <a:cs typeface="Khmer OS System" pitchFamily="2" charset="0"/>
              </a:rPr>
              <a:t>ញ៉ៃ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7131"/>
            <a:ext cx="11201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 smtClean="0">
                <a:latin typeface="Khmer OS Content" pitchFamily="2" charset="0"/>
                <a:cs typeface="Khmer OS Content" pitchFamily="2" charset="0"/>
              </a:rPr>
              <a:t>អ្វីជា</a:t>
            </a:r>
            <a:r>
              <a:rPr lang="en-US" sz="3200" b="1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Function</a:t>
            </a:r>
            <a:r>
              <a:rPr lang="en-US" sz="3200" b="1" dirty="0" smtClean="0"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m-KH" sz="3200" b="1" dirty="0" smtClean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គឺជាបណ្តុំនៃ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ប្រើវាសម្រាប់ដោះស្រាយបញ្ហាណាមួយ ។ អ្នកក៏ធា្លប់បានប្រើប្រាស់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Build-in function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មួយចំនួនរួចមកហើយមានដូចជាៈ </a:t>
            </a:r>
            <a:r>
              <a:rPr lang="en-US" sz="2400" dirty="0" err="1" smtClean="0">
                <a:latin typeface="Khmer OS Content" pitchFamily="2" charset="0"/>
                <a:cs typeface="Khmer OS Content" pitchFamily="2" charset="0"/>
              </a:rPr>
              <a:t>getch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(), </a:t>
            </a:r>
            <a:r>
              <a:rPr lang="en-US" sz="2400" dirty="0" err="1" smtClean="0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(), </a:t>
            </a:r>
            <a:r>
              <a:rPr lang="en-US" sz="2400" dirty="0" err="1" smtClean="0">
                <a:latin typeface="Khmer OS Content" pitchFamily="2" charset="0"/>
                <a:cs typeface="Khmer OS Content" pitchFamily="2" charset="0"/>
              </a:rPr>
              <a:t>getchar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(),..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។ នៅក្នុងមេរៀននេះយើងនឺងរៀនបង្កើត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ដោយខ្លួនឯង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(user define function)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។ 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ចែកចេញជាពីរប្រភេទគឺៈ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Return type function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None-return type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7131"/>
            <a:ext cx="6934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Return type function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គឺជា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400" dirty="0" err="1" smtClean="0">
                <a:latin typeface="Khmer OS Content" pitchFamily="2" charset="0"/>
                <a:cs typeface="Khmer OS Content" pitchFamily="2" charset="0"/>
              </a:rPr>
              <a:t>Funtion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 ណាមួយដែលអាចផ្ទុកតំលៃបាន។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Syntax: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10000"/>
                  </a:schemeClr>
                </a:solidFill>
              </a:rPr>
              <a:t>DataType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function_name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( parameter(s))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{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statement(s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	return value;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} </a:t>
            </a:r>
            <a:r>
              <a:rPr lang="km-KH" sz="3200" b="1" dirty="0" smtClean="0">
                <a:latin typeface="Khmer OS Content" pitchFamily="2" charset="0"/>
                <a:cs typeface="Khmer OS Content" pitchFamily="2" charset="0"/>
              </a:rPr>
              <a:t>	</a:t>
            </a:r>
            <a:endParaRPr lang="en-US" sz="2400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 bwMode="auto">
          <a:xfrm>
            <a:off x="381000" y="1060450"/>
            <a:ext cx="10972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DataType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ជាប្រភេទទិន្នន័យរបស់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Function_name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ជាឈ្មោះរបស់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។ហើយការដាក់ឲ្យ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គឺដូចទៅនឹងការដាក់ឈ្មោះឲ្យ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variable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ដែរ។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Parameter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ជា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variable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ដែលបង្កើតនៅក្នុង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expression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របស់​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។វាមានតួនាទី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copy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តម្លៃពីខាងក្រៅមកអនុវត្តន៍នៅក្នុង​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តាមរយៈ​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argument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នៅពេល​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ត្រូវបានហៅទៅប្រើប្រា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ស់។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Argument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គឺជាតម្លៃដែលបោះមកកាន់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Parameter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របស់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Function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r</a:t>
            </a:r>
            <a:r>
              <a:rPr lang="en-US" sz="2000" b="1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eturn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keyword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ប្រើសម្រាប់បញ្ចប់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function </a:t>
            </a: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និង បញ្ចួនតម្លៃមកកាន់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 តម្លៃដែលផ្តល់ឲ្យ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ត្រូវមានប្រភេទ ទិន្នន័យដូចទៅនឹង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DataType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របស់​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នោះ។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524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 bwMode="auto">
          <a:xfrm>
            <a:off x="381000" y="1060450"/>
            <a:ext cx="10972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m-KH" sz="20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ឧទាហរណ៍ៈ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15846" r="37739" b="30281"/>
          <a:stretch/>
        </p:blipFill>
        <p:spPr bwMode="auto">
          <a:xfrm>
            <a:off x="2133600" y="1691392"/>
            <a:ext cx="6516710" cy="394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11277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2. None-return type function</a:t>
            </a:r>
          </a:p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គឺជា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400" dirty="0" err="1" smtClean="0">
                <a:latin typeface="Khmer OS Content" pitchFamily="2" charset="0"/>
                <a:cs typeface="Khmer OS Content" pitchFamily="2" charset="0"/>
              </a:rPr>
              <a:t>Funtion</a:t>
            </a: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latin typeface="Khmer OS Content" pitchFamily="2" charset="0"/>
                <a:cs typeface="Khmer OS Content" pitchFamily="2" charset="0"/>
              </a:rPr>
              <a:t> ណាមួយដែលមិនអាចផ្ទុកតំលៃបាន។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Content" pitchFamily="2" charset="0"/>
                <a:cs typeface="Khmer OS Content" pitchFamily="2" charset="0"/>
              </a:rPr>
              <a:t>Syntax: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void </a:t>
            </a:r>
            <a:r>
              <a:rPr lang="en-US" sz="2000" dirty="0" err="1" smtClean="0">
                <a:solidFill>
                  <a:schemeClr val="bg1">
                    <a:lumMod val="10000"/>
                  </a:schemeClr>
                </a:solidFill>
              </a:rPr>
              <a:t>function_name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(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parameter(s))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{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statement(s);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	} </a:t>
            </a:r>
          </a:p>
          <a:p>
            <a:pPr marL="425196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void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ជា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keyword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មួយប្រើសម្រាប់ជំនួសឲ្យ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dataType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របស់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</a:t>
            </a:r>
          </a:p>
          <a:p>
            <a:pPr marL="82296">
              <a:lnSpc>
                <a:spcPct val="200000"/>
              </a:lnSpc>
              <a:tabLst>
                <a:tab pos="398463" algn="l"/>
              </a:tabLst>
            </a:pP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 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ដែលមាន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return type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ជា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void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នឹងមិនទទួលតម្លៃអ្វីទាំងអស់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   </a:t>
            </a:r>
          </a:p>
          <a:p>
            <a:pPr marL="82296">
              <a:lnSpc>
                <a:spcPct val="200000"/>
              </a:lnSpc>
              <a:tabLst>
                <a:tab pos="398463" algn="l"/>
              </a:tabLst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នៅពេលដែលវាអនុវត្តន៍ចប់។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function </a:t>
            </a:r>
            <a:r>
              <a:rPr lang="km-KH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នេះ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គ្មាន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return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keyword </a:t>
            </a:r>
            <a:r>
              <a:rPr lang="km-KH" sz="2400" dirty="0" smtClean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ទេ។</a:t>
            </a:r>
            <a:endParaRPr lang="en-US" sz="2400" dirty="0" smtClean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11277600" cy="457200"/>
          </a:xfrm>
        </p:spPr>
        <p:txBody>
          <a:bodyPr/>
          <a:lstStyle/>
          <a:p>
            <a:pPr marL="45720" indent="0">
              <a:buNone/>
            </a:pPr>
            <a:r>
              <a:rPr lang="km-KH" dirty="0" smtClean="0">
                <a:solidFill>
                  <a:schemeClr val="tx1"/>
                </a:solidFill>
              </a:rPr>
              <a:t>ឧទាហរណ៍ៈ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15845" r="35760" b="30282"/>
          <a:stretch/>
        </p:blipFill>
        <p:spPr bwMode="auto">
          <a:xfrm>
            <a:off x="2267755" y="1164464"/>
            <a:ext cx="6800045" cy="394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11277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km-KH" dirty="0" smtClean="0">
                <a:solidFill>
                  <a:schemeClr val="tx1"/>
                </a:solidFill>
              </a:rPr>
              <a:t>តើ</a:t>
            </a:r>
            <a:r>
              <a:rPr lang="en-US" dirty="0" smtClean="0">
                <a:solidFill>
                  <a:schemeClr val="tx1"/>
                </a:solidFill>
              </a:rPr>
              <a:t> return type</a:t>
            </a:r>
            <a:r>
              <a:rPr lang="km-KH" dirty="0" smtClean="0">
                <a:solidFill>
                  <a:schemeClr val="tx1"/>
                </a:solidFill>
              </a:rPr>
              <a:t> និង </a:t>
            </a:r>
            <a:r>
              <a:rPr lang="en-US" dirty="0" smtClean="0">
                <a:solidFill>
                  <a:schemeClr val="tx1"/>
                </a:solidFill>
              </a:rPr>
              <a:t>none-return</a:t>
            </a:r>
            <a:r>
              <a:rPr lang="km-KH" dirty="0" smtClean="0">
                <a:solidFill>
                  <a:schemeClr val="tx1"/>
                </a:solidFill>
              </a:rPr>
              <a:t>​</a:t>
            </a:r>
            <a:r>
              <a:rPr lang="en-US" dirty="0" smtClean="0">
                <a:solidFill>
                  <a:schemeClr val="tx1"/>
                </a:solidFill>
              </a:rPr>
              <a:t> type function </a:t>
            </a:r>
            <a:r>
              <a:rPr lang="km-KH" dirty="0" smtClean="0">
                <a:solidFill>
                  <a:schemeClr val="tx1"/>
                </a:solidFill>
              </a:rPr>
              <a:t>ខុសគ្នាដូចម្ត៉េច? ចូលលើកឧទាហរណ៍មក</a:t>
            </a:r>
          </a:p>
          <a:p>
            <a:pPr marL="45720" indent="0">
              <a:buFont typeface="Georgia" pitchFamily="18" charset="0"/>
              <a:buNone/>
            </a:pPr>
            <a:r>
              <a:rPr lang="km-KH" dirty="0" smtClean="0">
                <a:solidFill>
                  <a:schemeClr val="tx1"/>
                </a:solidFill>
              </a:rPr>
              <a:t>បញ្ចាក់។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76200"/>
            <a:ext cx="937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User-Define function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3274</TotalTime>
  <Words>330</Words>
  <Application>Microsoft Office PowerPoint</Application>
  <PresentationFormat>Custom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DaunPenh</vt:lpstr>
      <vt:lpstr>Georgia</vt:lpstr>
      <vt:lpstr>Khmer OS</vt:lpstr>
      <vt:lpstr>Khmer OS Content</vt:lpstr>
      <vt:lpstr>Khmer OS System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Hinsy Lasong</cp:lastModifiedBy>
  <cp:revision>1849</cp:revision>
  <dcterms:created xsi:type="dcterms:W3CDTF">2006-08-16T00:00:00Z</dcterms:created>
  <dcterms:modified xsi:type="dcterms:W3CDTF">2017-02-13T10:11:04Z</dcterms:modified>
</cp:coreProperties>
</file>