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X1u4E643mwJoGDr6yP6ziZr78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2.10752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pinkrishnan.github.io/posts/getting-started-in-the-world-of-stable-diffusion/" TargetMode="External"/><Relationship Id="rId4" Type="http://schemas.openxmlformats.org/officeDocument/2006/relationships/hyperlink" Target="https://huggingface.co/blog/stable_diffus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diffus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IN" dirty="0"/>
            </a:br>
            <a:r>
              <a:rPr lang="en-IN" dirty="0"/>
              <a:t>Conditioned Diffusers 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Background – The Diffusion Process  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992172" y="4553050"/>
            <a:ext cx="60944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>
                <a:solidFill>
                  <a:srgbClr val="111827"/>
                </a:solidFill>
                <a:latin typeface="Arial"/>
                <a:ea typeface="Arial"/>
                <a:cs typeface="Arial"/>
                <a:sym typeface="Arial"/>
              </a:rPr>
              <a:t>“the main (perhaps only) disadvantage of diffusion models is that they require multiple forward passes to generate an image (which is not the case for generative models like GANs)”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750" y="1690700"/>
            <a:ext cx="8647049" cy="28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Experiments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Explore &amp; Implement two variations –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Negative Prompt (Conditioned Diffusion)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Image-to-Image Pipeline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Results – Negative Prompting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2146" y="1867882"/>
            <a:ext cx="7483810" cy="369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Results – Image-to-Image Pipeline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199" y="2514599"/>
            <a:ext cx="47148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514599"/>
            <a:ext cx="4714875" cy="23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2516172" y="5053339"/>
            <a:ext cx="60944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Strength = 0.8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7916061" y="4993449"/>
            <a:ext cx="60944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Strength = 0.4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High-Resolution Image Synthesis with Latent Diffusion Models</a:t>
            </a:r>
            <a:endParaRPr sz="18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https://huggingface.co/blog/stable_diffusion</a:t>
            </a:r>
            <a:endParaRPr sz="18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https://bipinkrishnan.github.io/posts/getting-started-in-the-world-of-stable-diffusion/</a:t>
            </a:r>
            <a:r>
              <a:rPr lang="en-IN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Introduction 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960748" y="14862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Conditional diffusers are a class of generative models that use the concept of diffusion (the process of gradually adding noise and then denoising it repeatedly) to generate high-quality images.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The fundamental idea behind conditional diffusers is to employ additional information, like a text description or a class label, to condition the diffusion process in order to produce more varied and controllable images. 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This approach has been shown to be effective in a variety of image generation tasks, from generating realistic faces to creating novel artwork.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03" name="Google Shape;103;p3" descr="D2C: Diffusion-Denoising Models for Few-shot Conditional Gene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562" y="1524000"/>
            <a:ext cx="100488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8306586" y="5149334"/>
            <a:ext cx="60944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https://d2c-model.github.io/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Motivation!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Using conditioned diffusion models for image generation allows for more fine-grained control over the generated images. By conditioning the model on additional variables, such as a class label or a set of attributes, the model can be guided to generate images that are more specific to the desired conditions. Thus, we experiment with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hugging face — Diffusers</a:t>
            </a:r>
            <a:r>
              <a:rPr lang="en-IN"/>
              <a:t> library for conditioned generation of images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Background – Understanding Diffusion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3212" y="1647561"/>
            <a:ext cx="10200588" cy="263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5071" y="4426668"/>
            <a:ext cx="5341857" cy="1040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Background – Stable (Latent) Diffusion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Stable Diffusion model is a mathematical framework for image synthesis from text inputs that leverages the principles of Latent Diffusion models while operating in a lower dimensional space, making it computationally efficient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27" name="Google Shape;127;p6" descr="How diffusion models work: the math from scratch | AI Summ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4083" y="3429000"/>
            <a:ext cx="5706517" cy="2932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7817963" y="6176963"/>
            <a:ext cx="3504414" cy="3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https://arxiv.org/abs/2112.10752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Background – Stable (Latent) Diffusion</a:t>
            </a:r>
            <a:endParaRPr/>
          </a:p>
        </p:txBody>
      </p:sp>
      <p:pic>
        <p:nvPicPr>
          <p:cNvPr id="134" name="Google Shape;134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8358" y="2196447"/>
            <a:ext cx="7955283" cy="298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Background – Stable (Latent) Diffusion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Three main components: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Text encoder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 VAE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A U-Net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Background - U-Net Model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“A U-Net is a symmetric architecture with input and output of the same spatial size that uses skip connections between encoder and decoder blocks of corresponding feature dimension”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112" y="3051928"/>
            <a:ext cx="4295776" cy="2995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6667108" y="6047541"/>
            <a:ext cx="60944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https://huggingface.co/blog/annotated-diffusion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409</Words>
  <Application>Microsoft Office PowerPoint</Application>
  <PresentationFormat>Widescreen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 Conditioned Diffusers </vt:lpstr>
      <vt:lpstr>Introduction </vt:lpstr>
      <vt:lpstr>PowerPoint Presentation</vt:lpstr>
      <vt:lpstr>Motivation!</vt:lpstr>
      <vt:lpstr>Background – Understanding Diffusion</vt:lpstr>
      <vt:lpstr>Background – Stable (Latent) Diffusion</vt:lpstr>
      <vt:lpstr>Background – Stable (Latent) Diffusion</vt:lpstr>
      <vt:lpstr>Background – Stable (Latent) Diffusion</vt:lpstr>
      <vt:lpstr>Background - U-Net Model</vt:lpstr>
      <vt:lpstr>Background – The Diffusion Process  </vt:lpstr>
      <vt:lpstr>Experiments</vt:lpstr>
      <vt:lpstr>Results – Negative Prompting</vt:lpstr>
      <vt:lpstr>Results – Image-to-Image Pipeline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726 Project Conditioned Diffusers </dc:title>
  <dc:creator>Jaideep Singh Chawla</dc:creator>
  <cp:lastModifiedBy>Labdhi Gandhi</cp:lastModifiedBy>
  <cp:revision>2</cp:revision>
  <dcterms:created xsi:type="dcterms:W3CDTF">2023-05-03T02:14:24Z</dcterms:created>
  <dcterms:modified xsi:type="dcterms:W3CDTF">2023-08-31T03:33:34Z</dcterms:modified>
</cp:coreProperties>
</file>