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rod-apnortheast-a.online.tableau.com/#/site/task8covid19analysis/workbooks/225996/view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151143C-1EE5-4528-B168-8340D203E99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Timeline Analysis : Covid-19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60E103A-45B4-437B-BC77-A6D76F08A2B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7/7/2021 1:20:58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meline Analysis : Covid-198" id="2" name="slide2">
            <a:extLst>
              <a:ext uri="{FF2B5EF4-FFF2-40B4-BE49-F238E27FC236}">
                <a16:creationId xmlns:a16="http://schemas.microsoft.com/office/drawing/2014/main" id="{F9BCCEBB-6C43-479C-A7A9-BFBBA86536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meline Analysis : Covid-192" id="3" name="slide3">
            <a:extLst>
              <a:ext uri="{FF2B5EF4-FFF2-40B4-BE49-F238E27FC236}">
                <a16:creationId xmlns:a16="http://schemas.microsoft.com/office/drawing/2014/main" id="{40A6F7E3-7626-46C6-AECF-393A255D13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meline Analysis : Covid-193" id="4" name="slide4">
            <a:extLst>
              <a:ext uri="{FF2B5EF4-FFF2-40B4-BE49-F238E27FC236}">
                <a16:creationId xmlns:a16="http://schemas.microsoft.com/office/drawing/2014/main" id="{2F034CC4-0F55-476A-B7D0-60FC9A283D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meline Analysis : Covid-195" id="5" name="slide5">
            <a:extLst>
              <a:ext uri="{FF2B5EF4-FFF2-40B4-BE49-F238E27FC236}">
                <a16:creationId xmlns:a16="http://schemas.microsoft.com/office/drawing/2014/main" id="{ABCBBE3D-0E2F-4F6B-9211-71640A08AD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meline Analysis : Covid-196" id="6" name="slide6">
            <a:extLst>
              <a:ext uri="{FF2B5EF4-FFF2-40B4-BE49-F238E27FC236}">
                <a16:creationId xmlns:a16="http://schemas.microsoft.com/office/drawing/2014/main" id="{F048BA38-5D51-4539-A1A9-50AE51FBCD4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meline Analysis : Covid-194" id="7" name="slide7">
            <a:extLst>
              <a:ext uri="{FF2B5EF4-FFF2-40B4-BE49-F238E27FC236}">
                <a16:creationId xmlns:a16="http://schemas.microsoft.com/office/drawing/2014/main" id="{F2356FF1-7955-4642-B718-E1E7094AC64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meline Analysis : Covid-199" id="8" name="slide8">
            <a:extLst>
              <a:ext uri="{FF2B5EF4-FFF2-40B4-BE49-F238E27FC236}">
                <a16:creationId xmlns:a16="http://schemas.microsoft.com/office/drawing/2014/main" id="{4FB07239-90FA-4B6A-8872-0647C416628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meline Analysis : Covid-191" id="9" name="slide9">
            <a:extLst>
              <a:ext uri="{FF2B5EF4-FFF2-40B4-BE49-F238E27FC236}">
                <a16:creationId xmlns:a16="http://schemas.microsoft.com/office/drawing/2014/main" id="{7167893A-F67D-4925-960B-45070CBE77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2021-07-06T16:21:01Z</dcterms:created>
  <dcterms:modified xsi:type="dcterms:W3CDTF">2021-07-06T16:21:01Z</dcterms:modified>
</cp:coreProperties>
</file>