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A7CA-0210-CF22-EA63-549F78894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B711D-650A-6FDB-44B3-DC082BCAD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1057-86A4-375B-EC9E-3DCB28C26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972-C9F0-9045-8496-E9E87F39CF0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4A408-2FFD-E7F2-BC36-0BEEDD61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1ACD4-81A0-54E1-D25A-7B3F47C2F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D5EE-6BB1-2340-9CE3-88F6CBD0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22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C781-7D39-E00C-0417-BE60B820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F5479-CE0B-A8DC-49BB-11836A8B4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9287-99B5-55E2-E693-18DB7A36B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972-C9F0-9045-8496-E9E87F39CF0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C14D-0A7F-CB89-E862-8ECDF5D69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18D41-21D3-AC54-1EAC-EFF910FD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D5EE-6BB1-2340-9CE3-88F6CBD0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3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881CF-F6A5-63B4-26A0-2074474EA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D354C4-04E3-7A69-DED3-BE07898AE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10211-690E-8158-E004-D7509C3F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972-C9F0-9045-8496-E9E87F39CF0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60013-C86E-DBC3-AACF-2FC6C8284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93831-71D0-7319-F71E-56C5C316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D5EE-6BB1-2340-9CE3-88F6CBD0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6DA7-C2AE-3FA5-5984-132C1CC6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C3DAE-967F-57F2-DF66-0516B4C11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D22D9-DAE0-D77D-8FE7-C4117A13F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972-C9F0-9045-8496-E9E87F39CF0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8810-F4E0-26CF-BF50-3F682158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CDB1-48C9-AB63-261B-5F7958A0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D5EE-6BB1-2340-9CE3-88F6CBD0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198F-8812-DF88-2150-58E7AC7A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1AB7B-C0D0-3B18-FBEF-E1B79CA3A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9E4C7-3603-71B1-81DB-B2606461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972-C9F0-9045-8496-E9E87F39CF0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4AAFB-CA97-C616-E56D-8E07FF31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8439C-532F-8F98-B02B-6C415EB52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D5EE-6BB1-2340-9CE3-88F6CBD0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8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0C74-9430-DAEC-6C96-13B7F33A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4625C-BA7E-D13B-A24E-8692751CD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A1102-50BB-1E29-ED64-BF8FFF662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B8AA-00E1-1D2C-6AE5-29419FE4E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972-C9F0-9045-8496-E9E87F39CF0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39DA5-6E7C-7BE6-B8D7-D136E072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64EBF-2683-1CFD-4C41-7782AA7D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D5EE-6BB1-2340-9CE3-88F6CBD0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7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8A1B-0A61-DF08-E71C-C4F5460F6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31A2A-206A-5DC1-32CA-434D6357A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D7904-0C25-E32B-6D6F-1347B91F4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8FFAD-3AFE-9DC4-D29E-5B7CEA4C7F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057D7-BB08-75EF-B644-EA264A93B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00189-52E6-2A45-EB9E-9C8C1A57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972-C9F0-9045-8496-E9E87F39CF0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93CCA8-EFE2-4400-2607-EC78532B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1380B-0997-275D-9BBD-CFF5511BB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D5EE-6BB1-2340-9CE3-88F6CBD0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02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4DDE-6560-30F1-726A-AFD54F7B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1C673-AA47-0BD1-C9C3-2A06D255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972-C9F0-9045-8496-E9E87F39CF0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305866-F776-AD44-0927-D4285D51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3624A6-F178-E26B-E590-CAB7CF86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D5EE-6BB1-2340-9CE3-88F6CBD0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7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D8947-D254-8687-FB3D-4CF0FEA8A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972-C9F0-9045-8496-E9E87F39CF0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EE600-9FAB-6189-9017-F2F5EED4E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8435C-97D5-0A67-377F-A842C365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D5EE-6BB1-2340-9CE3-88F6CBD0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5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9F882-5EAE-E217-B3DF-BD4CAC9B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B32D7-9503-A041-1A0A-B66B49DD3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8BF7D-6259-D385-1769-ED373E114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ABC0E-7EFD-35AA-0256-2FE767D8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972-C9F0-9045-8496-E9E87F39CF0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8954D-F61F-8069-DCB8-20AE2775A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57D94-A3D4-32FE-CB6F-4821C55A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D5EE-6BB1-2340-9CE3-88F6CBD0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17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90DF7-1033-8DAC-0CA9-44F8B674E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0EE77-BB0F-B059-E67C-6236CF581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6E4D93-4C46-61ED-B04F-6BF416915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78C4B-74C2-9BC1-5917-A5558BC9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55972-C9F0-9045-8496-E9E87F39CF0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76A36-A7DD-9F25-B123-674C1D3BE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053E5-9C0E-3B39-24D8-28A26234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BD5EE-6BB1-2340-9CE3-88F6CBD0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2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59CC5-51DB-196B-6462-0F004D3D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0228A-8058-F77C-FD9E-BD727C524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E4FA-7310-59D4-2C04-FB3AA09C9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055972-C9F0-9045-8496-E9E87F39CF03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3FEE4-5182-C425-A6DB-B2DB6023E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C658D-AEF6-A34E-3FE4-9CE7E67EE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FBD5EE-6BB1-2340-9CE3-88F6CBD0E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74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640F92-F165-5B77-5747-6791904AC501}"/>
              </a:ext>
            </a:extLst>
          </p:cNvPr>
          <p:cNvSpPr/>
          <p:nvPr/>
        </p:nvSpPr>
        <p:spPr>
          <a:xfrm>
            <a:off x="5387546" y="3566813"/>
            <a:ext cx="5733535" cy="28462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C7D12-8652-7AB1-D921-3BF15DB933ED}"/>
              </a:ext>
            </a:extLst>
          </p:cNvPr>
          <p:cNvSpPr txBox="1"/>
          <p:nvPr/>
        </p:nvSpPr>
        <p:spPr>
          <a:xfrm>
            <a:off x="729049" y="739514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DB2C2F-F05F-3515-3EEE-CFEE661060BF}"/>
              </a:ext>
            </a:extLst>
          </p:cNvPr>
          <p:cNvSpPr/>
          <p:nvPr/>
        </p:nvSpPr>
        <p:spPr>
          <a:xfrm>
            <a:off x="523103" y="419959"/>
            <a:ext cx="3789405" cy="30090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1FA088-5C2D-A081-7B6D-C86EAF3A747A}"/>
              </a:ext>
            </a:extLst>
          </p:cNvPr>
          <p:cNvSpPr/>
          <p:nvPr/>
        </p:nvSpPr>
        <p:spPr>
          <a:xfrm>
            <a:off x="6820930" y="317070"/>
            <a:ext cx="3892378" cy="28462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8DBA74-0456-D2E1-F5B4-51C34739B05C}"/>
              </a:ext>
            </a:extLst>
          </p:cNvPr>
          <p:cNvSpPr txBox="1"/>
          <p:nvPr/>
        </p:nvSpPr>
        <p:spPr>
          <a:xfrm>
            <a:off x="7109253" y="545925"/>
            <a:ext cx="313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Habitat 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426A1A-0230-2B49-49CE-2DCD3CDA9C9E}"/>
              </a:ext>
            </a:extLst>
          </p:cNvPr>
          <p:cNvSpPr txBox="1"/>
          <p:nvPr/>
        </p:nvSpPr>
        <p:spPr>
          <a:xfrm>
            <a:off x="5487021" y="3660135"/>
            <a:ext cx="244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Migration Tracking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805000-C441-9D2C-7FAB-1B18EEA8412B}"/>
              </a:ext>
            </a:extLst>
          </p:cNvPr>
          <p:cNvSpPr/>
          <p:nvPr/>
        </p:nvSpPr>
        <p:spPr>
          <a:xfrm>
            <a:off x="7142206" y="1689061"/>
            <a:ext cx="1346886" cy="12750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36F888-EAFE-F4C8-A820-A8C4BD2665EC}"/>
              </a:ext>
            </a:extLst>
          </p:cNvPr>
          <p:cNvSpPr/>
          <p:nvPr/>
        </p:nvSpPr>
        <p:spPr>
          <a:xfrm>
            <a:off x="9162585" y="1689061"/>
            <a:ext cx="1346886" cy="12750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A6B4DC-603F-D691-2841-DF5A5DF5C6A7}"/>
              </a:ext>
            </a:extLst>
          </p:cNvPr>
          <p:cNvSpPr txBox="1"/>
          <p:nvPr/>
        </p:nvSpPr>
        <p:spPr>
          <a:xfrm>
            <a:off x="976161" y="2211854"/>
            <a:ext cx="9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7859DC-D6D8-CC26-1322-2AE98198881A}"/>
              </a:ext>
            </a:extLst>
          </p:cNvPr>
          <p:cNvSpPr txBox="1"/>
          <p:nvPr/>
        </p:nvSpPr>
        <p:spPr>
          <a:xfrm>
            <a:off x="2805034" y="2180966"/>
            <a:ext cx="105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Animal </a:t>
            </a:r>
          </a:p>
          <a:p>
            <a:r>
              <a:rPr lang="en-US" dirty="0"/>
              <a:t>Manager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1CA482-6376-87F2-7574-C719A728D249}"/>
              </a:ext>
            </a:extLst>
          </p:cNvPr>
          <p:cNvSpPr/>
          <p:nvPr/>
        </p:nvSpPr>
        <p:spPr>
          <a:xfrm>
            <a:off x="790783" y="2018485"/>
            <a:ext cx="1346886" cy="12750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0CA8C2-B881-3B54-2479-761B1E794C2C}"/>
              </a:ext>
            </a:extLst>
          </p:cNvPr>
          <p:cNvSpPr/>
          <p:nvPr/>
        </p:nvSpPr>
        <p:spPr>
          <a:xfrm>
            <a:off x="2718437" y="2018485"/>
            <a:ext cx="1346886" cy="12750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54ED14-651C-014E-8F05-170214D457F9}"/>
              </a:ext>
            </a:extLst>
          </p:cNvPr>
          <p:cNvSpPr txBox="1"/>
          <p:nvPr/>
        </p:nvSpPr>
        <p:spPr>
          <a:xfrm>
            <a:off x="7296665" y="1924479"/>
            <a:ext cx="9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Habitat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DA6C42-4CC0-D252-9564-B9097C47398D}"/>
              </a:ext>
            </a:extLst>
          </p:cNvPr>
          <p:cNvSpPr txBox="1"/>
          <p:nvPr/>
        </p:nvSpPr>
        <p:spPr>
          <a:xfrm>
            <a:off x="9310916" y="1934855"/>
            <a:ext cx="105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Habitat </a:t>
            </a:r>
          </a:p>
          <a:p>
            <a:r>
              <a:rPr lang="en-US" dirty="0"/>
              <a:t>Manager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9B5051-9584-6797-0045-A18493528DCC}"/>
              </a:ext>
            </a:extLst>
          </p:cNvPr>
          <p:cNvSpPr/>
          <p:nvPr/>
        </p:nvSpPr>
        <p:spPr>
          <a:xfrm>
            <a:off x="9448750" y="4964590"/>
            <a:ext cx="1346886" cy="12750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880E24-CD27-313F-8842-31027082671F}"/>
              </a:ext>
            </a:extLst>
          </p:cNvPr>
          <p:cNvSpPr/>
          <p:nvPr/>
        </p:nvSpPr>
        <p:spPr>
          <a:xfrm>
            <a:off x="7580870" y="4974351"/>
            <a:ext cx="1346886" cy="12750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A51476-BB19-49E9-415E-34F94693386A}"/>
              </a:ext>
            </a:extLst>
          </p:cNvPr>
          <p:cNvSpPr/>
          <p:nvPr/>
        </p:nvSpPr>
        <p:spPr>
          <a:xfrm>
            <a:off x="5712990" y="4988444"/>
            <a:ext cx="1346886" cy="12750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CBDD2A-65E3-6D21-A43C-1155D380EA49}"/>
              </a:ext>
            </a:extLst>
          </p:cNvPr>
          <p:cNvSpPr txBox="1"/>
          <p:nvPr/>
        </p:nvSpPr>
        <p:spPr>
          <a:xfrm>
            <a:off x="5755097" y="5115255"/>
            <a:ext cx="110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792B8F-D669-3B23-52E4-A601ECBCFB8D}"/>
              </a:ext>
            </a:extLst>
          </p:cNvPr>
          <p:cNvSpPr txBox="1"/>
          <p:nvPr/>
        </p:nvSpPr>
        <p:spPr>
          <a:xfrm>
            <a:off x="7637247" y="5161421"/>
            <a:ext cx="110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Migration</a:t>
            </a:r>
          </a:p>
          <a:p>
            <a:r>
              <a:rPr lang="en-US" dirty="0"/>
              <a:t>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60ED6E-30B4-61F8-714E-8DC20ABC6A79}"/>
              </a:ext>
            </a:extLst>
          </p:cNvPr>
          <p:cNvSpPr txBox="1"/>
          <p:nvPr/>
        </p:nvSpPr>
        <p:spPr>
          <a:xfrm>
            <a:off x="9485134" y="5125798"/>
            <a:ext cx="110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Migration</a:t>
            </a:r>
          </a:p>
          <a:p>
            <a:r>
              <a:rPr lang="en-US" dirty="0"/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2732258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9ADC1B6-3103-75C0-0CCC-00FB1C8861A5}"/>
              </a:ext>
            </a:extLst>
          </p:cNvPr>
          <p:cNvSpPr/>
          <p:nvPr/>
        </p:nvSpPr>
        <p:spPr>
          <a:xfrm>
            <a:off x="321256" y="1775170"/>
            <a:ext cx="3892378" cy="28462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21FD5-0C25-8BB6-DD56-B102444CB2FF}"/>
              </a:ext>
            </a:extLst>
          </p:cNvPr>
          <p:cNvSpPr txBox="1"/>
          <p:nvPr/>
        </p:nvSpPr>
        <p:spPr>
          <a:xfrm>
            <a:off x="609579" y="2004025"/>
            <a:ext cx="313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Habitat Management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00D719-868F-86E9-82C0-68E08609A9E9}"/>
              </a:ext>
            </a:extLst>
          </p:cNvPr>
          <p:cNvSpPr/>
          <p:nvPr/>
        </p:nvSpPr>
        <p:spPr>
          <a:xfrm>
            <a:off x="642532" y="3147161"/>
            <a:ext cx="1346886" cy="12750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0519B0-FDF3-488B-BA24-D054CACD2662}"/>
              </a:ext>
            </a:extLst>
          </p:cNvPr>
          <p:cNvSpPr/>
          <p:nvPr/>
        </p:nvSpPr>
        <p:spPr>
          <a:xfrm>
            <a:off x="2662911" y="3147161"/>
            <a:ext cx="1346886" cy="12750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BFDD3-399A-5668-718A-2ACA9BFF8D0B}"/>
              </a:ext>
            </a:extLst>
          </p:cNvPr>
          <p:cNvSpPr txBox="1"/>
          <p:nvPr/>
        </p:nvSpPr>
        <p:spPr>
          <a:xfrm>
            <a:off x="796991" y="3382579"/>
            <a:ext cx="9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Habitat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13D15-78D1-2EA0-CB9E-E47EE358DB72}"/>
              </a:ext>
            </a:extLst>
          </p:cNvPr>
          <p:cNvSpPr txBox="1"/>
          <p:nvPr/>
        </p:nvSpPr>
        <p:spPr>
          <a:xfrm>
            <a:off x="2811242" y="3392955"/>
            <a:ext cx="105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Habitat </a:t>
            </a:r>
          </a:p>
          <a:p>
            <a:r>
              <a:rPr lang="en-US" dirty="0"/>
              <a:t>Manager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D6093-EE02-3D63-AC98-DF0F1827FA62}"/>
              </a:ext>
            </a:extLst>
          </p:cNvPr>
          <p:cNvSpPr txBox="1"/>
          <p:nvPr/>
        </p:nvSpPr>
        <p:spPr>
          <a:xfrm>
            <a:off x="8106053" y="1999905"/>
            <a:ext cx="2360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 Management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8F814F-8B7A-4A91-6691-C39B5FAC7E63}"/>
              </a:ext>
            </a:extLst>
          </p:cNvPr>
          <p:cNvSpPr/>
          <p:nvPr/>
        </p:nvSpPr>
        <p:spPr>
          <a:xfrm>
            <a:off x="7900107" y="1680350"/>
            <a:ext cx="3789405" cy="300904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1BA78-9B3C-A6E6-D106-A15CD092B415}"/>
              </a:ext>
            </a:extLst>
          </p:cNvPr>
          <p:cNvSpPr txBox="1"/>
          <p:nvPr/>
        </p:nvSpPr>
        <p:spPr>
          <a:xfrm>
            <a:off x="8353165" y="3472245"/>
            <a:ext cx="9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E48041-6563-C7B0-616E-A86B4AD6BB67}"/>
              </a:ext>
            </a:extLst>
          </p:cNvPr>
          <p:cNvSpPr txBox="1"/>
          <p:nvPr/>
        </p:nvSpPr>
        <p:spPr>
          <a:xfrm>
            <a:off x="10182038" y="3441357"/>
            <a:ext cx="105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Animal </a:t>
            </a:r>
          </a:p>
          <a:p>
            <a:r>
              <a:rPr lang="en-US" dirty="0"/>
              <a:t>Manager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490BCC-172F-F076-007C-AA451EC84D05}"/>
              </a:ext>
            </a:extLst>
          </p:cNvPr>
          <p:cNvSpPr/>
          <p:nvPr/>
        </p:nvSpPr>
        <p:spPr>
          <a:xfrm>
            <a:off x="8167787" y="3278876"/>
            <a:ext cx="1346886" cy="12750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E22EF29-FF16-B125-5B7C-5B48BC980EDE}"/>
              </a:ext>
            </a:extLst>
          </p:cNvPr>
          <p:cNvSpPr/>
          <p:nvPr/>
        </p:nvSpPr>
        <p:spPr>
          <a:xfrm>
            <a:off x="10095441" y="3278876"/>
            <a:ext cx="1346886" cy="12750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39C722-BDF1-155A-A500-69B569643CFC}"/>
              </a:ext>
            </a:extLst>
          </p:cNvPr>
          <p:cNvCxnSpPr>
            <a:stCxn id="11" idx="1"/>
            <a:endCxn id="4" idx="3"/>
          </p:cNvCxnSpPr>
          <p:nvPr/>
        </p:nvCxnSpPr>
        <p:spPr>
          <a:xfrm flipH="1">
            <a:off x="4213634" y="3184871"/>
            <a:ext cx="3686473" cy="1342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F148B1-F95D-0BE5-5A0B-698F98854958}"/>
              </a:ext>
            </a:extLst>
          </p:cNvPr>
          <p:cNvSpPr txBox="1"/>
          <p:nvPr/>
        </p:nvSpPr>
        <p:spPr>
          <a:xfrm>
            <a:off x="4449540" y="2184571"/>
            <a:ext cx="2981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assign_animals_to_habitat</a:t>
            </a:r>
            <a:r>
              <a:rPr lang="en-US" dirty="0"/>
              <a:t>()</a:t>
            </a:r>
          </a:p>
          <a:p>
            <a:r>
              <a:rPr lang="en-US" dirty="0" err="1"/>
              <a:t>get_animals_in_habitat</a:t>
            </a:r>
            <a:r>
              <a:rPr lang="en-US" dirty="0"/>
              <a:t>()</a:t>
            </a:r>
          </a:p>
          <a:p>
            <a:r>
              <a:rPr lang="en-US" dirty="0"/>
              <a:t>_</a:t>
            </a:r>
            <a:r>
              <a:rPr lang="en-US" dirty="0" err="1"/>
              <a:t>in_habitat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4376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9B1A7F-317F-3047-3956-E2C96193FF2E}"/>
              </a:ext>
            </a:extLst>
          </p:cNvPr>
          <p:cNvSpPr/>
          <p:nvPr/>
        </p:nvSpPr>
        <p:spPr>
          <a:xfrm>
            <a:off x="160619" y="1886293"/>
            <a:ext cx="5733535" cy="28462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1EB3DA-5D70-41DB-F365-7682B75A0E41}"/>
              </a:ext>
            </a:extLst>
          </p:cNvPr>
          <p:cNvSpPr txBox="1"/>
          <p:nvPr/>
        </p:nvSpPr>
        <p:spPr>
          <a:xfrm>
            <a:off x="260094" y="1979615"/>
            <a:ext cx="244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Migration Tracking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0400A8-127D-21DC-5638-2AC27CA5A7A7}"/>
              </a:ext>
            </a:extLst>
          </p:cNvPr>
          <p:cNvSpPr/>
          <p:nvPr/>
        </p:nvSpPr>
        <p:spPr>
          <a:xfrm>
            <a:off x="4221823" y="3284070"/>
            <a:ext cx="1346886" cy="12750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A3D5C8-A8F2-5503-D0E6-4905533E2E5F}"/>
              </a:ext>
            </a:extLst>
          </p:cNvPr>
          <p:cNvSpPr/>
          <p:nvPr/>
        </p:nvSpPr>
        <p:spPr>
          <a:xfrm>
            <a:off x="2353943" y="3293831"/>
            <a:ext cx="1346886" cy="12750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BBDA4D-ABE1-755C-6403-4170A3A2D7F8}"/>
              </a:ext>
            </a:extLst>
          </p:cNvPr>
          <p:cNvSpPr/>
          <p:nvPr/>
        </p:nvSpPr>
        <p:spPr>
          <a:xfrm>
            <a:off x="486063" y="3307924"/>
            <a:ext cx="1346886" cy="12750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E4563-32B6-70A3-283F-08D1746788DF}"/>
              </a:ext>
            </a:extLst>
          </p:cNvPr>
          <p:cNvSpPr txBox="1"/>
          <p:nvPr/>
        </p:nvSpPr>
        <p:spPr>
          <a:xfrm>
            <a:off x="528170" y="3434735"/>
            <a:ext cx="110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D7191B-A6C1-434F-C442-C29C48B0F9B4}"/>
              </a:ext>
            </a:extLst>
          </p:cNvPr>
          <p:cNvSpPr txBox="1"/>
          <p:nvPr/>
        </p:nvSpPr>
        <p:spPr>
          <a:xfrm>
            <a:off x="2410320" y="3480901"/>
            <a:ext cx="110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Migration</a:t>
            </a:r>
          </a:p>
          <a:p>
            <a:r>
              <a:rPr lang="en-US" dirty="0"/>
              <a:t>Manager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15292-B291-2663-A95E-DF458D50CD8F}"/>
              </a:ext>
            </a:extLst>
          </p:cNvPr>
          <p:cNvSpPr txBox="1"/>
          <p:nvPr/>
        </p:nvSpPr>
        <p:spPr>
          <a:xfrm>
            <a:off x="4258207" y="3445278"/>
            <a:ext cx="1108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Migration</a:t>
            </a:r>
          </a:p>
          <a:p>
            <a:r>
              <a:rPr lang="en-US" dirty="0"/>
              <a:t>Path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48910F-9D9C-8EAC-D25E-B9383281675A}"/>
              </a:ext>
            </a:extLst>
          </p:cNvPr>
          <p:cNvSpPr/>
          <p:nvPr/>
        </p:nvSpPr>
        <p:spPr>
          <a:xfrm>
            <a:off x="8130754" y="1886381"/>
            <a:ext cx="3892378" cy="28462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2D064-9834-5253-0ACC-B8F8EC5A8524}"/>
              </a:ext>
            </a:extLst>
          </p:cNvPr>
          <p:cNvSpPr txBox="1"/>
          <p:nvPr/>
        </p:nvSpPr>
        <p:spPr>
          <a:xfrm>
            <a:off x="8419077" y="2115236"/>
            <a:ext cx="313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Habitat Management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6FCE7-4192-E43C-BD0F-0BFB8D5A8D16}"/>
              </a:ext>
            </a:extLst>
          </p:cNvPr>
          <p:cNvSpPr/>
          <p:nvPr/>
        </p:nvSpPr>
        <p:spPr>
          <a:xfrm>
            <a:off x="8452030" y="3258372"/>
            <a:ext cx="1346886" cy="12750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BD830B-98B4-8849-0870-AA2285694081}"/>
              </a:ext>
            </a:extLst>
          </p:cNvPr>
          <p:cNvSpPr/>
          <p:nvPr/>
        </p:nvSpPr>
        <p:spPr>
          <a:xfrm>
            <a:off x="10472409" y="3258372"/>
            <a:ext cx="1346886" cy="12750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963F2-6992-19DE-0F34-F795F22EAF33}"/>
              </a:ext>
            </a:extLst>
          </p:cNvPr>
          <p:cNvSpPr txBox="1"/>
          <p:nvPr/>
        </p:nvSpPr>
        <p:spPr>
          <a:xfrm>
            <a:off x="8606489" y="3493790"/>
            <a:ext cx="926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Habitat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57522-7FE4-2502-C4A1-AC38956D72C3}"/>
              </a:ext>
            </a:extLst>
          </p:cNvPr>
          <p:cNvSpPr txBox="1"/>
          <p:nvPr/>
        </p:nvSpPr>
        <p:spPr>
          <a:xfrm>
            <a:off x="10620740" y="3504166"/>
            <a:ext cx="1050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Habitat </a:t>
            </a:r>
          </a:p>
          <a:p>
            <a:r>
              <a:rPr lang="en-US" dirty="0"/>
              <a:t>Manager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2A1D4F-C784-9EC6-C721-F6393A51A00A}"/>
              </a:ext>
            </a:extLst>
          </p:cNvPr>
          <p:cNvCxnSpPr>
            <a:stCxn id="10" idx="1"/>
            <a:endCxn id="2" idx="3"/>
          </p:cNvCxnSpPr>
          <p:nvPr/>
        </p:nvCxnSpPr>
        <p:spPr>
          <a:xfrm flipH="1" flipV="1">
            <a:off x="5894154" y="3309423"/>
            <a:ext cx="2236600" cy="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B71725-E4D5-37C5-9281-F8CB92B9BB3A}"/>
              </a:ext>
            </a:extLst>
          </p:cNvPr>
          <p:cNvSpPr txBox="1"/>
          <p:nvPr/>
        </p:nvSpPr>
        <p:spPr>
          <a:xfrm>
            <a:off x="5189838" y="715614"/>
            <a:ext cx="4163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create_migration_path</a:t>
            </a:r>
            <a:r>
              <a:rPr lang="en-US" dirty="0"/>
              <a:t>()</a:t>
            </a:r>
          </a:p>
          <a:p>
            <a:r>
              <a:rPr lang="en-US" dirty="0" err="1"/>
              <a:t>get_migration_paths_by_destination</a:t>
            </a:r>
            <a:r>
              <a:rPr lang="en-US" dirty="0"/>
              <a:t>()</a:t>
            </a:r>
          </a:p>
          <a:p>
            <a:r>
              <a:rPr lang="en-US" dirty="0" err="1"/>
              <a:t>get_migration_paths_by_start_location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6595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88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Beaudion, Lily</dc:creator>
  <cp:lastModifiedBy>Beaudion, Lily</cp:lastModifiedBy>
  <cp:revision>3</cp:revision>
  <dcterms:created xsi:type="dcterms:W3CDTF">2024-10-07T20:51:45Z</dcterms:created>
  <dcterms:modified xsi:type="dcterms:W3CDTF">2024-10-07T21:21:26Z</dcterms:modified>
</cp:coreProperties>
</file>