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99" r:id="rId3"/>
    <p:sldId id="283" r:id="rId4"/>
    <p:sldId id="291" r:id="rId5"/>
    <p:sldId id="303" r:id="rId6"/>
    <p:sldId id="267" r:id="rId7"/>
    <p:sldId id="287" r:id="rId8"/>
    <p:sldId id="258" r:id="rId9"/>
    <p:sldId id="279" r:id="rId10"/>
    <p:sldId id="29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2"/>
    <p:restoredTop sz="92778"/>
  </p:normalViewPr>
  <p:slideViewPr>
    <p:cSldViewPr snapToGrid="0" snapToObjects="1">
      <p:cViewPr varScale="1">
        <p:scale>
          <a:sx n="54" d="100"/>
          <a:sy n="54" d="100"/>
        </p:scale>
        <p:origin x="2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5B16-FDDA-754D-B354-627FA9819431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B742-6BF4-664E-942F-8813F7D72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3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5B16-FDDA-754D-B354-627FA9819431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B742-6BF4-664E-942F-8813F7D72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7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5B16-FDDA-754D-B354-627FA9819431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B742-6BF4-664E-942F-8813F7D72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5B16-FDDA-754D-B354-627FA9819431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B742-6BF4-664E-942F-8813F7D72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5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5B16-FDDA-754D-B354-627FA9819431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B742-6BF4-664E-942F-8813F7D72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5B16-FDDA-754D-B354-627FA9819431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B742-6BF4-664E-942F-8813F7D72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5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5B16-FDDA-754D-B354-627FA9819431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B742-6BF4-664E-942F-8813F7D72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8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5B16-FDDA-754D-B354-627FA9819431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B742-6BF4-664E-942F-8813F7D72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2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5B16-FDDA-754D-B354-627FA9819431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B742-6BF4-664E-942F-8813F7D72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7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5B16-FDDA-754D-B354-627FA9819431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B742-6BF4-664E-942F-8813F7D72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1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5B16-FDDA-754D-B354-627FA9819431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B742-6BF4-664E-942F-8813F7D72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8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95B16-FDDA-754D-B354-627FA9819431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5B742-6BF4-664E-942F-8813F7D72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3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09574" y="2913550"/>
            <a:ext cx="2906532" cy="3465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0198" y="2913550"/>
            <a:ext cx="2906532" cy="34654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09994" y="5666779"/>
            <a:ext cx="94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Player 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41064" y="2153380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3102" y="1215120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match the</a:t>
            </a:r>
          </a:p>
          <a:p>
            <a:pPr algn="ctr"/>
            <a:r>
              <a:rPr lang="en-US" b="1" dirty="0"/>
              <a:t>COLOR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89126" y="2913550"/>
            <a:ext cx="2906532" cy="3465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23951" y="5719471"/>
            <a:ext cx="1125054" cy="447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385668" y="2153380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27705" y="1215120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match the</a:t>
            </a:r>
          </a:p>
          <a:p>
            <a:pPr algn="ctr"/>
            <a:r>
              <a:rPr lang="en-US" b="1" dirty="0"/>
              <a:t>LETTER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652628" y="2153380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94666" y="1215120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match the</a:t>
            </a:r>
          </a:p>
          <a:p>
            <a:pPr algn="ctr"/>
            <a:r>
              <a:rPr lang="en-US" b="1" dirty="0"/>
              <a:t>SHAPE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44742" y="3189896"/>
            <a:ext cx="1897443" cy="430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/>
              <a:t>YOUR CHOICE</a:t>
            </a:r>
            <a:endParaRPr lang="en-US" sz="2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71158" y="737866"/>
            <a:ext cx="171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 are Player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58992" y="5427134"/>
            <a:ext cx="1036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YOU ARE</a:t>
            </a:r>
          </a:p>
          <a:p>
            <a:pPr algn="ctr"/>
            <a:r>
              <a:rPr lang="en-US" b="1" dirty="0"/>
              <a:t>Player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2C4A5-02AA-1546-AB04-3978F3814E56}"/>
              </a:ext>
            </a:extLst>
          </p:cNvPr>
          <p:cNvSpPr/>
          <p:nvPr/>
        </p:nvSpPr>
        <p:spPr>
          <a:xfrm>
            <a:off x="754252" y="3712222"/>
            <a:ext cx="768283" cy="1234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800910" y="3997259"/>
            <a:ext cx="635578" cy="6049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BEB9F28-DA2A-344B-9014-4F0D3423B0A5}"/>
              </a:ext>
            </a:extLst>
          </p:cNvPr>
          <p:cNvSpPr/>
          <p:nvPr/>
        </p:nvSpPr>
        <p:spPr>
          <a:xfrm>
            <a:off x="1611673" y="3712222"/>
            <a:ext cx="768283" cy="1234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riangle 28"/>
          <p:cNvSpPr>
            <a:spLocks noChangeAspect="1"/>
          </p:cNvSpPr>
          <p:nvPr/>
        </p:nvSpPr>
        <p:spPr>
          <a:xfrm>
            <a:off x="1687160" y="3997259"/>
            <a:ext cx="612606" cy="604948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64CCEC4-2B2E-DA46-BE3B-FC1CB7102EE4}"/>
              </a:ext>
            </a:extLst>
          </p:cNvPr>
          <p:cNvSpPr/>
          <p:nvPr/>
        </p:nvSpPr>
        <p:spPr>
          <a:xfrm>
            <a:off x="2530647" y="3708583"/>
            <a:ext cx="768283" cy="1234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2601448" y="3997259"/>
            <a:ext cx="604949" cy="6049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35" name="Triangle 34"/>
          <p:cNvSpPr>
            <a:spLocks noChangeAspect="1"/>
          </p:cNvSpPr>
          <p:nvPr/>
        </p:nvSpPr>
        <p:spPr>
          <a:xfrm>
            <a:off x="4974534" y="3987691"/>
            <a:ext cx="612606" cy="60494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4172525" y="4016621"/>
            <a:ext cx="635578" cy="60494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37" name="Rectangle 36"/>
          <p:cNvSpPr>
            <a:spLocks noChangeAspect="1"/>
          </p:cNvSpPr>
          <p:nvPr/>
        </p:nvSpPr>
        <p:spPr>
          <a:xfrm>
            <a:off x="5790481" y="4042784"/>
            <a:ext cx="604949" cy="60494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38" name="Triangle 37"/>
          <p:cNvSpPr>
            <a:spLocks noChangeAspect="1"/>
          </p:cNvSpPr>
          <p:nvPr/>
        </p:nvSpPr>
        <p:spPr>
          <a:xfrm>
            <a:off x="7284726" y="3955876"/>
            <a:ext cx="612606" cy="604948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8162357" y="3997259"/>
            <a:ext cx="635578" cy="6049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9129245" y="3997259"/>
            <a:ext cx="604949" cy="60494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CB5933-17D1-014B-9B63-A0AFA643516D}"/>
              </a:ext>
            </a:extLst>
          </p:cNvPr>
          <p:cNvSpPr/>
          <p:nvPr/>
        </p:nvSpPr>
        <p:spPr>
          <a:xfrm>
            <a:off x="1611673" y="5038102"/>
            <a:ext cx="57802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OK</a:t>
            </a:r>
          </a:p>
        </p:txBody>
      </p:sp>
      <p:sp>
        <p:nvSpPr>
          <p:cNvPr id="31" name="Triangle 30"/>
          <p:cNvSpPr>
            <a:spLocks noChangeAspect="1"/>
          </p:cNvSpPr>
          <p:nvPr/>
        </p:nvSpPr>
        <p:spPr>
          <a:xfrm>
            <a:off x="10762586" y="4013035"/>
            <a:ext cx="612606" cy="60494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91A08-AC3E-7045-BAEF-FC6420121FB4}"/>
              </a:ext>
            </a:extLst>
          </p:cNvPr>
          <p:cNvSpPr txBox="1"/>
          <p:nvPr/>
        </p:nvSpPr>
        <p:spPr>
          <a:xfrm>
            <a:off x="7982516" y="276201"/>
            <a:ext cx="14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539658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09574" y="2913550"/>
            <a:ext cx="2906532" cy="3465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0198" y="2913550"/>
            <a:ext cx="2906532" cy="34654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iangle 1"/>
          <p:cNvSpPr>
            <a:spLocks noChangeAspect="1"/>
          </p:cNvSpPr>
          <p:nvPr/>
        </p:nvSpPr>
        <p:spPr>
          <a:xfrm>
            <a:off x="1617260" y="3955876"/>
            <a:ext cx="612606" cy="60494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2398502" y="3955876"/>
            <a:ext cx="635578" cy="60494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795469" y="3968552"/>
            <a:ext cx="604949" cy="60494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8" name="Triangle 7"/>
          <p:cNvSpPr>
            <a:spLocks noChangeAspect="1"/>
          </p:cNvSpPr>
          <p:nvPr/>
        </p:nvSpPr>
        <p:spPr>
          <a:xfrm>
            <a:off x="4126230" y="3936185"/>
            <a:ext cx="612606" cy="604948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803618" y="3936185"/>
            <a:ext cx="635578" cy="60494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4955678" y="3955876"/>
            <a:ext cx="604949" cy="60494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9994" y="5666779"/>
            <a:ext cx="94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Player 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41064" y="2153380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3102" y="1215120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match the</a:t>
            </a:r>
          </a:p>
          <a:p>
            <a:pPr algn="ctr"/>
            <a:r>
              <a:rPr lang="en-US" b="1" dirty="0"/>
              <a:t>SHAPE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89126" y="2913550"/>
            <a:ext cx="2906532" cy="3465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>
            <a:spLocks noChangeAspect="1"/>
          </p:cNvSpPr>
          <p:nvPr/>
        </p:nvSpPr>
        <p:spPr>
          <a:xfrm>
            <a:off x="9144234" y="3936185"/>
            <a:ext cx="612606" cy="604948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7363437" y="3936185"/>
            <a:ext cx="635578" cy="6049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8269150" y="3955876"/>
            <a:ext cx="604949" cy="6049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23951" y="5719471"/>
            <a:ext cx="1125054" cy="447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385668" y="2153380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27705" y="1215120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match the</a:t>
            </a:r>
          </a:p>
          <a:p>
            <a:pPr algn="ctr"/>
            <a:r>
              <a:rPr lang="en-US" b="1" dirty="0"/>
              <a:t>LETTER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652628" y="2153380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94666" y="1215120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match the</a:t>
            </a:r>
          </a:p>
          <a:p>
            <a:pPr algn="ctr"/>
            <a:r>
              <a:rPr lang="en-US" b="1" dirty="0"/>
              <a:t>COLOR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44742" y="3189896"/>
            <a:ext cx="1897443" cy="430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/>
              <a:t>YOUR CHOICE</a:t>
            </a:r>
            <a:endParaRPr lang="en-US" sz="2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71158" y="737866"/>
            <a:ext cx="171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 are Player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675158" y="298958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GAME 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58992" y="5427134"/>
            <a:ext cx="1036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YOU ARE</a:t>
            </a:r>
          </a:p>
          <a:p>
            <a:pPr algn="ctr"/>
            <a:r>
              <a:rPr lang="en-US" b="1" dirty="0"/>
              <a:t>Player 1</a:t>
            </a: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10675158" y="3936185"/>
            <a:ext cx="635578" cy="60494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4D68BA9-D744-2A44-A307-E9ED4567380E}"/>
              </a:ext>
            </a:extLst>
          </p:cNvPr>
          <p:cNvCxnSpPr/>
          <p:nvPr/>
        </p:nvCxnSpPr>
        <p:spPr>
          <a:xfrm>
            <a:off x="9049005" y="4904245"/>
            <a:ext cx="774916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FA70CF9-9CCC-0043-9712-2F0C80EAC166}"/>
              </a:ext>
            </a:extLst>
          </p:cNvPr>
          <p:cNvCxnSpPr/>
          <p:nvPr/>
        </p:nvCxnSpPr>
        <p:spPr>
          <a:xfrm>
            <a:off x="4035078" y="4904245"/>
            <a:ext cx="774916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6B7B39-694C-0544-A1AD-0E7E25321273}"/>
              </a:ext>
            </a:extLst>
          </p:cNvPr>
          <p:cNvCxnSpPr/>
          <p:nvPr/>
        </p:nvCxnSpPr>
        <p:spPr>
          <a:xfrm>
            <a:off x="1583066" y="4904245"/>
            <a:ext cx="774916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36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09574" y="2913550"/>
            <a:ext cx="2906532" cy="3465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0198" y="2913550"/>
            <a:ext cx="2906532" cy="34654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iangle 1"/>
          <p:cNvSpPr>
            <a:spLocks noChangeAspect="1"/>
          </p:cNvSpPr>
          <p:nvPr/>
        </p:nvSpPr>
        <p:spPr>
          <a:xfrm>
            <a:off x="763962" y="3988922"/>
            <a:ext cx="612606" cy="60494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1637340" y="3988922"/>
            <a:ext cx="635578" cy="60494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2536115" y="3959733"/>
            <a:ext cx="604949" cy="6049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riangle 7"/>
          <p:cNvSpPr>
            <a:spLocks noChangeAspect="1"/>
          </p:cNvSpPr>
          <p:nvPr/>
        </p:nvSpPr>
        <p:spPr>
          <a:xfrm>
            <a:off x="4073125" y="3926058"/>
            <a:ext cx="612606" cy="60494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4908900" y="3926058"/>
            <a:ext cx="635578" cy="60494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5828550" y="3926058"/>
            <a:ext cx="604949" cy="60494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09994" y="5666779"/>
            <a:ext cx="94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Player 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41064" y="2153380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3102" y="1215120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match the</a:t>
            </a:r>
          </a:p>
          <a:p>
            <a:pPr algn="ctr"/>
            <a:r>
              <a:rPr lang="en-US" b="1" dirty="0"/>
              <a:t>COLOR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89126" y="2913550"/>
            <a:ext cx="2906532" cy="3465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>
            <a:spLocks noChangeAspect="1"/>
          </p:cNvSpPr>
          <p:nvPr/>
        </p:nvSpPr>
        <p:spPr>
          <a:xfrm>
            <a:off x="7310625" y="3971020"/>
            <a:ext cx="612606" cy="60494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9136911" y="3971020"/>
            <a:ext cx="635578" cy="60494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8184003" y="3971020"/>
            <a:ext cx="604949" cy="6049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23951" y="5719471"/>
            <a:ext cx="1125054" cy="447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385668" y="2153380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27705" y="1215120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match the</a:t>
            </a:r>
          </a:p>
          <a:p>
            <a:pPr algn="ctr"/>
            <a:r>
              <a:rPr lang="en-US" b="1" dirty="0"/>
              <a:t>SHAPE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652628" y="2153380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94666" y="1215120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match the</a:t>
            </a:r>
          </a:p>
          <a:p>
            <a:pPr algn="ctr"/>
            <a:r>
              <a:rPr lang="en-US" b="1" dirty="0"/>
              <a:t>LETTER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44742" y="3189896"/>
            <a:ext cx="1897443" cy="430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/>
              <a:t>YOUR CHOICE</a:t>
            </a:r>
            <a:endParaRPr lang="en-US" sz="2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71158" y="737866"/>
            <a:ext cx="171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 are Player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675158" y="298958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GAME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58992" y="5427134"/>
            <a:ext cx="1036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YOU ARE</a:t>
            </a:r>
          </a:p>
          <a:p>
            <a:pPr algn="ctr"/>
            <a:r>
              <a:rPr lang="en-US" b="1" dirty="0"/>
              <a:t>Player 1</a:t>
            </a:r>
          </a:p>
        </p:txBody>
      </p:sp>
      <p:sp>
        <p:nvSpPr>
          <p:cNvPr id="30" name="Triangle 29"/>
          <p:cNvSpPr>
            <a:spLocks noChangeAspect="1"/>
          </p:cNvSpPr>
          <p:nvPr/>
        </p:nvSpPr>
        <p:spPr>
          <a:xfrm>
            <a:off x="10505533" y="3947804"/>
            <a:ext cx="612606" cy="60494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858695-4414-EC48-A64A-32AA7B089923}"/>
              </a:ext>
            </a:extLst>
          </p:cNvPr>
          <p:cNvCxnSpPr/>
          <p:nvPr/>
        </p:nvCxnSpPr>
        <p:spPr>
          <a:xfrm>
            <a:off x="9049005" y="4904245"/>
            <a:ext cx="774916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CC27B8-51E4-AE42-B014-A45B88EE8A4C}"/>
              </a:ext>
            </a:extLst>
          </p:cNvPr>
          <p:cNvCxnSpPr/>
          <p:nvPr/>
        </p:nvCxnSpPr>
        <p:spPr>
          <a:xfrm>
            <a:off x="4809994" y="4904245"/>
            <a:ext cx="774916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106D44D-EEDD-844C-84C5-BD456712972A}"/>
              </a:ext>
            </a:extLst>
          </p:cNvPr>
          <p:cNvCxnSpPr/>
          <p:nvPr/>
        </p:nvCxnSpPr>
        <p:spPr>
          <a:xfrm>
            <a:off x="2417320" y="4904245"/>
            <a:ext cx="774916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30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09574" y="2913550"/>
            <a:ext cx="2906532" cy="3465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0198" y="2913550"/>
            <a:ext cx="2906532" cy="34654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iangle 1"/>
          <p:cNvSpPr>
            <a:spLocks noChangeAspect="1"/>
          </p:cNvSpPr>
          <p:nvPr/>
        </p:nvSpPr>
        <p:spPr>
          <a:xfrm>
            <a:off x="2519578" y="3954712"/>
            <a:ext cx="612606" cy="604948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770776" y="3940733"/>
            <a:ext cx="635578" cy="6049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1702545" y="3959465"/>
            <a:ext cx="604949" cy="60494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8" name="Triangle 7"/>
          <p:cNvSpPr>
            <a:spLocks noChangeAspect="1"/>
          </p:cNvSpPr>
          <p:nvPr/>
        </p:nvSpPr>
        <p:spPr>
          <a:xfrm>
            <a:off x="5773062" y="3936185"/>
            <a:ext cx="612606" cy="604948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4108367" y="3936185"/>
            <a:ext cx="635578" cy="60494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4930455" y="3940733"/>
            <a:ext cx="604949" cy="60494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09994" y="5666779"/>
            <a:ext cx="94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Player 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41064" y="2153380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63382" y="1215120"/>
            <a:ext cx="1377894" cy="782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match the</a:t>
            </a:r>
          </a:p>
          <a:p>
            <a:pPr algn="ctr"/>
            <a:r>
              <a:rPr lang="en-US" b="1" dirty="0"/>
              <a:t>SHAPE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89126" y="2913550"/>
            <a:ext cx="2906532" cy="3465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>
            <a:spLocks noChangeAspect="1"/>
          </p:cNvSpPr>
          <p:nvPr/>
        </p:nvSpPr>
        <p:spPr>
          <a:xfrm>
            <a:off x="8972889" y="3936185"/>
            <a:ext cx="612606" cy="604948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8168689" y="3936185"/>
            <a:ext cx="635578" cy="6049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7372498" y="3936185"/>
            <a:ext cx="604949" cy="60494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23951" y="5719471"/>
            <a:ext cx="1125054" cy="447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385668" y="2153380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07985" y="1215120"/>
            <a:ext cx="1377894" cy="782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match the</a:t>
            </a:r>
          </a:p>
          <a:p>
            <a:pPr algn="ctr"/>
            <a:r>
              <a:rPr lang="en-US" b="1" dirty="0"/>
              <a:t>COLOR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652628" y="2153380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474946" y="1215120"/>
            <a:ext cx="1377894" cy="782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match the</a:t>
            </a:r>
          </a:p>
          <a:p>
            <a:pPr algn="ctr"/>
            <a:r>
              <a:rPr lang="en-US" b="1" dirty="0"/>
              <a:t>LETTER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44742" y="3189896"/>
            <a:ext cx="1897443" cy="430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/>
              <a:t>YOUR CHOICE</a:t>
            </a:r>
            <a:endParaRPr lang="en-US" sz="2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71158" y="737866"/>
            <a:ext cx="171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 are Player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675158" y="298958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GAME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58992" y="5427134"/>
            <a:ext cx="1036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YOU ARE</a:t>
            </a:r>
          </a:p>
          <a:p>
            <a:pPr algn="ctr"/>
            <a:r>
              <a:rPr lang="en-US" b="1" dirty="0"/>
              <a:t>Player 1</a:t>
            </a:r>
          </a:p>
        </p:txBody>
      </p:sp>
      <p:sp>
        <p:nvSpPr>
          <p:cNvPr id="29" name="Triangle 28"/>
          <p:cNvSpPr>
            <a:spLocks noChangeAspect="1"/>
          </p:cNvSpPr>
          <p:nvPr/>
        </p:nvSpPr>
        <p:spPr>
          <a:xfrm>
            <a:off x="10470583" y="3936185"/>
            <a:ext cx="612606" cy="604948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DCE281-1E4E-5149-917E-AD6556BD6880}"/>
              </a:ext>
            </a:extLst>
          </p:cNvPr>
          <p:cNvCxnSpPr/>
          <p:nvPr/>
        </p:nvCxnSpPr>
        <p:spPr>
          <a:xfrm>
            <a:off x="8149639" y="4904245"/>
            <a:ext cx="774916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4768898-1868-C344-9558-EBF56B52AC2D}"/>
              </a:ext>
            </a:extLst>
          </p:cNvPr>
          <p:cNvCxnSpPr/>
          <p:nvPr/>
        </p:nvCxnSpPr>
        <p:spPr>
          <a:xfrm>
            <a:off x="4809994" y="4904245"/>
            <a:ext cx="774916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5EB792E-A0B2-7E40-B8EA-503C0717C2BA}"/>
              </a:ext>
            </a:extLst>
          </p:cNvPr>
          <p:cNvCxnSpPr/>
          <p:nvPr/>
        </p:nvCxnSpPr>
        <p:spPr>
          <a:xfrm>
            <a:off x="1668654" y="4903106"/>
            <a:ext cx="774916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7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09574" y="2913550"/>
            <a:ext cx="2906532" cy="3465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0198" y="2913550"/>
            <a:ext cx="2906532" cy="34654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iangle 1"/>
          <p:cNvSpPr>
            <a:spLocks noChangeAspect="1"/>
          </p:cNvSpPr>
          <p:nvPr/>
        </p:nvSpPr>
        <p:spPr>
          <a:xfrm>
            <a:off x="710909" y="3932033"/>
            <a:ext cx="612606" cy="60494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1501280" y="3936185"/>
            <a:ext cx="635578" cy="60494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2509878" y="3919010"/>
            <a:ext cx="604949" cy="60494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8" name="Triangle 7"/>
          <p:cNvSpPr>
            <a:spLocks noChangeAspect="1"/>
          </p:cNvSpPr>
          <p:nvPr/>
        </p:nvSpPr>
        <p:spPr>
          <a:xfrm>
            <a:off x="5804017" y="3948861"/>
            <a:ext cx="612606" cy="60494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4868956" y="3987691"/>
            <a:ext cx="635578" cy="60494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3962074" y="3923048"/>
            <a:ext cx="604949" cy="6049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09994" y="5666779"/>
            <a:ext cx="94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Player 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41064" y="2153380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3102" y="1215120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match the</a:t>
            </a:r>
          </a:p>
          <a:p>
            <a:pPr algn="ctr"/>
            <a:r>
              <a:rPr lang="en-US" b="1" dirty="0"/>
              <a:t>LETTER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89126" y="2913550"/>
            <a:ext cx="2906532" cy="3465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>
            <a:spLocks noChangeAspect="1"/>
          </p:cNvSpPr>
          <p:nvPr/>
        </p:nvSpPr>
        <p:spPr>
          <a:xfrm>
            <a:off x="7369573" y="3936185"/>
            <a:ext cx="612606" cy="604948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9131901" y="3936185"/>
            <a:ext cx="635578" cy="60494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8254225" y="3955876"/>
            <a:ext cx="604949" cy="60494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23951" y="5719471"/>
            <a:ext cx="1125054" cy="447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385668" y="2153380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27705" y="1215120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match the</a:t>
            </a:r>
          </a:p>
          <a:p>
            <a:pPr algn="ctr"/>
            <a:r>
              <a:rPr lang="en-US" b="1" dirty="0"/>
              <a:t>SHAPE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652628" y="2153380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94666" y="1215120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match the</a:t>
            </a:r>
          </a:p>
          <a:p>
            <a:pPr algn="ctr"/>
            <a:r>
              <a:rPr lang="en-US" b="1" dirty="0"/>
              <a:t>COLOR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44742" y="3189896"/>
            <a:ext cx="1897443" cy="430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/>
              <a:t>YOUR CHOICE</a:t>
            </a:r>
            <a:endParaRPr lang="en-US" sz="2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71158" y="737866"/>
            <a:ext cx="171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 are Player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675158" y="298958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GAME 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58992" y="5427134"/>
            <a:ext cx="1036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YOU ARE</a:t>
            </a:r>
          </a:p>
          <a:p>
            <a:pPr algn="ctr"/>
            <a:r>
              <a:rPr lang="en-US" b="1" dirty="0"/>
              <a:t>Player 1</a:t>
            </a: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10415330" y="3936185"/>
            <a:ext cx="635578" cy="60494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88E1EF-A942-3747-8132-574EDA7FCF23}"/>
              </a:ext>
            </a:extLst>
          </p:cNvPr>
          <p:cNvCxnSpPr/>
          <p:nvPr/>
        </p:nvCxnSpPr>
        <p:spPr>
          <a:xfrm>
            <a:off x="7369573" y="4931690"/>
            <a:ext cx="774916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4692797-9970-1F45-9A0B-1C63BD2F12B9}"/>
              </a:ext>
            </a:extLst>
          </p:cNvPr>
          <p:cNvCxnSpPr/>
          <p:nvPr/>
        </p:nvCxnSpPr>
        <p:spPr>
          <a:xfrm>
            <a:off x="5757369" y="4931690"/>
            <a:ext cx="774916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4C1553-1430-0D46-953F-E24A8EF87701}"/>
              </a:ext>
            </a:extLst>
          </p:cNvPr>
          <p:cNvCxnSpPr/>
          <p:nvPr/>
        </p:nvCxnSpPr>
        <p:spPr>
          <a:xfrm>
            <a:off x="2366148" y="4931690"/>
            <a:ext cx="774916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13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09574" y="2913550"/>
            <a:ext cx="2906532" cy="3465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0198" y="2913550"/>
            <a:ext cx="2906532" cy="34654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09994" y="5666779"/>
            <a:ext cx="94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Player 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41064" y="2153380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3102" y="1215120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match the</a:t>
            </a:r>
          </a:p>
          <a:p>
            <a:pPr algn="ctr"/>
            <a:r>
              <a:rPr lang="en-US" b="1" dirty="0"/>
              <a:t>LETTER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89126" y="2913550"/>
            <a:ext cx="2906532" cy="3465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23951" y="5719471"/>
            <a:ext cx="1125054" cy="447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385668" y="2153380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27705" y="1215120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match the</a:t>
            </a:r>
          </a:p>
          <a:p>
            <a:pPr algn="ctr"/>
            <a:r>
              <a:rPr lang="en-US" b="1" dirty="0"/>
              <a:t>COLOR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652628" y="2153380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94666" y="1215120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match the</a:t>
            </a:r>
          </a:p>
          <a:p>
            <a:pPr algn="ctr"/>
            <a:r>
              <a:rPr lang="en-US" b="1" dirty="0"/>
              <a:t>SHAPE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44742" y="3189896"/>
            <a:ext cx="1897443" cy="430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/>
              <a:t>YOUR CHOICE</a:t>
            </a:r>
            <a:endParaRPr lang="en-US" sz="2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71158" y="737866"/>
            <a:ext cx="171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 are Player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675158" y="298958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GAME 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58992" y="5427134"/>
            <a:ext cx="1036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YOU ARE</a:t>
            </a:r>
          </a:p>
          <a:p>
            <a:pPr algn="ctr"/>
            <a:r>
              <a:rPr lang="en-US" b="1" dirty="0"/>
              <a:t>Player 1</a:t>
            </a:r>
          </a:p>
        </p:txBody>
      </p:sp>
      <p:sp>
        <p:nvSpPr>
          <p:cNvPr id="29" name="Triangle 28"/>
          <p:cNvSpPr>
            <a:spLocks noChangeAspect="1"/>
          </p:cNvSpPr>
          <p:nvPr/>
        </p:nvSpPr>
        <p:spPr>
          <a:xfrm>
            <a:off x="1687160" y="3997259"/>
            <a:ext cx="612606" cy="60494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800910" y="3997259"/>
            <a:ext cx="635578" cy="60494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2601448" y="3997259"/>
            <a:ext cx="604949" cy="60494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35" name="Triangle 34"/>
          <p:cNvSpPr>
            <a:spLocks noChangeAspect="1"/>
          </p:cNvSpPr>
          <p:nvPr/>
        </p:nvSpPr>
        <p:spPr>
          <a:xfrm>
            <a:off x="4011880" y="4027893"/>
            <a:ext cx="612606" cy="60494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5950549" y="4041341"/>
            <a:ext cx="635578" cy="60494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37" name="Rectangle 36"/>
          <p:cNvSpPr>
            <a:spLocks noChangeAspect="1"/>
          </p:cNvSpPr>
          <p:nvPr/>
        </p:nvSpPr>
        <p:spPr>
          <a:xfrm>
            <a:off x="5017309" y="4027893"/>
            <a:ext cx="604949" cy="60494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38" name="Triangle 37"/>
          <p:cNvSpPr>
            <a:spLocks noChangeAspect="1"/>
          </p:cNvSpPr>
          <p:nvPr/>
        </p:nvSpPr>
        <p:spPr>
          <a:xfrm>
            <a:off x="7284726" y="3955876"/>
            <a:ext cx="612606" cy="604948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8162357" y="3997259"/>
            <a:ext cx="635578" cy="60494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9129245" y="3997259"/>
            <a:ext cx="604949" cy="60494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41" name="Rectangle 40"/>
          <p:cNvSpPr>
            <a:spLocks noChangeAspect="1"/>
          </p:cNvSpPr>
          <p:nvPr/>
        </p:nvSpPr>
        <p:spPr>
          <a:xfrm>
            <a:off x="10654915" y="4016621"/>
            <a:ext cx="604949" cy="60494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D7B1B2-F04C-1445-A2AE-D4D7BF20200C}"/>
              </a:ext>
            </a:extLst>
          </p:cNvPr>
          <p:cNvCxnSpPr/>
          <p:nvPr/>
        </p:nvCxnSpPr>
        <p:spPr>
          <a:xfrm>
            <a:off x="8959278" y="4931690"/>
            <a:ext cx="774916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193F7C1-DCD6-D743-B5AE-E963F9690F92}"/>
              </a:ext>
            </a:extLst>
          </p:cNvPr>
          <p:cNvCxnSpPr/>
          <p:nvPr/>
        </p:nvCxnSpPr>
        <p:spPr>
          <a:xfrm>
            <a:off x="3930725" y="4931690"/>
            <a:ext cx="774916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A22073-973A-504B-8713-88627BF3E52B}"/>
              </a:ext>
            </a:extLst>
          </p:cNvPr>
          <p:cNvCxnSpPr/>
          <p:nvPr/>
        </p:nvCxnSpPr>
        <p:spPr>
          <a:xfrm>
            <a:off x="731241" y="4931690"/>
            <a:ext cx="774916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02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09574" y="2913550"/>
            <a:ext cx="2906532" cy="3465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0198" y="2913550"/>
            <a:ext cx="2906532" cy="34654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iangle 1"/>
          <p:cNvSpPr>
            <a:spLocks noChangeAspect="1"/>
          </p:cNvSpPr>
          <p:nvPr/>
        </p:nvSpPr>
        <p:spPr>
          <a:xfrm>
            <a:off x="1703310" y="3905081"/>
            <a:ext cx="612606" cy="604948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2520592" y="3936185"/>
            <a:ext cx="635578" cy="6049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857970" y="3940733"/>
            <a:ext cx="604949" cy="60494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8" name="Triangle 7"/>
          <p:cNvSpPr>
            <a:spLocks noChangeAspect="1"/>
          </p:cNvSpPr>
          <p:nvPr/>
        </p:nvSpPr>
        <p:spPr>
          <a:xfrm>
            <a:off x="4080518" y="3916449"/>
            <a:ext cx="612606" cy="60494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786512" y="3940733"/>
            <a:ext cx="635578" cy="60494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4975051" y="3955876"/>
            <a:ext cx="604949" cy="6049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09994" y="5666779"/>
            <a:ext cx="94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Player 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41064" y="2153380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3102" y="1215120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match the</a:t>
            </a:r>
          </a:p>
          <a:p>
            <a:pPr algn="ctr"/>
            <a:r>
              <a:rPr lang="en-US" b="1" dirty="0"/>
              <a:t>LETTER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89126" y="2913550"/>
            <a:ext cx="2906532" cy="3465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>
            <a:spLocks noChangeAspect="1"/>
          </p:cNvSpPr>
          <p:nvPr/>
        </p:nvSpPr>
        <p:spPr>
          <a:xfrm>
            <a:off x="7369573" y="3936185"/>
            <a:ext cx="612606" cy="604948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8230202" y="3955876"/>
            <a:ext cx="635578" cy="60494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9113803" y="3955876"/>
            <a:ext cx="604949" cy="60494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23951" y="5719471"/>
            <a:ext cx="1125054" cy="447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385668" y="2153380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27705" y="1215120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match the</a:t>
            </a:r>
          </a:p>
          <a:p>
            <a:pPr algn="ctr"/>
            <a:r>
              <a:rPr lang="en-US" b="1" dirty="0"/>
              <a:t>SHAPE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652628" y="2153380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94666" y="1215120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match the</a:t>
            </a:r>
          </a:p>
          <a:p>
            <a:pPr algn="ctr"/>
            <a:r>
              <a:rPr lang="en-US" b="1" dirty="0"/>
              <a:t>COLOR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44742" y="3189896"/>
            <a:ext cx="1897443" cy="430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/>
              <a:t>YOUR CHOICE</a:t>
            </a:r>
            <a:endParaRPr lang="en-US" sz="2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71158" y="737866"/>
            <a:ext cx="171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 are Player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675158" y="298958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GAME 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58992" y="5427134"/>
            <a:ext cx="1036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YOU ARE</a:t>
            </a:r>
          </a:p>
          <a:p>
            <a:pPr algn="ctr"/>
            <a:r>
              <a:rPr lang="en-US" b="1" dirty="0"/>
              <a:t>Player 1</a:t>
            </a:r>
          </a:p>
        </p:txBody>
      </p:sp>
      <p:sp>
        <p:nvSpPr>
          <p:cNvPr id="30" name="Rectangle 29"/>
          <p:cNvSpPr>
            <a:spLocks noChangeAspect="1"/>
          </p:cNvSpPr>
          <p:nvPr/>
        </p:nvSpPr>
        <p:spPr>
          <a:xfrm>
            <a:off x="10608159" y="3936185"/>
            <a:ext cx="604949" cy="6049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41CC248-960F-4547-A507-EA9DC9C8F83D}"/>
              </a:ext>
            </a:extLst>
          </p:cNvPr>
          <p:cNvCxnSpPr/>
          <p:nvPr/>
        </p:nvCxnSpPr>
        <p:spPr>
          <a:xfrm>
            <a:off x="7369573" y="4904245"/>
            <a:ext cx="774916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6AC35FA-1327-5C40-8DB7-DDAD835212B7}"/>
              </a:ext>
            </a:extLst>
          </p:cNvPr>
          <p:cNvCxnSpPr/>
          <p:nvPr/>
        </p:nvCxnSpPr>
        <p:spPr>
          <a:xfrm>
            <a:off x="3953818" y="4950740"/>
            <a:ext cx="774916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4C41B26-5920-D84D-B51F-91DB44DFA35B}"/>
              </a:ext>
            </a:extLst>
          </p:cNvPr>
          <p:cNvCxnSpPr/>
          <p:nvPr/>
        </p:nvCxnSpPr>
        <p:spPr>
          <a:xfrm>
            <a:off x="857970" y="4904245"/>
            <a:ext cx="774916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34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09574" y="2913550"/>
            <a:ext cx="2906532" cy="3465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0198" y="2913550"/>
            <a:ext cx="2906532" cy="34654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iangle 1"/>
          <p:cNvSpPr>
            <a:spLocks noChangeAspect="1"/>
          </p:cNvSpPr>
          <p:nvPr/>
        </p:nvSpPr>
        <p:spPr>
          <a:xfrm>
            <a:off x="2455854" y="3897128"/>
            <a:ext cx="612606" cy="604948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815663" y="3919010"/>
            <a:ext cx="635578" cy="6049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1678115" y="3919010"/>
            <a:ext cx="604949" cy="6049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8" name="Triangle 7"/>
          <p:cNvSpPr>
            <a:spLocks noChangeAspect="1"/>
          </p:cNvSpPr>
          <p:nvPr/>
        </p:nvSpPr>
        <p:spPr>
          <a:xfrm>
            <a:off x="4956537" y="3897128"/>
            <a:ext cx="612606" cy="604948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786512" y="3940733"/>
            <a:ext cx="635578" cy="6049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4098939" y="3936185"/>
            <a:ext cx="604949" cy="60494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09994" y="5666779"/>
            <a:ext cx="94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Player 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41064" y="2153380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3102" y="1215120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match the</a:t>
            </a:r>
          </a:p>
          <a:p>
            <a:pPr algn="ctr"/>
            <a:r>
              <a:rPr lang="en-US" b="1" dirty="0"/>
              <a:t>COLOR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89126" y="2913550"/>
            <a:ext cx="2906532" cy="3465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>
            <a:spLocks noChangeAspect="1"/>
          </p:cNvSpPr>
          <p:nvPr/>
        </p:nvSpPr>
        <p:spPr>
          <a:xfrm>
            <a:off x="8232260" y="3936185"/>
            <a:ext cx="612606" cy="60494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9102473" y="3940301"/>
            <a:ext cx="635578" cy="60494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7408198" y="3936185"/>
            <a:ext cx="604949" cy="6049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23951" y="5719471"/>
            <a:ext cx="1125054" cy="447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385668" y="2153380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27705" y="1215120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match the</a:t>
            </a:r>
          </a:p>
          <a:p>
            <a:pPr algn="ctr"/>
            <a:r>
              <a:rPr lang="en-US" b="1" dirty="0"/>
              <a:t>LETTER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652628" y="2153380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94666" y="1215120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match the</a:t>
            </a:r>
          </a:p>
          <a:p>
            <a:pPr algn="ctr"/>
            <a:r>
              <a:rPr lang="en-US" b="1" dirty="0"/>
              <a:t>SHAPE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44742" y="3189896"/>
            <a:ext cx="1897443" cy="430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/>
              <a:t>YOUR CHOICE</a:t>
            </a:r>
            <a:endParaRPr lang="en-US" sz="2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71158" y="737866"/>
            <a:ext cx="171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 are Player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675158" y="298958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GAME 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58992" y="5427134"/>
            <a:ext cx="1036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YOU ARE</a:t>
            </a:r>
          </a:p>
          <a:p>
            <a:pPr algn="ctr"/>
            <a:r>
              <a:rPr lang="en-US" b="1" dirty="0"/>
              <a:t>Player 1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10540424" y="3936185"/>
            <a:ext cx="635578" cy="6049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F58D59-9B30-5146-9772-9E6C7F0FCE63}"/>
              </a:ext>
            </a:extLst>
          </p:cNvPr>
          <p:cNvCxnSpPr/>
          <p:nvPr/>
        </p:nvCxnSpPr>
        <p:spPr>
          <a:xfrm>
            <a:off x="9049005" y="4912640"/>
            <a:ext cx="774916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BCB767A-4179-BA4D-A7FF-5BA226D8F3A9}"/>
              </a:ext>
            </a:extLst>
          </p:cNvPr>
          <p:cNvCxnSpPr/>
          <p:nvPr/>
        </p:nvCxnSpPr>
        <p:spPr>
          <a:xfrm>
            <a:off x="3953818" y="4950740"/>
            <a:ext cx="774916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4478D25-D9A5-224C-B132-FC37D37EAD77}"/>
              </a:ext>
            </a:extLst>
          </p:cNvPr>
          <p:cNvCxnSpPr/>
          <p:nvPr/>
        </p:nvCxnSpPr>
        <p:spPr>
          <a:xfrm>
            <a:off x="2308186" y="4863885"/>
            <a:ext cx="774916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20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09574" y="2913550"/>
            <a:ext cx="2906532" cy="3465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0198" y="2913550"/>
            <a:ext cx="2906532" cy="34654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iangle 1"/>
          <p:cNvSpPr>
            <a:spLocks noChangeAspect="1"/>
          </p:cNvSpPr>
          <p:nvPr/>
        </p:nvSpPr>
        <p:spPr>
          <a:xfrm>
            <a:off x="827604" y="3936185"/>
            <a:ext cx="612606" cy="604948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1649429" y="3940733"/>
            <a:ext cx="635578" cy="60494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2632562" y="3959733"/>
            <a:ext cx="604949" cy="60494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8" name="Triangle 7"/>
          <p:cNvSpPr>
            <a:spLocks noChangeAspect="1"/>
          </p:cNvSpPr>
          <p:nvPr/>
        </p:nvSpPr>
        <p:spPr>
          <a:xfrm>
            <a:off x="4950731" y="3967120"/>
            <a:ext cx="612606" cy="604948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4062364" y="4031503"/>
            <a:ext cx="635578" cy="60494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5875707" y="3967120"/>
            <a:ext cx="604949" cy="60494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09994" y="5666779"/>
            <a:ext cx="94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Player 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41064" y="2153380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63382" y="1215120"/>
            <a:ext cx="1377894" cy="782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match the</a:t>
            </a:r>
          </a:p>
          <a:p>
            <a:pPr algn="ctr"/>
            <a:r>
              <a:rPr lang="en-US" b="1" dirty="0"/>
              <a:t>SHAPE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89126" y="2913550"/>
            <a:ext cx="2906532" cy="3465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>
            <a:spLocks noChangeAspect="1"/>
          </p:cNvSpPr>
          <p:nvPr/>
        </p:nvSpPr>
        <p:spPr>
          <a:xfrm>
            <a:off x="7369573" y="3936185"/>
            <a:ext cx="612606" cy="604948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8168689" y="3936185"/>
            <a:ext cx="635578" cy="60494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9061745" y="3940733"/>
            <a:ext cx="604949" cy="60494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23951" y="5719471"/>
            <a:ext cx="1125054" cy="447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385668" y="2153380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07985" y="1215120"/>
            <a:ext cx="1377894" cy="782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match the</a:t>
            </a:r>
          </a:p>
          <a:p>
            <a:pPr algn="ctr"/>
            <a:r>
              <a:rPr lang="en-US" b="1" dirty="0"/>
              <a:t>COLOR</a:t>
            </a:r>
          </a:p>
        </p:txBody>
      </p:sp>
      <p:sp>
        <p:nvSpPr>
          <p:cNvPr id="25" name="Rectangle 24"/>
          <p:cNvSpPr>
            <a:spLocks noChangeAspect="1"/>
          </p:cNvSpPr>
          <p:nvPr/>
        </p:nvSpPr>
        <p:spPr>
          <a:xfrm>
            <a:off x="10675158" y="3967120"/>
            <a:ext cx="604949" cy="60494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652628" y="2153380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474946" y="1215120"/>
            <a:ext cx="1377894" cy="782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match the</a:t>
            </a:r>
          </a:p>
          <a:p>
            <a:pPr algn="ctr"/>
            <a:r>
              <a:rPr lang="en-US" b="1" dirty="0"/>
              <a:t>LETTER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44742" y="3189896"/>
            <a:ext cx="1897443" cy="430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/>
              <a:t>YOUR CHOICE</a:t>
            </a:r>
            <a:endParaRPr lang="en-US" sz="2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71158" y="737866"/>
            <a:ext cx="171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 are Player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675158" y="298958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GAME 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58992" y="5427134"/>
            <a:ext cx="1036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YOU ARE</a:t>
            </a:r>
          </a:p>
          <a:p>
            <a:pPr algn="ctr"/>
            <a:r>
              <a:rPr lang="en-US" b="1" dirty="0"/>
              <a:t>Player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C18535-71CB-FB45-83A2-1BE5F8362F08}"/>
              </a:ext>
            </a:extLst>
          </p:cNvPr>
          <p:cNvCxnSpPr/>
          <p:nvPr/>
        </p:nvCxnSpPr>
        <p:spPr>
          <a:xfrm>
            <a:off x="7288418" y="4904245"/>
            <a:ext cx="774916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565798-D368-4B46-AAAC-1FF098F445D5}"/>
              </a:ext>
            </a:extLst>
          </p:cNvPr>
          <p:cNvCxnSpPr/>
          <p:nvPr/>
        </p:nvCxnSpPr>
        <p:spPr>
          <a:xfrm>
            <a:off x="3992695" y="4904245"/>
            <a:ext cx="774916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955B683-EAC9-1742-ABB9-7108C6A60F5C}"/>
              </a:ext>
            </a:extLst>
          </p:cNvPr>
          <p:cNvCxnSpPr/>
          <p:nvPr/>
        </p:nvCxnSpPr>
        <p:spPr>
          <a:xfrm>
            <a:off x="1579760" y="4904245"/>
            <a:ext cx="774916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65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09574" y="2913550"/>
            <a:ext cx="2906532" cy="3465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0198" y="2913550"/>
            <a:ext cx="2906532" cy="34654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09994" y="5666779"/>
            <a:ext cx="94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Player 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41064" y="2153380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3102" y="1215120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match the</a:t>
            </a:r>
          </a:p>
          <a:p>
            <a:pPr algn="ctr"/>
            <a:r>
              <a:rPr lang="en-US" b="1" dirty="0"/>
              <a:t>LETTER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89126" y="2913550"/>
            <a:ext cx="2906532" cy="3465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23951" y="5719471"/>
            <a:ext cx="1125054" cy="447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385668" y="2153380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27705" y="1215120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match the</a:t>
            </a:r>
          </a:p>
          <a:p>
            <a:pPr algn="ctr"/>
            <a:r>
              <a:rPr lang="en-US" b="1" dirty="0"/>
              <a:t>COLOR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652628" y="2153380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94666" y="1215120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match the</a:t>
            </a:r>
          </a:p>
          <a:p>
            <a:pPr algn="ctr"/>
            <a:r>
              <a:rPr lang="en-US" b="1" dirty="0"/>
              <a:t>SHAPE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44742" y="3189896"/>
            <a:ext cx="1897443" cy="430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/>
              <a:t>YOUR CHOICE</a:t>
            </a:r>
            <a:endParaRPr lang="en-US" sz="2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71158" y="737866"/>
            <a:ext cx="171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 are Player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675158" y="298958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GAME 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58992" y="5427134"/>
            <a:ext cx="1036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YOU ARE</a:t>
            </a:r>
          </a:p>
          <a:p>
            <a:pPr algn="ctr"/>
            <a:r>
              <a:rPr lang="en-US" b="1" dirty="0"/>
              <a:t>Player 1</a:t>
            </a:r>
          </a:p>
        </p:txBody>
      </p:sp>
      <p:sp>
        <p:nvSpPr>
          <p:cNvPr id="29" name="Triangle 28"/>
          <p:cNvSpPr>
            <a:spLocks noChangeAspect="1"/>
          </p:cNvSpPr>
          <p:nvPr/>
        </p:nvSpPr>
        <p:spPr>
          <a:xfrm>
            <a:off x="2428166" y="3997259"/>
            <a:ext cx="612606" cy="604948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724712" y="4013026"/>
            <a:ext cx="635578" cy="60494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1631505" y="3997259"/>
            <a:ext cx="604949" cy="60494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35" name="Triangle 34"/>
          <p:cNvSpPr>
            <a:spLocks noChangeAspect="1"/>
          </p:cNvSpPr>
          <p:nvPr/>
        </p:nvSpPr>
        <p:spPr>
          <a:xfrm>
            <a:off x="5882915" y="3994551"/>
            <a:ext cx="612606" cy="60494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4045045" y="4041341"/>
            <a:ext cx="635578" cy="60494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37" name="Rectangle 36"/>
          <p:cNvSpPr>
            <a:spLocks noChangeAspect="1"/>
          </p:cNvSpPr>
          <p:nvPr/>
        </p:nvSpPr>
        <p:spPr>
          <a:xfrm>
            <a:off x="4999695" y="4041341"/>
            <a:ext cx="604949" cy="6049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38" name="Triangle 37"/>
          <p:cNvSpPr>
            <a:spLocks noChangeAspect="1"/>
          </p:cNvSpPr>
          <p:nvPr/>
        </p:nvSpPr>
        <p:spPr>
          <a:xfrm>
            <a:off x="9225480" y="3955876"/>
            <a:ext cx="612606" cy="604948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7408198" y="4007307"/>
            <a:ext cx="635578" cy="60494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8341238" y="3971020"/>
            <a:ext cx="604949" cy="60494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/>
          <p:cNvSpPr>
            <a:spLocks noChangeAspect="1"/>
          </p:cNvSpPr>
          <p:nvPr/>
        </p:nvSpPr>
        <p:spPr>
          <a:xfrm>
            <a:off x="10723378" y="3955876"/>
            <a:ext cx="604949" cy="6049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268A26A-1F87-944A-AB4C-0A69ED3F1EC2}"/>
              </a:ext>
            </a:extLst>
          </p:cNvPr>
          <p:cNvCxnSpPr/>
          <p:nvPr/>
        </p:nvCxnSpPr>
        <p:spPr>
          <a:xfrm>
            <a:off x="8256254" y="4923295"/>
            <a:ext cx="774916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42EEC94-2378-E048-B91E-82E30873A08C}"/>
              </a:ext>
            </a:extLst>
          </p:cNvPr>
          <p:cNvCxnSpPr/>
          <p:nvPr/>
        </p:nvCxnSpPr>
        <p:spPr>
          <a:xfrm>
            <a:off x="5757369" y="4923295"/>
            <a:ext cx="774916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2E0C74-F637-DC43-8F0F-924B9D8A6CF6}"/>
              </a:ext>
            </a:extLst>
          </p:cNvPr>
          <p:cNvCxnSpPr/>
          <p:nvPr/>
        </p:nvCxnSpPr>
        <p:spPr>
          <a:xfrm>
            <a:off x="1490009" y="4923295"/>
            <a:ext cx="774916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884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350</Words>
  <Application>Microsoft Macintosh PowerPoint</Application>
  <PresentationFormat>Widescreen</PresentationFormat>
  <Paragraphs>264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Carrillo</dc:creator>
  <cp:lastModifiedBy>Juan D. Carrillo</cp:lastModifiedBy>
  <cp:revision>27</cp:revision>
  <cp:lastPrinted>2018-03-05T19:43:13Z</cp:lastPrinted>
  <dcterms:created xsi:type="dcterms:W3CDTF">2018-03-05T19:09:54Z</dcterms:created>
  <dcterms:modified xsi:type="dcterms:W3CDTF">2018-05-08T14:51:57Z</dcterms:modified>
</cp:coreProperties>
</file>