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62" r:id="rId4"/>
    <p:sldId id="263" r:id="rId5"/>
    <p:sldId id="264" r:id="rId6"/>
    <p:sldId id="270" r:id="rId7"/>
    <p:sldId id="271" r:id="rId8"/>
    <p:sldId id="266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7"/>
    <p:restoredTop sz="93712"/>
  </p:normalViewPr>
  <p:slideViewPr>
    <p:cSldViewPr snapToGrid="0" snapToObjects="1">
      <p:cViewPr varScale="1">
        <p:scale>
          <a:sx n="61" d="100"/>
          <a:sy n="61" d="100"/>
        </p:scale>
        <p:origin x="2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6EB3-FB54-E34B-842E-43F635E38A30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2567-32A1-7143-9F62-3DA27BF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4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29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8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52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8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5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5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AF81-8E52-E346-A222-311EABB9439E}" type="datetimeFigureOut">
              <a:rPr lang="en-US" smtClean="0"/>
              <a:t>5/30/18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10E26-5124-D34C-BA76-0007B33B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3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34208" y="2843228"/>
            <a:ext cx="2906532" cy="3465479"/>
            <a:chOff x="3809574" y="2913550"/>
            <a:chExt cx="2906532" cy="3465479"/>
          </a:xfrm>
        </p:grpSpPr>
        <p:sp>
          <p:nvSpPr>
            <p:cNvPr id="7" name="Rectangle 6"/>
            <p:cNvSpPr/>
            <p:nvPr/>
          </p:nvSpPr>
          <p:spPr>
            <a:xfrm>
              <a:off x="3809574" y="2913550"/>
              <a:ext cx="2906532" cy="3465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/>
            <p:cNvSpPr>
              <a:spLocks noChangeAspect="1"/>
            </p:cNvSpPr>
            <p:nvPr/>
          </p:nvSpPr>
          <p:spPr>
            <a:xfrm>
              <a:off x="4073125" y="3926058"/>
              <a:ext cx="612606" cy="6049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08900" y="3926058"/>
              <a:ext cx="635578" cy="6049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828550" y="3926058"/>
              <a:ext cx="604949" cy="60494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93576" y="2820012"/>
            <a:ext cx="2906532" cy="3465479"/>
            <a:chOff x="7089126" y="2913550"/>
            <a:chExt cx="2906532" cy="3465479"/>
          </a:xfrm>
        </p:grpSpPr>
        <p:sp>
          <p:nvSpPr>
            <p:cNvPr id="15" name="Rectangle 14"/>
            <p:cNvSpPr/>
            <p:nvPr/>
          </p:nvSpPr>
          <p:spPr>
            <a:xfrm>
              <a:off x="7089126" y="2913550"/>
              <a:ext cx="2906532" cy="3465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>
              <a:spLocks noChangeAspect="1"/>
            </p:cNvSpPr>
            <p:nvPr/>
          </p:nvSpPr>
          <p:spPr>
            <a:xfrm>
              <a:off x="7310625" y="3971020"/>
              <a:ext cx="612606" cy="6049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9136911" y="3971020"/>
              <a:ext cx="635578" cy="60494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8184003" y="3971020"/>
              <a:ext cx="604949" cy="604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14" y="842203"/>
            <a:ext cx="1494017" cy="126991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AF2053F-B513-224E-955F-143A743B7F92}"/>
              </a:ext>
            </a:extLst>
          </p:cNvPr>
          <p:cNvSpPr/>
          <p:nvPr/>
        </p:nvSpPr>
        <p:spPr>
          <a:xfrm>
            <a:off x="2098462" y="4732057"/>
            <a:ext cx="5780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6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1197759" y="3855736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33534" y="3855736"/>
            <a:ext cx="635578" cy="6049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53184" y="3855736"/>
            <a:ext cx="604949" cy="604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6115075" y="3877482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941361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988453" y="3877482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BA5BF6-20D4-3B42-8AC1-B935229962FE}"/>
              </a:ext>
            </a:extLst>
          </p:cNvPr>
          <p:cNvGrpSpPr/>
          <p:nvPr/>
        </p:nvGrpSpPr>
        <p:grpSpPr>
          <a:xfrm>
            <a:off x="9296322" y="1031819"/>
            <a:ext cx="1032133" cy="979385"/>
            <a:chOff x="4307041" y="1099536"/>
            <a:chExt cx="1032133" cy="979385"/>
          </a:xfrm>
        </p:grpSpPr>
        <p:sp>
          <p:nvSpPr>
            <p:cNvPr id="35" name="Triangle 34"/>
            <p:cNvSpPr>
              <a:spLocks noChangeAspect="1"/>
            </p:cNvSpPr>
            <p:nvPr/>
          </p:nvSpPr>
          <p:spPr>
            <a:xfrm>
              <a:off x="4307041" y="1677244"/>
              <a:ext cx="406762" cy="401677"/>
            </a:xfrm>
            <a:prstGeom prst="triangl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4592955" y="1099536"/>
              <a:ext cx="450701" cy="4289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7" name="Rectangle 36"/>
            <p:cNvSpPr>
              <a:spLocks noChangeAspect="1"/>
            </p:cNvSpPr>
            <p:nvPr/>
          </p:nvSpPr>
          <p:spPr>
            <a:xfrm>
              <a:off x="4937496" y="1677244"/>
              <a:ext cx="401678" cy="4016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74" y="1088032"/>
            <a:ext cx="1567463" cy="10429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6115075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1904859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5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2970484" y="38534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33534" y="3855736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183996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6115075" y="3877482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029053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986963" y="3887502"/>
            <a:ext cx="604949" cy="6049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6115075" y="4769464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1104343" y="4760315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50A78D-DE35-1348-AD2D-19C4929F034C}"/>
              </a:ext>
            </a:extLst>
          </p:cNvPr>
          <p:cNvGrpSpPr/>
          <p:nvPr/>
        </p:nvGrpSpPr>
        <p:grpSpPr>
          <a:xfrm>
            <a:off x="9296322" y="1031819"/>
            <a:ext cx="1032133" cy="979385"/>
            <a:chOff x="4307041" y="1099536"/>
            <a:chExt cx="1032133" cy="979385"/>
          </a:xfrm>
        </p:grpSpPr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86789D7B-6674-D34A-8083-6612B5AD9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7041" y="1677244"/>
              <a:ext cx="406762" cy="401677"/>
            </a:xfrm>
            <a:prstGeom prst="triangl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688B1C-068A-AB46-8800-F3ECF1B88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2955" y="1099536"/>
              <a:ext cx="450701" cy="4289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280438-396C-A344-B2FF-A7D21E941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496" y="1677244"/>
              <a:ext cx="401678" cy="4016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A87CF5F-2512-A34C-98F7-8A4E373BD9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74" y="1088032"/>
            <a:ext cx="1567463" cy="10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2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34208" y="2843228"/>
            <a:ext cx="2906532" cy="3465479"/>
            <a:chOff x="3809574" y="2913550"/>
            <a:chExt cx="2906532" cy="3465479"/>
          </a:xfrm>
        </p:grpSpPr>
        <p:sp>
          <p:nvSpPr>
            <p:cNvPr id="7" name="Rectangle 6"/>
            <p:cNvSpPr/>
            <p:nvPr/>
          </p:nvSpPr>
          <p:spPr>
            <a:xfrm>
              <a:off x="3809574" y="2913550"/>
              <a:ext cx="2906532" cy="3465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/>
            <p:cNvSpPr>
              <a:spLocks noChangeAspect="1"/>
            </p:cNvSpPr>
            <p:nvPr/>
          </p:nvSpPr>
          <p:spPr>
            <a:xfrm>
              <a:off x="4073125" y="3926058"/>
              <a:ext cx="612606" cy="604948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4908900" y="3926058"/>
              <a:ext cx="635578" cy="604948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" name="Rectangle 9"/>
            <p:cNvSpPr>
              <a:spLocks noChangeAspect="1"/>
            </p:cNvSpPr>
            <p:nvPr/>
          </p:nvSpPr>
          <p:spPr>
            <a:xfrm>
              <a:off x="5828550" y="3926058"/>
              <a:ext cx="604949" cy="60494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93576" y="2820012"/>
            <a:ext cx="2906532" cy="3465479"/>
            <a:chOff x="7089126" y="2913550"/>
            <a:chExt cx="2906532" cy="3465479"/>
          </a:xfrm>
        </p:grpSpPr>
        <p:sp>
          <p:nvSpPr>
            <p:cNvPr id="15" name="Rectangle 14"/>
            <p:cNvSpPr/>
            <p:nvPr/>
          </p:nvSpPr>
          <p:spPr>
            <a:xfrm>
              <a:off x="7089126" y="2913550"/>
              <a:ext cx="2906532" cy="3465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angle 15"/>
            <p:cNvSpPr>
              <a:spLocks noChangeAspect="1"/>
            </p:cNvSpPr>
            <p:nvPr/>
          </p:nvSpPr>
          <p:spPr>
            <a:xfrm>
              <a:off x="7310625" y="3971020"/>
              <a:ext cx="612606" cy="604948"/>
            </a:xfrm>
            <a:prstGeom prst="triangl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9136911" y="3971020"/>
              <a:ext cx="635578" cy="604948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/>
            <p:cNvSpPr>
              <a:spLocks noChangeAspect="1"/>
            </p:cNvSpPr>
            <p:nvPr/>
          </p:nvSpPr>
          <p:spPr>
            <a:xfrm>
              <a:off x="8184003" y="3971020"/>
              <a:ext cx="604949" cy="604948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85B23C6-EDC7-7B44-8C42-F3EBAA980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12" y="746068"/>
            <a:ext cx="1143349" cy="13660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93010-4120-EA41-B6B7-7B628D01B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921FAFC-C9F6-B64D-B917-0C391AAE707B}"/>
              </a:ext>
            </a:extLst>
          </p:cNvPr>
          <p:cNvSpPr/>
          <p:nvPr/>
        </p:nvSpPr>
        <p:spPr>
          <a:xfrm>
            <a:off x="7057830" y="4673629"/>
            <a:ext cx="57802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OK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3D02F29-6950-5746-83FB-F7C81F528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26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66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1197759" y="3855736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33534" y="3855736"/>
            <a:ext cx="635578" cy="6049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53184" y="3855736"/>
            <a:ext cx="604949" cy="604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6115075" y="3877482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941361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988453" y="3877482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6904211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2878234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20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2970484" y="38534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033534" y="3855736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1183996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6115075" y="3877482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029053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7986963" y="3887502"/>
            <a:ext cx="604949" cy="6049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le 29"/>
          <p:cNvSpPr>
            <a:spLocks noChangeAspect="1"/>
          </p:cNvSpPr>
          <p:nvPr/>
        </p:nvSpPr>
        <p:spPr>
          <a:xfrm>
            <a:off x="10505533" y="3947804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7846372" y="4742514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1104343" y="4760315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5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1197759" y="38557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998958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084999" y="3877482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906623" y="38557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032886" y="3877482"/>
            <a:ext cx="635578" cy="6049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157736" y="3877482"/>
            <a:ext cx="604949" cy="604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6139958" y="4746041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2878234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542A6-8978-5049-988D-B282FFF0CE80}"/>
              </a:ext>
            </a:extLst>
          </p:cNvPr>
          <p:cNvSpPr>
            <a:spLocks noChangeAspect="1"/>
          </p:cNvSpPr>
          <p:nvPr/>
        </p:nvSpPr>
        <p:spPr>
          <a:xfrm>
            <a:off x="10025980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5C45AD-FCE4-924E-A218-F3180D2FD872}"/>
              </a:ext>
            </a:extLst>
          </p:cNvPr>
          <p:cNvGrpSpPr/>
          <p:nvPr/>
        </p:nvGrpSpPr>
        <p:grpSpPr>
          <a:xfrm>
            <a:off x="9296322" y="1031819"/>
            <a:ext cx="1032133" cy="979385"/>
            <a:chOff x="4307041" y="1099536"/>
            <a:chExt cx="1032133" cy="979385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DB185710-F851-634F-B301-26E4DD98D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7041" y="1677244"/>
              <a:ext cx="406762" cy="401677"/>
            </a:xfrm>
            <a:prstGeom prst="triangl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ABC0821-7D4B-3148-B9A3-4C52478A4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2955" y="1099536"/>
              <a:ext cx="450701" cy="4289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D35D63-4098-8249-A26A-3BFD15D4E5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496" y="1677244"/>
              <a:ext cx="401678" cy="4016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93FF728-9618-4F4B-B02F-0F8B6EE90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74" y="1088032"/>
            <a:ext cx="1567463" cy="10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6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2045418" y="3855736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214013" y="3855736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53184" y="3855736"/>
            <a:ext cx="604949" cy="6049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183241" y="3855736"/>
            <a:ext cx="612606" cy="60494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002145" y="3877482"/>
            <a:ext cx="635578" cy="6049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186638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8002145" y="4728112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2793880" y="4728112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931EB3E-D381-A548-A3A6-D43AE62FDAAE}"/>
              </a:ext>
            </a:extLst>
          </p:cNvPr>
          <p:cNvSpPr>
            <a:spLocks noChangeAspect="1"/>
          </p:cNvSpPr>
          <p:nvPr/>
        </p:nvSpPr>
        <p:spPr>
          <a:xfrm>
            <a:off x="10010666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4A57AD-5CD1-1343-BBC1-CE67225B859B}"/>
              </a:ext>
            </a:extLst>
          </p:cNvPr>
          <p:cNvGrpSpPr/>
          <p:nvPr/>
        </p:nvGrpSpPr>
        <p:grpSpPr>
          <a:xfrm>
            <a:off x="9296322" y="1031819"/>
            <a:ext cx="1032133" cy="979385"/>
            <a:chOff x="4307041" y="1099536"/>
            <a:chExt cx="1032133" cy="979385"/>
          </a:xfrm>
        </p:grpSpPr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55A73C43-83DC-9B44-BD00-D0FE2FC95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7041" y="1677244"/>
              <a:ext cx="406762" cy="401677"/>
            </a:xfrm>
            <a:prstGeom prst="triangl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endParaRPr lang="en-US" sz="2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97259A-2B20-1A40-A5E5-59E1D71CC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2955" y="1099536"/>
              <a:ext cx="450701" cy="42898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3BCAF5-2609-DC4D-9420-B730232159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7496" y="1677244"/>
              <a:ext cx="401678" cy="4016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A6CE0BA-20ED-9842-B9BA-06745544D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574" y="1088032"/>
            <a:ext cx="1567463" cy="104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2045418" y="3855736"/>
            <a:ext cx="612606" cy="60494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214013" y="3855736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953184" y="3855736"/>
            <a:ext cx="604949" cy="6049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183241" y="3855736"/>
            <a:ext cx="612606" cy="604948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8002145" y="3877482"/>
            <a:ext cx="635578" cy="60494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186638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7183241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1895786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931EB3E-D381-A548-A3A6-D43AE62FDAAE}"/>
              </a:ext>
            </a:extLst>
          </p:cNvPr>
          <p:cNvSpPr>
            <a:spLocks noChangeAspect="1"/>
          </p:cNvSpPr>
          <p:nvPr/>
        </p:nvSpPr>
        <p:spPr>
          <a:xfrm>
            <a:off x="10010666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19121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34208" y="2843228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/>
          <p:cNvSpPr>
            <a:spLocks noChangeAspect="1"/>
          </p:cNvSpPr>
          <p:nvPr/>
        </p:nvSpPr>
        <p:spPr>
          <a:xfrm>
            <a:off x="1197759" y="38557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998958" y="3877482"/>
            <a:ext cx="635578" cy="604948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2084999" y="3877482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93576" y="2820012"/>
            <a:ext cx="2906532" cy="34654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/>
          <p:cNvSpPr>
            <a:spLocks noChangeAspect="1"/>
          </p:cNvSpPr>
          <p:nvPr/>
        </p:nvSpPr>
        <p:spPr>
          <a:xfrm>
            <a:off x="7906623" y="3855736"/>
            <a:ext cx="612606" cy="604948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7032886" y="3877482"/>
            <a:ext cx="635578" cy="60494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6157736" y="3877482"/>
            <a:ext cx="604949" cy="60494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07041" y="2442138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05925" y="2465656"/>
            <a:ext cx="10225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34"/>
          <p:cNvSpPr>
            <a:spLocks noChangeAspect="1"/>
          </p:cNvSpPr>
          <p:nvPr/>
        </p:nvSpPr>
        <p:spPr>
          <a:xfrm>
            <a:off x="4307041" y="1677244"/>
            <a:ext cx="406762" cy="401677"/>
          </a:xfrm>
          <a:prstGeom prst="triangle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592955" y="1099536"/>
            <a:ext cx="450701" cy="42898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4937496" y="1677244"/>
            <a:ext cx="401678" cy="4016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86" y="5191794"/>
            <a:ext cx="1111605" cy="9448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30CDD10-C662-7442-96EC-0A118BC6E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211" y="5101389"/>
            <a:ext cx="942161" cy="112567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EE083D-0023-C447-8F51-445A0CBB0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458" y="1155749"/>
            <a:ext cx="1567463" cy="104298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B99D36-7950-7F4B-92FF-156DA8DFBA07}"/>
              </a:ext>
            </a:extLst>
          </p:cNvPr>
          <p:cNvCxnSpPr>
            <a:cxnSpLocks/>
          </p:cNvCxnSpPr>
          <p:nvPr/>
        </p:nvCxnSpPr>
        <p:spPr>
          <a:xfrm>
            <a:off x="6904211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37E3A2-C04F-2E49-9AAA-72EE62D1A4CD}"/>
              </a:ext>
            </a:extLst>
          </p:cNvPr>
          <p:cNvCxnSpPr>
            <a:cxnSpLocks/>
          </p:cNvCxnSpPr>
          <p:nvPr/>
        </p:nvCxnSpPr>
        <p:spPr>
          <a:xfrm>
            <a:off x="2878234" y="4739703"/>
            <a:ext cx="764253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542A6-8978-5049-988D-B282FFF0CE80}"/>
              </a:ext>
            </a:extLst>
          </p:cNvPr>
          <p:cNvSpPr>
            <a:spLocks noChangeAspect="1"/>
          </p:cNvSpPr>
          <p:nvPr/>
        </p:nvSpPr>
        <p:spPr>
          <a:xfrm>
            <a:off x="10025980" y="3855736"/>
            <a:ext cx="604949" cy="60494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2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</Words>
  <Application>Microsoft Macintosh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Isabelle Brocas</dc:creator>
  <cp:lastModifiedBy>Juan D. Carrillo</cp:lastModifiedBy>
  <cp:revision>16</cp:revision>
  <dcterms:created xsi:type="dcterms:W3CDTF">2018-05-13T04:23:09Z</dcterms:created>
  <dcterms:modified xsi:type="dcterms:W3CDTF">2018-05-30T22:24:01Z</dcterms:modified>
</cp:coreProperties>
</file>