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2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AD91-5F49-904A-81BD-A5BE2F29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CC0DB-90FA-DC4F-9D49-22D8099D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ED49-B785-4D45-9153-C20BC390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3107-EF11-A34C-BC5E-57ED2D3D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3610-0ABA-604F-A6FC-928BA4A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B93D-E6A5-F64B-B14E-D6148B62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19254-EDAD-1145-ACE8-1015AC16A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7964-911D-C144-AA30-D2519D7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A7A-86CC-3D49-B0AB-4D6E1E63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00EF-1867-7946-8958-48B22AC9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8B000-606E-0244-9916-BFDA2105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E8637-F29D-6048-92F6-F447F605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F168-D25C-CC41-9656-73239A9C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E8E6-4D47-6C40-8596-2C46702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FC6-1A7D-D74E-B930-EBB2937C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11E0-4BDE-0B40-BF45-603A8E16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61DF-CCF2-5843-BAA5-2B62EF71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E1AE-A584-C445-B87D-966A40EA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7AC8-BD4E-AB4B-93EC-DE7BCC5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0392-214E-1A4E-BF96-6077E54F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A21-7EB5-AF44-A1EE-B5B0E68E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EC934-DA85-D540-BC6D-4F7E8FF5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C5BB-FB14-DE4C-9C7C-30874F4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F107-9DBC-3A47-8989-5D916B0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BEBE-FD69-D84D-AF42-2C4A2E81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C51C-7A3B-6B45-A2AC-0C245E50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3CB5-3A03-9D42-A9C3-A883452F4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B3248-C315-1F4A-9ED1-1BFBF4312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439E-095B-2E45-AE10-099483D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573E-EA84-5441-A5E0-D6AB071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29CFD-D4BF-4B44-BE6F-55BDAF7F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55E7-6CC9-C449-BA87-BDAAEFFA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9B98-8B5C-CD4B-A341-2E4D3763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9819-4AD3-B441-80F1-4582CFA5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67231-6FF5-3541-B484-067B5B3D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62378-9A95-D14F-9606-6718B5DA2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7497-62D3-4741-99BB-D48DF8B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0635A-C722-A147-80E9-5CB6E03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DDE1B-7739-DF4D-9618-73F471B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7AE0-BC2B-EC41-8D61-22805D32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A9D09-927F-4E4F-9B70-AB177B8C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52504-A756-C746-87BF-EE1210EE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6731A-4AE4-FF4E-820A-7A79DB94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6B84-E979-CE46-9E52-68DC838A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C436F-B1FC-AA4B-A17D-675776F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73A0-4603-004F-A38D-0524F267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09B7-BEA0-C248-AD59-83E83717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CA8E-D71B-B148-B409-B6EF3566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8BA6-9F9A-3A46-962C-311266E0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59850-0CFD-8D48-AF48-2B9BADBE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7A96-8110-5048-BAB7-9A20931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AB6C-79BE-0E45-B72B-D9544266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E6FC-D346-F147-B2C9-846267C6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3B424-740E-A84E-BE13-6DD9BA89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D210-656C-9247-8094-A00FBCAD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5D8B-F931-4F48-A939-7E478C91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65E6-820A-994D-8F77-0D8A8107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7813-DE78-A443-AD3B-FDCE725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286F-A9B3-1B4C-B7F6-EA11CDA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4C47-9885-6442-BC60-5CE16733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F026-2044-7F4A-BB89-2D849C47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2F61-155A-AB41-BB3C-8349FEBB00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39EE-B376-1642-BB37-E46DAFE5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C53B-C4D8-3547-84C4-6FC075998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EE05-9DF2-F144-B4A1-B595459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6A2-E725-6D46-A3AC-7C344A7E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500" b="1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F022-E39D-924C-B94F-4B617F0F7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Have a seat </a:t>
            </a:r>
          </a:p>
        </p:txBody>
      </p:sp>
    </p:spTree>
    <p:extLst>
      <p:ext uri="{BB962C8B-B14F-4D97-AF65-F5344CB8AC3E}">
        <p14:creationId xmlns:p14="http://schemas.microsoft.com/office/powerpoint/2010/main" val="33473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AE59A-E194-404C-943F-C2854751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52307"/>
            <a:ext cx="8229600" cy="3127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7F584-5DE3-0C44-854C-38F5F3897E97}"/>
              </a:ext>
            </a:extLst>
          </p:cNvPr>
          <p:cNvSpPr txBox="1"/>
          <p:nvPr/>
        </p:nvSpPr>
        <p:spPr>
          <a:xfrm>
            <a:off x="2348753" y="87854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918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B02BE-4C89-9942-9FE7-E9C2F222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79899"/>
            <a:ext cx="8229600" cy="309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2CC6B-D66C-4841-8551-2375054ACDB6}"/>
              </a:ext>
            </a:extLst>
          </p:cNvPr>
          <p:cNvSpPr txBox="1"/>
          <p:nvPr/>
        </p:nvSpPr>
        <p:spPr>
          <a:xfrm>
            <a:off x="2348753" y="87854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2352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65C8E-2E4E-6240-A445-1BF326827ABA}"/>
              </a:ext>
            </a:extLst>
          </p:cNvPr>
          <p:cNvSpPr txBox="1"/>
          <p:nvPr/>
        </p:nvSpPr>
        <p:spPr>
          <a:xfrm>
            <a:off x="2707341" y="115047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BD33E-8AB7-E04D-B116-CF8DE2DD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4938"/>
            <a:ext cx="8229600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B7DDF-8B9F-D64F-98CD-E33CEA8F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62636"/>
            <a:ext cx="8229600" cy="4665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FA78E-035F-5B41-8890-9DD95E9DCB94}"/>
              </a:ext>
            </a:extLst>
          </p:cNvPr>
          <p:cNvSpPr txBox="1"/>
          <p:nvPr/>
        </p:nvSpPr>
        <p:spPr>
          <a:xfrm>
            <a:off x="1981200" y="46017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45162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59F62-1B93-AE46-8AEB-299DBBF294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797797"/>
            <a:ext cx="6629400" cy="405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12222-703D-D342-9D33-6CB9A4B8C049}"/>
              </a:ext>
            </a:extLst>
          </p:cNvPr>
          <p:cNvSpPr txBox="1"/>
          <p:nvPr/>
        </p:nvSpPr>
        <p:spPr>
          <a:xfrm>
            <a:off x="3944470" y="731904"/>
            <a:ext cx="3905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SCREENSHOT FOR QUIZ</a:t>
            </a:r>
          </a:p>
        </p:txBody>
      </p:sp>
    </p:spTree>
    <p:extLst>
      <p:ext uri="{BB962C8B-B14F-4D97-AF65-F5344CB8AC3E}">
        <p14:creationId xmlns:p14="http://schemas.microsoft.com/office/powerpoint/2010/main" val="20637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6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digit-a">
            <a:hlinkClick r:id="" action="ppaction://media"/>
            <a:extLst>
              <a:ext uri="{FF2B5EF4-FFF2-40B4-BE49-F238E27FC236}">
                <a16:creationId xmlns:a16="http://schemas.microsoft.com/office/drawing/2014/main" id="{A3747CB1-A95C-7645-BD28-9ECC756A83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34710" y="899954"/>
            <a:ext cx="8042048" cy="44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9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digit-b">
            <a:hlinkClick r:id="" action="ppaction://media"/>
            <a:extLst>
              <a:ext uri="{FF2B5EF4-FFF2-40B4-BE49-F238E27FC236}">
                <a16:creationId xmlns:a16="http://schemas.microsoft.com/office/drawing/2014/main" id="{F267FC3A-7646-3845-9691-3A0836DC6E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3939" y="1105353"/>
            <a:ext cx="8384122" cy="4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</Words>
  <Application>Microsoft Macintosh PowerPoint</Application>
  <PresentationFormat>Widescreen</PresentationFormat>
  <Paragraphs>8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Juan D. Carrillo</dc:creator>
  <cp:lastModifiedBy>Juan D. Carrillo</cp:lastModifiedBy>
  <cp:revision>8</cp:revision>
  <dcterms:created xsi:type="dcterms:W3CDTF">2020-02-05T01:20:48Z</dcterms:created>
  <dcterms:modified xsi:type="dcterms:W3CDTF">2020-02-07T18:31:33Z</dcterms:modified>
</cp:coreProperties>
</file>