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10" r:id="rId2"/>
    <p:sldId id="303" r:id="rId3"/>
    <p:sldId id="302" r:id="rId4"/>
    <p:sldId id="304" r:id="rId5"/>
    <p:sldId id="293" r:id="rId6"/>
    <p:sldId id="305" r:id="rId7"/>
    <p:sldId id="307" r:id="rId8"/>
    <p:sldId id="308" r:id="rId9"/>
    <p:sldId id="306" r:id="rId10"/>
    <p:sldId id="289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D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19"/>
    <p:restoredTop sz="93551"/>
  </p:normalViewPr>
  <p:slideViewPr>
    <p:cSldViewPr snapToGrid="0" snapToObjects="1">
      <p:cViewPr varScale="1">
        <p:scale>
          <a:sx n="104" d="100"/>
          <a:sy n="104" d="100"/>
        </p:scale>
        <p:origin x="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350F7-2F61-AD48-91F2-5E91CA78C686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1D5B-9A8F-5547-9699-3D86CE37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0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CE84-6046-4E4D-8B7D-6823ED73BB48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48E6-3017-6146-A3A4-4D860B7A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CE84-6046-4E4D-8B7D-6823ED73BB48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48E6-3017-6146-A3A4-4D860B7A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1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CE84-6046-4E4D-8B7D-6823ED73BB48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48E6-3017-6146-A3A4-4D860B7A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CE84-6046-4E4D-8B7D-6823ED73BB48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48E6-3017-6146-A3A4-4D860B7A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1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CE84-6046-4E4D-8B7D-6823ED73BB48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48E6-3017-6146-A3A4-4D860B7A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4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CE84-6046-4E4D-8B7D-6823ED73BB48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48E6-3017-6146-A3A4-4D860B7A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5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CE84-6046-4E4D-8B7D-6823ED73BB48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48E6-3017-6146-A3A4-4D860B7A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3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CE84-6046-4E4D-8B7D-6823ED73BB48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48E6-3017-6146-A3A4-4D860B7A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CE84-6046-4E4D-8B7D-6823ED73BB48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48E6-3017-6146-A3A4-4D860B7A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CE84-6046-4E4D-8B7D-6823ED73BB48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48E6-3017-6146-A3A4-4D860B7A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1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CE84-6046-4E4D-8B7D-6823ED73BB48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48E6-3017-6146-A3A4-4D860B7A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3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CE84-6046-4E4D-8B7D-6823ED73BB48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248E6-3017-6146-A3A4-4D860B7A5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2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67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617237" y="5292995"/>
            <a:ext cx="4497355" cy="111556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617237" y="3943664"/>
            <a:ext cx="4497355" cy="111556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72410"/>
              </p:ext>
            </p:extLst>
          </p:nvPr>
        </p:nvGraphicFramePr>
        <p:xfrm>
          <a:off x="4127846" y="4221264"/>
          <a:ext cx="1470618" cy="608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8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484213"/>
              </p:ext>
            </p:extLst>
          </p:nvPr>
        </p:nvGraphicFramePr>
        <p:xfrm>
          <a:off x="4127846" y="5547351"/>
          <a:ext cx="1470618" cy="608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8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624125" y="183281"/>
            <a:ext cx="97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Points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59943" y="421654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905853" y="421654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039822" y="557139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1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9934719" y="557139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2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4241110" y="4321070"/>
            <a:ext cx="475488" cy="372275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5-Point Star 58"/>
          <p:cNvSpPr/>
          <p:nvPr/>
        </p:nvSpPr>
        <p:spPr>
          <a:xfrm>
            <a:off x="4236627" y="5664641"/>
            <a:ext cx="475488" cy="372275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5-Point Star 61"/>
          <p:cNvSpPr/>
          <p:nvPr/>
        </p:nvSpPr>
        <p:spPr>
          <a:xfrm>
            <a:off x="6081749" y="5664640"/>
            <a:ext cx="475488" cy="372275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4963910" y="4315310"/>
            <a:ext cx="475488" cy="372275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699578" y="804002"/>
            <a:ext cx="9929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BLUE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617237" y="1239281"/>
            <a:ext cx="4497355" cy="111556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617237" y="2586360"/>
            <a:ext cx="4497355" cy="111556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24830"/>
              </p:ext>
            </p:extLst>
          </p:nvPr>
        </p:nvGraphicFramePr>
        <p:xfrm>
          <a:off x="4127846" y="1487253"/>
          <a:ext cx="1470618" cy="608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8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819861"/>
              </p:ext>
            </p:extLst>
          </p:nvPr>
        </p:nvGraphicFramePr>
        <p:xfrm>
          <a:off x="4127846" y="2827948"/>
          <a:ext cx="1470618" cy="608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8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8011973" y="151129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999532" y="28519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906870" y="151129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894429" y="28519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2</a:t>
            </a:r>
          </a:p>
        </p:txBody>
      </p:sp>
      <p:sp>
        <p:nvSpPr>
          <p:cNvPr id="73" name="5-Point Star 72"/>
          <p:cNvSpPr/>
          <p:nvPr/>
        </p:nvSpPr>
        <p:spPr>
          <a:xfrm>
            <a:off x="3144270" y="1587058"/>
            <a:ext cx="475488" cy="372275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5-Point Star 73"/>
          <p:cNvSpPr/>
          <p:nvPr/>
        </p:nvSpPr>
        <p:spPr>
          <a:xfrm>
            <a:off x="3144270" y="2931265"/>
            <a:ext cx="475488" cy="372275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5-Point Star 74"/>
          <p:cNvSpPr/>
          <p:nvPr/>
        </p:nvSpPr>
        <p:spPr>
          <a:xfrm>
            <a:off x="4963910" y="1587058"/>
            <a:ext cx="475488" cy="372275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5-Point Star 75"/>
          <p:cNvSpPr/>
          <p:nvPr/>
        </p:nvSpPr>
        <p:spPr>
          <a:xfrm>
            <a:off x="6081749" y="2958006"/>
            <a:ext cx="475488" cy="372275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9384055" y="804002"/>
            <a:ext cx="14943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YELLOW</a:t>
            </a:r>
          </a:p>
        </p:txBody>
      </p:sp>
    </p:spTree>
    <p:extLst>
      <p:ext uri="{BB962C8B-B14F-4D97-AF65-F5344CB8AC3E}">
        <p14:creationId xmlns:p14="http://schemas.microsoft.com/office/powerpoint/2010/main" val="66262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7" y="329184"/>
            <a:ext cx="11064239" cy="62236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11889" y="1302637"/>
            <a:ext cx="275853" cy="276999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18001" y="857357"/>
            <a:ext cx="275853" cy="276999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8936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304" t="3537" r="31338" b="31025"/>
          <a:stretch/>
        </p:blipFill>
        <p:spPr>
          <a:xfrm>
            <a:off x="493777" y="1627632"/>
            <a:ext cx="516100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6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083" t="4070" r="32195" b="31395"/>
          <a:stretch/>
        </p:blipFill>
        <p:spPr>
          <a:xfrm>
            <a:off x="6437375" y="1627632"/>
            <a:ext cx="50889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304" t="3537" r="31338" b="31025"/>
          <a:stretch/>
        </p:blipFill>
        <p:spPr>
          <a:xfrm>
            <a:off x="493777" y="1627632"/>
            <a:ext cx="5161005" cy="320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0083" t="4070" r="32195" b="31395"/>
          <a:stretch/>
        </p:blipFill>
        <p:spPr>
          <a:xfrm>
            <a:off x="6437375" y="1627632"/>
            <a:ext cx="5088925" cy="32004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991214" y="603504"/>
            <a:ext cx="0" cy="56692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01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1866122" y="5509905"/>
            <a:ext cx="6124824" cy="111557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866122" y="2564798"/>
            <a:ext cx="6124824" cy="111557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66122" y="1080842"/>
            <a:ext cx="6124824" cy="111557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654032" y="1332762"/>
            <a:ext cx="387458" cy="3722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61187" y="1332763"/>
            <a:ext cx="387458" cy="3722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394958" y="1725741"/>
            <a:ext cx="221723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iangle 10"/>
          <p:cNvSpPr>
            <a:spLocks noChangeAspect="1"/>
          </p:cNvSpPr>
          <p:nvPr/>
        </p:nvSpPr>
        <p:spPr>
          <a:xfrm>
            <a:off x="3363618" y="1725741"/>
            <a:ext cx="194206" cy="21031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271846" y="1725740"/>
            <a:ext cx="2217237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394958" y="3193155"/>
            <a:ext cx="221723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515930" y="2800175"/>
            <a:ext cx="387458" cy="3722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838075" y="2800176"/>
            <a:ext cx="387458" cy="3722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5271846" y="3193154"/>
            <a:ext cx="2217237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509658" y="5899105"/>
            <a:ext cx="387458" cy="3722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5290319" y="5884887"/>
            <a:ext cx="2227835" cy="531378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893944" y="5890082"/>
            <a:ext cx="387458" cy="3722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2394957" y="5879573"/>
            <a:ext cx="2231136" cy="53035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559662" y="82516"/>
            <a:ext cx="97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Points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2274" y="1448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70680" y="279954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170680" y="5812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1</a:t>
            </a:r>
            <a:endParaRPr lang="en-US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0649972" y="1448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608378" y="279954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608378" y="5812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1</a:t>
            </a:r>
            <a:endParaRPr lang="en-US" sz="3200" b="1" dirty="0"/>
          </a:p>
        </p:txBody>
      </p:sp>
      <p:sp>
        <p:nvSpPr>
          <p:cNvPr id="71" name="Triangle 70"/>
          <p:cNvSpPr>
            <a:spLocks noChangeAspect="1"/>
          </p:cNvSpPr>
          <p:nvPr/>
        </p:nvSpPr>
        <p:spPr>
          <a:xfrm>
            <a:off x="6240506" y="1725741"/>
            <a:ext cx="194206" cy="210312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riangle 71"/>
          <p:cNvSpPr>
            <a:spLocks noChangeAspect="1"/>
          </p:cNvSpPr>
          <p:nvPr/>
        </p:nvSpPr>
        <p:spPr>
          <a:xfrm>
            <a:off x="6240506" y="3178568"/>
            <a:ext cx="194206" cy="210312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riangle 72"/>
          <p:cNvSpPr>
            <a:spLocks noChangeAspect="1"/>
          </p:cNvSpPr>
          <p:nvPr/>
        </p:nvSpPr>
        <p:spPr>
          <a:xfrm>
            <a:off x="3367177" y="3197461"/>
            <a:ext cx="194206" cy="21031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iangle 75"/>
          <p:cNvSpPr>
            <a:spLocks noChangeAspect="1"/>
          </p:cNvSpPr>
          <p:nvPr/>
        </p:nvSpPr>
        <p:spPr>
          <a:xfrm>
            <a:off x="3363343" y="6151459"/>
            <a:ext cx="194206" cy="21031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riangle 76"/>
          <p:cNvSpPr>
            <a:spLocks noChangeAspect="1"/>
          </p:cNvSpPr>
          <p:nvPr/>
        </p:nvSpPr>
        <p:spPr>
          <a:xfrm>
            <a:off x="6249835" y="6187292"/>
            <a:ext cx="194206" cy="210312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866122" y="4048754"/>
            <a:ext cx="6124824" cy="111557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9170680" y="436905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1</a:t>
            </a:r>
            <a:endParaRPr lang="en-US" sz="32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10608378" y="436905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1</a:t>
            </a:r>
            <a:endParaRPr lang="en-US" sz="3200" b="1" dirty="0"/>
          </a:p>
        </p:txBody>
      </p:sp>
      <p:sp>
        <p:nvSpPr>
          <p:cNvPr id="90" name="Oval 89"/>
          <p:cNvSpPr/>
          <p:nvPr/>
        </p:nvSpPr>
        <p:spPr>
          <a:xfrm>
            <a:off x="2627956" y="4434745"/>
            <a:ext cx="387458" cy="3722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2408617" y="4405537"/>
            <a:ext cx="2227835" cy="53137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riangle 91"/>
          <p:cNvSpPr>
            <a:spLocks noChangeAspect="1"/>
          </p:cNvSpPr>
          <p:nvPr/>
        </p:nvSpPr>
        <p:spPr>
          <a:xfrm>
            <a:off x="3368133" y="4704562"/>
            <a:ext cx="194206" cy="21031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840299" y="4437884"/>
            <a:ext cx="387458" cy="3722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>
            <a:off x="5286432" y="4424106"/>
            <a:ext cx="2231136" cy="53035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riangle 94"/>
          <p:cNvSpPr>
            <a:spLocks noChangeAspect="1"/>
          </p:cNvSpPr>
          <p:nvPr/>
        </p:nvSpPr>
        <p:spPr>
          <a:xfrm>
            <a:off x="6254818" y="4695992"/>
            <a:ext cx="194206" cy="210312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2" idx="0"/>
            <a:endCxn id="86" idx="2"/>
          </p:cNvCxnSpPr>
          <p:nvPr/>
        </p:nvCxnSpPr>
        <p:spPr>
          <a:xfrm>
            <a:off x="4928534" y="1080842"/>
            <a:ext cx="0" cy="5544637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51869" y="542775"/>
            <a:ext cx="8306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224413" y="569222"/>
            <a:ext cx="12747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B050"/>
                </a:solidFill>
              </a:rPr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131045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5" y="219456"/>
            <a:ext cx="11241023" cy="632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507" t="3438" r="28750" b="37187"/>
          <a:stretch/>
        </p:blipFill>
        <p:spPr>
          <a:xfrm>
            <a:off x="274319" y="1975104"/>
            <a:ext cx="539977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5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562" t="4363" r="28959" b="38920"/>
          <a:stretch/>
        </p:blipFill>
        <p:spPr>
          <a:xfrm>
            <a:off x="6569143" y="1938528"/>
            <a:ext cx="545826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507" t="3438" r="28750" b="37187"/>
          <a:stretch/>
        </p:blipFill>
        <p:spPr>
          <a:xfrm>
            <a:off x="274319" y="1975104"/>
            <a:ext cx="5399773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7562" t="4363" r="28959" b="38920"/>
          <a:stretch/>
        </p:blipFill>
        <p:spPr>
          <a:xfrm>
            <a:off x="6569143" y="1938528"/>
            <a:ext cx="5458265" cy="27432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5991214" y="603504"/>
            <a:ext cx="0" cy="56692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2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25</Words>
  <Application>Microsoft Macintosh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WELCOME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D. Carrillo</dc:creator>
  <cp:lastModifiedBy>Isabelle Brocas</cp:lastModifiedBy>
  <cp:revision>105</cp:revision>
  <dcterms:created xsi:type="dcterms:W3CDTF">2017-02-01T17:34:49Z</dcterms:created>
  <dcterms:modified xsi:type="dcterms:W3CDTF">2025-04-11T01:30:00Z</dcterms:modified>
</cp:coreProperties>
</file>