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9" r:id="rId2"/>
    <p:sldId id="326" r:id="rId3"/>
    <p:sldId id="328" r:id="rId4"/>
    <p:sldId id="330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768"/>
    <a:srgbClr val="A2F5A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9"/>
    <p:restoredTop sz="93122"/>
  </p:normalViewPr>
  <p:slideViewPr>
    <p:cSldViewPr snapToGrid="0">
      <p:cViewPr varScale="1">
        <p:scale>
          <a:sx n="104" d="100"/>
          <a:sy n="104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4D9C7-68E9-2F41-8C8E-1A3A70ADE85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9926-5689-F04F-B9D3-659B2B12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A650F-D1BC-DF1C-0AF0-82F47F59FC71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2127784" y="1686086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E35DB1-40B6-B7EE-EF04-7891735D2E0A}"/>
              </a:ext>
            </a:extLst>
          </p:cNvPr>
          <p:cNvSpPr>
            <a:spLocks noChangeAspect="1"/>
          </p:cNvSpPr>
          <p:nvPr/>
        </p:nvSpPr>
        <p:spPr>
          <a:xfrm>
            <a:off x="1808751" y="152756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59C86-4C8B-E47C-CB07-5ED15969237A}"/>
              </a:ext>
            </a:extLst>
          </p:cNvPr>
          <p:cNvSpPr>
            <a:spLocks noChangeAspect="1"/>
          </p:cNvSpPr>
          <p:nvPr/>
        </p:nvSpPr>
        <p:spPr>
          <a:xfrm>
            <a:off x="3164980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BC97B-95BC-70AD-2E4B-055D60CBE998}"/>
              </a:ext>
            </a:extLst>
          </p:cNvPr>
          <p:cNvSpPr>
            <a:spLocks noChangeAspect="1"/>
          </p:cNvSpPr>
          <p:nvPr/>
        </p:nvSpPr>
        <p:spPr>
          <a:xfrm>
            <a:off x="4519849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DABD7F-45FB-1FBB-9734-8854BCA599BF}"/>
              </a:ext>
            </a:extLst>
          </p:cNvPr>
          <p:cNvSpPr>
            <a:spLocks noChangeAspect="1"/>
          </p:cNvSpPr>
          <p:nvPr/>
        </p:nvSpPr>
        <p:spPr>
          <a:xfrm>
            <a:off x="5874718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E7B7B3-7CCA-D6B7-9CCB-7EC9C52FE34E}"/>
              </a:ext>
            </a:extLst>
          </p:cNvPr>
          <p:cNvSpPr>
            <a:spLocks noChangeAspect="1"/>
          </p:cNvSpPr>
          <p:nvPr/>
        </p:nvSpPr>
        <p:spPr>
          <a:xfrm>
            <a:off x="7232307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4F492-A12A-2729-FA75-4BD1FA63F4AC}"/>
              </a:ext>
            </a:extLst>
          </p:cNvPr>
          <p:cNvSpPr>
            <a:spLocks noChangeAspect="1"/>
          </p:cNvSpPr>
          <p:nvPr/>
        </p:nvSpPr>
        <p:spPr>
          <a:xfrm>
            <a:off x="1808751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F82642-4B96-F058-F5A5-5A4FD46DEA0C}"/>
              </a:ext>
            </a:extLst>
          </p:cNvPr>
          <p:cNvSpPr>
            <a:spLocks noChangeAspect="1"/>
          </p:cNvSpPr>
          <p:nvPr/>
        </p:nvSpPr>
        <p:spPr>
          <a:xfrm>
            <a:off x="3164980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C7F4F-88A6-4684-606E-4048250BE171}"/>
              </a:ext>
            </a:extLst>
          </p:cNvPr>
          <p:cNvSpPr>
            <a:spLocks noChangeAspect="1"/>
          </p:cNvSpPr>
          <p:nvPr/>
        </p:nvSpPr>
        <p:spPr>
          <a:xfrm>
            <a:off x="4519849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1663B-50D5-F33B-282B-AB28D60EE8E1}"/>
              </a:ext>
            </a:extLst>
          </p:cNvPr>
          <p:cNvSpPr>
            <a:spLocks noChangeAspect="1"/>
          </p:cNvSpPr>
          <p:nvPr/>
        </p:nvSpPr>
        <p:spPr>
          <a:xfrm>
            <a:off x="5874718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79481-6E70-4D87-7A6F-3DBEF00CFFCA}"/>
              </a:ext>
            </a:extLst>
          </p:cNvPr>
          <p:cNvSpPr>
            <a:spLocks noChangeAspect="1"/>
          </p:cNvSpPr>
          <p:nvPr/>
        </p:nvSpPr>
        <p:spPr>
          <a:xfrm>
            <a:off x="7232307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2F3A-BA79-70D4-D578-A8A5E06CDA2B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3484013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02371-1B4A-C62B-0429-C6C27541EC3B}"/>
              </a:ext>
            </a:extLst>
          </p:cNvPr>
          <p:cNvCxnSpPr>
            <a:cxnSpLocks/>
            <a:stCxn id="39" idx="0"/>
            <a:endCxn id="32" idx="4"/>
          </p:cNvCxnSpPr>
          <p:nvPr/>
        </p:nvCxnSpPr>
        <p:spPr>
          <a:xfrm flipV="1">
            <a:off x="1968268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84E38-F21B-BCF1-04B2-7A37B6020C6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127784" y="2821702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138A87-5EF2-4613-18CB-06877D674A2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4838882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3CAE73-0678-CFA1-C7F8-04E7A889FC8C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6193751" y="1686086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AD6989-1777-A56F-20AE-4B2F7319910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484013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0D2376-DEFB-FA70-6A1F-784DE04B17F0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838882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50B74-A037-1E55-DB98-52B9F6DB4568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6193751" y="2821702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02ED4-670A-A996-A457-5269BF69F1C8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391824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6C1C22-1F75-2788-12F3-9D45FAD67E9E}"/>
              </a:ext>
            </a:extLst>
          </p:cNvPr>
          <p:cNvSpPr txBox="1"/>
          <p:nvPr/>
        </p:nvSpPr>
        <p:spPr>
          <a:xfrm>
            <a:off x="1817424" y="1527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10B9-D716-B992-FA31-94FA5B4009FD}"/>
              </a:ext>
            </a:extLst>
          </p:cNvPr>
          <p:cNvSpPr txBox="1"/>
          <p:nvPr/>
        </p:nvSpPr>
        <p:spPr>
          <a:xfrm>
            <a:off x="3179607" y="1491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708FE-ACBE-47EC-062F-E0EB809AEA9A}"/>
              </a:ext>
            </a:extLst>
          </p:cNvPr>
          <p:cNvSpPr txBox="1"/>
          <p:nvPr/>
        </p:nvSpPr>
        <p:spPr>
          <a:xfrm>
            <a:off x="4556690" y="1475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23D83-4594-5248-38D6-9C914FAF740F}"/>
              </a:ext>
            </a:extLst>
          </p:cNvPr>
          <p:cNvSpPr txBox="1"/>
          <p:nvPr/>
        </p:nvSpPr>
        <p:spPr>
          <a:xfrm>
            <a:off x="5863898" y="1517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32992-6871-C52D-5AAC-73D362C904BA}"/>
              </a:ext>
            </a:extLst>
          </p:cNvPr>
          <p:cNvSpPr txBox="1"/>
          <p:nvPr/>
        </p:nvSpPr>
        <p:spPr>
          <a:xfrm>
            <a:off x="7238261" y="150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C5DD9-5078-B09C-BC6E-BEF607773473}"/>
              </a:ext>
            </a:extLst>
          </p:cNvPr>
          <p:cNvSpPr txBox="1"/>
          <p:nvPr/>
        </p:nvSpPr>
        <p:spPr>
          <a:xfrm>
            <a:off x="7238261" y="2648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40768-2194-5171-7AA4-D7A662BBA274}"/>
              </a:ext>
            </a:extLst>
          </p:cNvPr>
          <p:cNvSpPr txBox="1"/>
          <p:nvPr/>
        </p:nvSpPr>
        <p:spPr>
          <a:xfrm>
            <a:off x="5889246" y="2663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21EE6-92E7-B3D1-B2CC-60133FAAB58E}"/>
              </a:ext>
            </a:extLst>
          </p:cNvPr>
          <p:cNvSpPr txBox="1"/>
          <p:nvPr/>
        </p:nvSpPr>
        <p:spPr>
          <a:xfrm>
            <a:off x="4522569" y="2622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F0E417-C5AB-CF2C-0D70-448AEBA60376}"/>
              </a:ext>
            </a:extLst>
          </p:cNvPr>
          <p:cNvSpPr txBox="1"/>
          <p:nvPr/>
        </p:nvSpPr>
        <p:spPr>
          <a:xfrm>
            <a:off x="3163620" y="2648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72753-4902-47AB-E825-1219E243A5FC}"/>
              </a:ext>
            </a:extLst>
          </p:cNvPr>
          <p:cNvSpPr txBox="1"/>
          <p:nvPr/>
        </p:nvSpPr>
        <p:spPr>
          <a:xfrm>
            <a:off x="1776739" y="2622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50823-7D12-F2DC-8092-1430E763DAB2}"/>
              </a:ext>
            </a:extLst>
          </p:cNvPr>
          <p:cNvSpPr txBox="1"/>
          <p:nvPr/>
        </p:nvSpPr>
        <p:spPr>
          <a:xfrm>
            <a:off x="9448800" y="675861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13987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asymmetry</a:t>
            </a:r>
          </a:p>
          <a:p>
            <a:r>
              <a:rPr lang="en-US" dirty="0"/>
              <a:t>2/1 (8); 1/2 (2)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94054-6DE4-A083-31D5-5ECEF25B1A1E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AAC8-69B1-9015-92A2-1A462BAE4DB2}"/>
              </a:ext>
            </a:extLst>
          </p:cNvPr>
          <p:cNvSpPr txBox="1"/>
          <p:nvPr/>
        </p:nvSpPr>
        <p:spPr>
          <a:xfrm>
            <a:off x="634764" y="36704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A650F-D1BC-DF1C-0AF0-82F47F59FC71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2127784" y="1686086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E35DB1-40B6-B7EE-EF04-7891735D2E0A}"/>
              </a:ext>
            </a:extLst>
          </p:cNvPr>
          <p:cNvSpPr>
            <a:spLocks noChangeAspect="1"/>
          </p:cNvSpPr>
          <p:nvPr/>
        </p:nvSpPr>
        <p:spPr>
          <a:xfrm>
            <a:off x="1808751" y="152756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59C86-4C8B-E47C-CB07-5ED15969237A}"/>
              </a:ext>
            </a:extLst>
          </p:cNvPr>
          <p:cNvSpPr>
            <a:spLocks noChangeAspect="1"/>
          </p:cNvSpPr>
          <p:nvPr/>
        </p:nvSpPr>
        <p:spPr>
          <a:xfrm>
            <a:off x="3164980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BC97B-95BC-70AD-2E4B-055D60CBE998}"/>
              </a:ext>
            </a:extLst>
          </p:cNvPr>
          <p:cNvSpPr>
            <a:spLocks noChangeAspect="1"/>
          </p:cNvSpPr>
          <p:nvPr/>
        </p:nvSpPr>
        <p:spPr>
          <a:xfrm>
            <a:off x="4519849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DABD7F-45FB-1FBB-9734-8854BCA599BF}"/>
              </a:ext>
            </a:extLst>
          </p:cNvPr>
          <p:cNvSpPr>
            <a:spLocks noChangeAspect="1"/>
          </p:cNvSpPr>
          <p:nvPr/>
        </p:nvSpPr>
        <p:spPr>
          <a:xfrm>
            <a:off x="5874718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E7B7B3-7CCA-D6B7-9CCB-7EC9C52FE34E}"/>
              </a:ext>
            </a:extLst>
          </p:cNvPr>
          <p:cNvSpPr>
            <a:spLocks noChangeAspect="1"/>
          </p:cNvSpPr>
          <p:nvPr/>
        </p:nvSpPr>
        <p:spPr>
          <a:xfrm>
            <a:off x="7232307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4F492-A12A-2729-FA75-4BD1FA63F4AC}"/>
              </a:ext>
            </a:extLst>
          </p:cNvPr>
          <p:cNvSpPr>
            <a:spLocks noChangeAspect="1"/>
          </p:cNvSpPr>
          <p:nvPr/>
        </p:nvSpPr>
        <p:spPr>
          <a:xfrm>
            <a:off x="1808751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F82642-4B96-F058-F5A5-5A4FD46DEA0C}"/>
              </a:ext>
            </a:extLst>
          </p:cNvPr>
          <p:cNvSpPr>
            <a:spLocks noChangeAspect="1"/>
          </p:cNvSpPr>
          <p:nvPr/>
        </p:nvSpPr>
        <p:spPr>
          <a:xfrm>
            <a:off x="3164980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C7F4F-88A6-4684-606E-4048250BE171}"/>
              </a:ext>
            </a:extLst>
          </p:cNvPr>
          <p:cNvSpPr>
            <a:spLocks noChangeAspect="1"/>
          </p:cNvSpPr>
          <p:nvPr/>
        </p:nvSpPr>
        <p:spPr>
          <a:xfrm>
            <a:off x="4519849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1663B-50D5-F33B-282B-AB28D60EE8E1}"/>
              </a:ext>
            </a:extLst>
          </p:cNvPr>
          <p:cNvSpPr>
            <a:spLocks noChangeAspect="1"/>
          </p:cNvSpPr>
          <p:nvPr/>
        </p:nvSpPr>
        <p:spPr>
          <a:xfrm>
            <a:off x="5874718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79481-6E70-4D87-7A6F-3DBEF00CFFCA}"/>
              </a:ext>
            </a:extLst>
          </p:cNvPr>
          <p:cNvSpPr>
            <a:spLocks noChangeAspect="1"/>
          </p:cNvSpPr>
          <p:nvPr/>
        </p:nvSpPr>
        <p:spPr>
          <a:xfrm>
            <a:off x="7232307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2F3A-BA79-70D4-D578-A8A5E06CDA2B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3484013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02371-1B4A-C62B-0429-C6C27541EC3B}"/>
              </a:ext>
            </a:extLst>
          </p:cNvPr>
          <p:cNvCxnSpPr>
            <a:cxnSpLocks/>
            <a:stCxn id="39" idx="0"/>
            <a:endCxn id="32" idx="4"/>
          </p:cNvCxnSpPr>
          <p:nvPr/>
        </p:nvCxnSpPr>
        <p:spPr>
          <a:xfrm flipV="1">
            <a:off x="1968268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84E38-F21B-BCF1-04B2-7A37B6020C6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127784" y="2821702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138A87-5EF2-4613-18CB-06877D674A2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4838882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3CAE73-0678-CFA1-C7F8-04E7A889FC8C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6193751" y="1686086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AD6989-1777-A56F-20AE-4B2F7319910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484013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0D2376-DEFB-FA70-6A1F-784DE04B17F0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838882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50B74-A037-1E55-DB98-52B9F6DB4568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6193751" y="2821702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02ED4-670A-A996-A457-5269BF69F1C8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391824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94054-6DE4-A083-31D5-5ECEF25B1A1E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AAC8-69B1-9015-92A2-1A462BAE4DB2}"/>
              </a:ext>
            </a:extLst>
          </p:cNvPr>
          <p:cNvSpPr txBox="1"/>
          <p:nvPr/>
        </p:nvSpPr>
        <p:spPr>
          <a:xfrm>
            <a:off x="634764" y="36704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A650F-D1BC-DF1C-0AF0-82F47F59FC71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2127784" y="1686086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E35DB1-40B6-B7EE-EF04-7891735D2E0A}"/>
              </a:ext>
            </a:extLst>
          </p:cNvPr>
          <p:cNvSpPr>
            <a:spLocks noChangeAspect="1"/>
          </p:cNvSpPr>
          <p:nvPr/>
        </p:nvSpPr>
        <p:spPr>
          <a:xfrm>
            <a:off x="1808751" y="152756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59C86-4C8B-E47C-CB07-5ED15969237A}"/>
              </a:ext>
            </a:extLst>
          </p:cNvPr>
          <p:cNvSpPr>
            <a:spLocks noChangeAspect="1"/>
          </p:cNvSpPr>
          <p:nvPr/>
        </p:nvSpPr>
        <p:spPr>
          <a:xfrm>
            <a:off x="3164980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BC97B-95BC-70AD-2E4B-055D60CBE998}"/>
              </a:ext>
            </a:extLst>
          </p:cNvPr>
          <p:cNvSpPr>
            <a:spLocks noChangeAspect="1"/>
          </p:cNvSpPr>
          <p:nvPr/>
        </p:nvSpPr>
        <p:spPr>
          <a:xfrm>
            <a:off x="4519849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DABD7F-45FB-1FBB-9734-8854BCA599BF}"/>
              </a:ext>
            </a:extLst>
          </p:cNvPr>
          <p:cNvSpPr>
            <a:spLocks noChangeAspect="1"/>
          </p:cNvSpPr>
          <p:nvPr/>
        </p:nvSpPr>
        <p:spPr>
          <a:xfrm>
            <a:off x="5874718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E7B7B3-7CCA-D6B7-9CCB-7EC9C52FE34E}"/>
              </a:ext>
            </a:extLst>
          </p:cNvPr>
          <p:cNvSpPr>
            <a:spLocks noChangeAspect="1"/>
          </p:cNvSpPr>
          <p:nvPr/>
        </p:nvSpPr>
        <p:spPr>
          <a:xfrm>
            <a:off x="7232307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4F492-A12A-2729-FA75-4BD1FA63F4AC}"/>
              </a:ext>
            </a:extLst>
          </p:cNvPr>
          <p:cNvSpPr>
            <a:spLocks noChangeAspect="1"/>
          </p:cNvSpPr>
          <p:nvPr/>
        </p:nvSpPr>
        <p:spPr>
          <a:xfrm>
            <a:off x="1808751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F82642-4B96-F058-F5A5-5A4FD46DEA0C}"/>
              </a:ext>
            </a:extLst>
          </p:cNvPr>
          <p:cNvSpPr>
            <a:spLocks noChangeAspect="1"/>
          </p:cNvSpPr>
          <p:nvPr/>
        </p:nvSpPr>
        <p:spPr>
          <a:xfrm>
            <a:off x="3164980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C7F4F-88A6-4684-606E-4048250BE171}"/>
              </a:ext>
            </a:extLst>
          </p:cNvPr>
          <p:cNvSpPr>
            <a:spLocks noChangeAspect="1"/>
          </p:cNvSpPr>
          <p:nvPr/>
        </p:nvSpPr>
        <p:spPr>
          <a:xfrm>
            <a:off x="4519849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1663B-50D5-F33B-282B-AB28D60EE8E1}"/>
              </a:ext>
            </a:extLst>
          </p:cNvPr>
          <p:cNvSpPr>
            <a:spLocks noChangeAspect="1"/>
          </p:cNvSpPr>
          <p:nvPr/>
        </p:nvSpPr>
        <p:spPr>
          <a:xfrm>
            <a:off x="5874718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79481-6E70-4D87-7A6F-3DBEF00CFFCA}"/>
              </a:ext>
            </a:extLst>
          </p:cNvPr>
          <p:cNvSpPr>
            <a:spLocks noChangeAspect="1"/>
          </p:cNvSpPr>
          <p:nvPr/>
        </p:nvSpPr>
        <p:spPr>
          <a:xfrm>
            <a:off x="7232307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2F3A-BA79-70D4-D578-A8A5E06CDA2B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3484013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02371-1B4A-C62B-0429-C6C27541EC3B}"/>
              </a:ext>
            </a:extLst>
          </p:cNvPr>
          <p:cNvCxnSpPr>
            <a:cxnSpLocks/>
            <a:stCxn id="39" idx="0"/>
            <a:endCxn id="32" idx="4"/>
          </p:cNvCxnSpPr>
          <p:nvPr/>
        </p:nvCxnSpPr>
        <p:spPr>
          <a:xfrm flipV="1">
            <a:off x="1968268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84E38-F21B-BCF1-04B2-7A37B6020C6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127784" y="2821702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138A87-5EF2-4613-18CB-06877D674A2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4838882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3CAE73-0678-CFA1-C7F8-04E7A889FC8C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6193751" y="1686086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AD6989-1777-A56F-20AE-4B2F7319910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484013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0D2376-DEFB-FA70-6A1F-784DE04B17F0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838882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50B74-A037-1E55-DB98-52B9F6DB4568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6193751" y="2821702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02ED4-670A-A996-A457-5269BF69F1C8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391824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54DCD0-FB42-1DAA-687A-01450204B76E}"/>
              </a:ext>
            </a:extLst>
          </p:cNvPr>
          <p:cNvSpPr txBox="1"/>
          <p:nvPr/>
        </p:nvSpPr>
        <p:spPr>
          <a:xfrm>
            <a:off x="8814217" y="616865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asymmetry</a:t>
            </a:r>
          </a:p>
          <a:p>
            <a:r>
              <a:rPr lang="en-US" dirty="0"/>
              <a:t>3/0 (4); 2/1 (2); 1/2 (2); 0/3 (2)  </a:t>
            </a:r>
          </a:p>
        </p:txBody>
      </p:sp>
    </p:spTree>
    <p:extLst>
      <p:ext uri="{BB962C8B-B14F-4D97-AF65-F5344CB8AC3E}">
        <p14:creationId xmlns:p14="http://schemas.microsoft.com/office/powerpoint/2010/main" val="30317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asymmetry</a:t>
            </a:r>
          </a:p>
          <a:p>
            <a:r>
              <a:rPr lang="en-US" dirty="0"/>
              <a:t>3/1 (4); 2/2 (6)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94054-6DE4-A083-31D5-5ECEF25B1A1E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AAC8-69B1-9015-92A2-1A462BAE4DB2}"/>
              </a:ext>
            </a:extLst>
          </p:cNvPr>
          <p:cNvSpPr txBox="1"/>
          <p:nvPr/>
        </p:nvSpPr>
        <p:spPr>
          <a:xfrm>
            <a:off x="634764" y="36704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A650F-D1BC-DF1C-0AF0-82F47F59FC71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2127784" y="1686086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E35DB1-40B6-B7EE-EF04-7891735D2E0A}"/>
              </a:ext>
            </a:extLst>
          </p:cNvPr>
          <p:cNvSpPr>
            <a:spLocks noChangeAspect="1"/>
          </p:cNvSpPr>
          <p:nvPr/>
        </p:nvSpPr>
        <p:spPr>
          <a:xfrm>
            <a:off x="1808751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59C86-4C8B-E47C-CB07-5ED15969237A}"/>
              </a:ext>
            </a:extLst>
          </p:cNvPr>
          <p:cNvSpPr>
            <a:spLocks noChangeAspect="1"/>
          </p:cNvSpPr>
          <p:nvPr/>
        </p:nvSpPr>
        <p:spPr>
          <a:xfrm>
            <a:off x="3164980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BC97B-95BC-70AD-2E4B-055D60CBE998}"/>
              </a:ext>
            </a:extLst>
          </p:cNvPr>
          <p:cNvSpPr>
            <a:spLocks noChangeAspect="1"/>
          </p:cNvSpPr>
          <p:nvPr/>
        </p:nvSpPr>
        <p:spPr>
          <a:xfrm>
            <a:off x="4519849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DABD7F-45FB-1FBB-9734-8854BCA599BF}"/>
              </a:ext>
            </a:extLst>
          </p:cNvPr>
          <p:cNvSpPr>
            <a:spLocks noChangeAspect="1"/>
          </p:cNvSpPr>
          <p:nvPr/>
        </p:nvSpPr>
        <p:spPr>
          <a:xfrm>
            <a:off x="5874718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E7B7B3-7CCA-D6B7-9CCB-7EC9C52FE34E}"/>
              </a:ext>
            </a:extLst>
          </p:cNvPr>
          <p:cNvSpPr>
            <a:spLocks noChangeAspect="1"/>
          </p:cNvSpPr>
          <p:nvPr/>
        </p:nvSpPr>
        <p:spPr>
          <a:xfrm>
            <a:off x="7232307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4F492-A12A-2729-FA75-4BD1FA63F4AC}"/>
              </a:ext>
            </a:extLst>
          </p:cNvPr>
          <p:cNvSpPr>
            <a:spLocks noChangeAspect="1"/>
          </p:cNvSpPr>
          <p:nvPr/>
        </p:nvSpPr>
        <p:spPr>
          <a:xfrm>
            <a:off x="1808751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F82642-4B96-F058-F5A5-5A4FD46DEA0C}"/>
              </a:ext>
            </a:extLst>
          </p:cNvPr>
          <p:cNvSpPr>
            <a:spLocks noChangeAspect="1"/>
          </p:cNvSpPr>
          <p:nvPr/>
        </p:nvSpPr>
        <p:spPr>
          <a:xfrm>
            <a:off x="3164980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C7F4F-88A6-4684-606E-4048250BE171}"/>
              </a:ext>
            </a:extLst>
          </p:cNvPr>
          <p:cNvSpPr>
            <a:spLocks noChangeAspect="1"/>
          </p:cNvSpPr>
          <p:nvPr/>
        </p:nvSpPr>
        <p:spPr>
          <a:xfrm>
            <a:off x="4519849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1663B-50D5-F33B-282B-AB28D60EE8E1}"/>
              </a:ext>
            </a:extLst>
          </p:cNvPr>
          <p:cNvSpPr>
            <a:spLocks noChangeAspect="1"/>
          </p:cNvSpPr>
          <p:nvPr/>
        </p:nvSpPr>
        <p:spPr>
          <a:xfrm>
            <a:off x="5874718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79481-6E70-4D87-7A6F-3DBEF00CFFCA}"/>
              </a:ext>
            </a:extLst>
          </p:cNvPr>
          <p:cNvSpPr>
            <a:spLocks noChangeAspect="1"/>
          </p:cNvSpPr>
          <p:nvPr/>
        </p:nvSpPr>
        <p:spPr>
          <a:xfrm>
            <a:off x="7232307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2F3A-BA79-70D4-D578-A8A5E06CDA2B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3484013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02371-1B4A-C62B-0429-C6C27541EC3B}"/>
              </a:ext>
            </a:extLst>
          </p:cNvPr>
          <p:cNvCxnSpPr>
            <a:cxnSpLocks/>
            <a:stCxn id="39" idx="0"/>
            <a:endCxn id="32" idx="4"/>
          </p:cNvCxnSpPr>
          <p:nvPr/>
        </p:nvCxnSpPr>
        <p:spPr>
          <a:xfrm flipV="1">
            <a:off x="1968268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84E38-F21B-BCF1-04B2-7A37B6020C6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127784" y="2821702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138A87-5EF2-4613-18CB-06877D674A2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4838882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3CAE73-0678-CFA1-C7F8-04E7A889FC8C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6193751" y="1686086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AD6989-1777-A56F-20AE-4B2F7319910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484013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0D2376-DEFB-FA70-6A1F-784DE04B17F0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838882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50B74-A037-1E55-DB98-52B9F6DB4568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6193751" y="2821702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02ED4-670A-A996-A457-5269BF69F1C8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391824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A43A14-578A-A068-681C-62454D5D8759}"/>
              </a:ext>
            </a:extLst>
          </p:cNvPr>
          <p:cNvCxnSpPr>
            <a:cxnSpLocks/>
            <a:stCxn id="40" idx="1"/>
            <a:endCxn id="32" idx="5"/>
          </p:cNvCxnSpPr>
          <p:nvPr/>
        </p:nvCxnSpPr>
        <p:spPr>
          <a:xfrm flipH="1" flipV="1">
            <a:off x="2081063" y="1798176"/>
            <a:ext cx="1130638" cy="9114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979DB-6CA8-81E7-7EA2-4636BC3EB852}"/>
              </a:ext>
            </a:extLst>
          </p:cNvPr>
          <p:cNvCxnSpPr>
            <a:cxnSpLocks/>
            <a:stCxn id="39" idx="7"/>
            <a:endCxn id="34" idx="3"/>
          </p:cNvCxnSpPr>
          <p:nvPr/>
        </p:nvCxnSpPr>
        <p:spPr>
          <a:xfrm flipV="1">
            <a:off x="2081063" y="1798177"/>
            <a:ext cx="1130638" cy="911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42499-CB61-61BF-8458-AD2C5D24D8F6}"/>
              </a:ext>
            </a:extLst>
          </p:cNvPr>
          <p:cNvCxnSpPr>
            <a:cxnSpLocks/>
            <a:stCxn id="42" idx="0"/>
            <a:endCxn id="35" idx="4"/>
          </p:cNvCxnSpPr>
          <p:nvPr/>
        </p:nvCxnSpPr>
        <p:spPr>
          <a:xfrm flipV="1">
            <a:off x="4679366" y="1844606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7DC843-FED4-CA9F-D003-F0B50FEA6990}"/>
              </a:ext>
            </a:extLst>
          </p:cNvPr>
          <p:cNvCxnSpPr>
            <a:cxnSpLocks/>
            <a:stCxn id="45" idx="1"/>
            <a:endCxn id="36" idx="5"/>
          </p:cNvCxnSpPr>
          <p:nvPr/>
        </p:nvCxnSpPr>
        <p:spPr>
          <a:xfrm flipH="1" flipV="1">
            <a:off x="6147030" y="1798177"/>
            <a:ext cx="1131998" cy="911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6B3B7-1D05-7CEB-986A-18C0386A1CF4}"/>
              </a:ext>
            </a:extLst>
          </p:cNvPr>
          <p:cNvCxnSpPr>
            <a:cxnSpLocks/>
            <a:stCxn id="38" idx="3"/>
            <a:endCxn id="43" idx="7"/>
          </p:cNvCxnSpPr>
          <p:nvPr/>
        </p:nvCxnSpPr>
        <p:spPr>
          <a:xfrm flipH="1">
            <a:off x="6147030" y="1798176"/>
            <a:ext cx="1131998" cy="9114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6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08D24F8C-762D-59A5-BC0C-9EC0FE004F29}"/>
              </a:ext>
            </a:extLst>
          </p:cNvPr>
          <p:cNvSpPr txBox="1"/>
          <p:nvPr/>
        </p:nvSpPr>
        <p:spPr>
          <a:xfrm>
            <a:off x="8814217" y="616865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asymmetry</a:t>
            </a:r>
          </a:p>
          <a:p>
            <a:r>
              <a:rPr lang="en-US" dirty="0"/>
              <a:t>4/0 (2) 3/1 (2); </a:t>
            </a:r>
          </a:p>
          <a:p>
            <a:r>
              <a:rPr lang="en-US" dirty="0"/>
              <a:t>2/2 (4), 1/3 (2)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94054-6DE4-A083-31D5-5ECEF25B1A1E}"/>
              </a:ext>
            </a:extLst>
          </p:cNvPr>
          <p:cNvSpPr txBox="1"/>
          <p:nvPr/>
        </p:nvSpPr>
        <p:spPr>
          <a:xfrm>
            <a:off x="8785930" y="2610890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6AAC8-69B1-9015-92A2-1A462BAE4DB2}"/>
              </a:ext>
            </a:extLst>
          </p:cNvPr>
          <p:cNvSpPr txBox="1"/>
          <p:nvPr/>
        </p:nvSpPr>
        <p:spPr>
          <a:xfrm>
            <a:off x="634764" y="367049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A650F-D1BC-DF1C-0AF0-82F47F59FC71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 flipV="1">
            <a:off x="2127784" y="1686086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E35DB1-40B6-B7EE-EF04-7891735D2E0A}"/>
              </a:ext>
            </a:extLst>
          </p:cNvPr>
          <p:cNvSpPr>
            <a:spLocks noChangeAspect="1"/>
          </p:cNvSpPr>
          <p:nvPr/>
        </p:nvSpPr>
        <p:spPr>
          <a:xfrm>
            <a:off x="1808751" y="1527566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59C86-4C8B-E47C-CB07-5ED15969237A}"/>
              </a:ext>
            </a:extLst>
          </p:cNvPr>
          <p:cNvSpPr>
            <a:spLocks noChangeAspect="1"/>
          </p:cNvSpPr>
          <p:nvPr/>
        </p:nvSpPr>
        <p:spPr>
          <a:xfrm>
            <a:off x="3164980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EBC97B-95BC-70AD-2E4B-055D60CBE998}"/>
              </a:ext>
            </a:extLst>
          </p:cNvPr>
          <p:cNvSpPr>
            <a:spLocks noChangeAspect="1"/>
          </p:cNvSpPr>
          <p:nvPr/>
        </p:nvSpPr>
        <p:spPr>
          <a:xfrm>
            <a:off x="4519849" y="1527567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DABD7F-45FB-1FBB-9734-8854BCA599BF}"/>
              </a:ext>
            </a:extLst>
          </p:cNvPr>
          <p:cNvSpPr>
            <a:spLocks noChangeAspect="1"/>
          </p:cNvSpPr>
          <p:nvPr/>
        </p:nvSpPr>
        <p:spPr>
          <a:xfrm>
            <a:off x="5874718" y="1527567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E7B7B3-7CCA-D6B7-9CCB-7EC9C52FE34E}"/>
              </a:ext>
            </a:extLst>
          </p:cNvPr>
          <p:cNvSpPr>
            <a:spLocks noChangeAspect="1"/>
          </p:cNvSpPr>
          <p:nvPr/>
        </p:nvSpPr>
        <p:spPr>
          <a:xfrm>
            <a:off x="7232307" y="1527566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4F492-A12A-2729-FA75-4BD1FA63F4AC}"/>
              </a:ext>
            </a:extLst>
          </p:cNvPr>
          <p:cNvSpPr>
            <a:spLocks noChangeAspect="1"/>
          </p:cNvSpPr>
          <p:nvPr/>
        </p:nvSpPr>
        <p:spPr>
          <a:xfrm>
            <a:off x="1808751" y="2663182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F82642-4B96-F058-F5A5-5A4FD46DEA0C}"/>
              </a:ext>
            </a:extLst>
          </p:cNvPr>
          <p:cNvSpPr>
            <a:spLocks noChangeAspect="1"/>
          </p:cNvSpPr>
          <p:nvPr/>
        </p:nvSpPr>
        <p:spPr>
          <a:xfrm>
            <a:off x="3164980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1C7F4F-88A6-4684-606E-4048250BE171}"/>
              </a:ext>
            </a:extLst>
          </p:cNvPr>
          <p:cNvSpPr>
            <a:spLocks noChangeAspect="1"/>
          </p:cNvSpPr>
          <p:nvPr/>
        </p:nvSpPr>
        <p:spPr>
          <a:xfrm>
            <a:off x="4519849" y="2663183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1663B-50D5-F33B-282B-AB28D60EE8E1}"/>
              </a:ext>
            </a:extLst>
          </p:cNvPr>
          <p:cNvSpPr>
            <a:spLocks noChangeAspect="1"/>
          </p:cNvSpPr>
          <p:nvPr/>
        </p:nvSpPr>
        <p:spPr>
          <a:xfrm>
            <a:off x="5874718" y="2663183"/>
            <a:ext cx="319033" cy="317039"/>
          </a:xfrm>
          <a:prstGeom prst="ellipse">
            <a:avLst/>
          </a:prstGeom>
          <a:solidFill>
            <a:srgbClr val="FB7768"/>
          </a:solidFill>
          <a:ln w="25400">
            <a:solidFill>
              <a:srgbClr val="FB77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79481-6E70-4D87-7A6F-3DBEF00CFFCA}"/>
              </a:ext>
            </a:extLst>
          </p:cNvPr>
          <p:cNvSpPr>
            <a:spLocks noChangeAspect="1"/>
          </p:cNvSpPr>
          <p:nvPr/>
        </p:nvSpPr>
        <p:spPr>
          <a:xfrm>
            <a:off x="7232307" y="2663182"/>
            <a:ext cx="319033" cy="317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2F3A-BA79-70D4-D578-A8A5E06CDA2B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3484013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02371-1B4A-C62B-0429-C6C27541EC3B}"/>
              </a:ext>
            </a:extLst>
          </p:cNvPr>
          <p:cNvCxnSpPr>
            <a:cxnSpLocks/>
            <a:stCxn id="39" idx="0"/>
            <a:endCxn id="32" idx="4"/>
          </p:cNvCxnSpPr>
          <p:nvPr/>
        </p:nvCxnSpPr>
        <p:spPr>
          <a:xfrm flipV="1">
            <a:off x="1968268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884E38-F21B-BCF1-04B2-7A37B6020C6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127784" y="2821702"/>
            <a:ext cx="103719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138A87-5EF2-4613-18CB-06877D674A2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4838882" y="1686087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3CAE73-0678-CFA1-C7F8-04E7A889FC8C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6193751" y="1686086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AD6989-1777-A56F-20AE-4B2F7319910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484013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0D2376-DEFB-FA70-6A1F-784DE04B17F0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838882" y="2821703"/>
            <a:ext cx="10358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950B74-A037-1E55-DB98-52B9F6DB4568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6193751" y="2821702"/>
            <a:ext cx="103855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02ED4-670A-A996-A457-5269BF69F1C8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7391824" y="1844605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A43A14-578A-A068-681C-62454D5D8759}"/>
              </a:ext>
            </a:extLst>
          </p:cNvPr>
          <p:cNvCxnSpPr>
            <a:cxnSpLocks/>
            <a:stCxn id="40" idx="1"/>
            <a:endCxn id="32" idx="5"/>
          </p:cNvCxnSpPr>
          <p:nvPr/>
        </p:nvCxnSpPr>
        <p:spPr>
          <a:xfrm flipH="1" flipV="1">
            <a:off x="2081063" y="1798176"/>
            <a:ext cx="1130638" cy="9114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979DB-6CA8-81E7-7EA2-4636BC3EB852}"/>
              </a:ext>
            </a:extLst>
          </p:cNvPr>
          <p:cNvCxnSpPr>
            <a:cxnSpLocks/>
            <a:stCxn id="39" idx="7"/>
            <a:endCxn id="34" idx="3"/>
          </p:cNvCxnSpPr>
          <p:nvPr/>
        </p:nvCxnSpPr>
        <p:spPr>
          <a:xfrm flipV="1">
            <a:off x="2081063" y="1798177"/>
            <a:ext cx="1130638" cy="911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42499-CB61-61BF-8458-AD2C5D24D8F6}"/>
              </a:ext>
            </a:extLst>
          </p:cNvPr>
          <p:cNvCxnSpPr>
            <a:cxnSpLocks/>
            <a:stCxn id="42" idx="0"/>
            <a:endCxn id="35" idx="4"/>
          </p:cNvCxnSpPr>
          <p:nvPr/>
        </p:nvCxnSpPr>
        <p:spPr>
          <a:xfrm flipV="1">
            <a:off x="4679366" y="1844606"/>
            <a:ext cx="0" cy="8185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7DC843-FED4-CA9F-D003-F0B50FEA6990}"/>
              </a:ext>
            </a:extLst>
          </p:cNvPr>
          <p:cNvCxnSpPr>
            <a:cxnSpLocks/>
            <a:stCxn id="45" idx="1"/>
            <a:endCxn id="36" idx="5"/>
          </p:cNvCxnSpPr>
          <p:nvPr/>
        </p:nvCxnSpPr>
        <p:spPr>
          <a:xfrm flipH="1" flipV="1">
            <a:off x="6147030" y="1798177"/>
            <a:ext cx="1131998" cy="911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6B3B7-1D05-7CEB-986A-18C0386A1CF4}"/>
              </a:ext>
            </a:extLst>
          </p:cNvPr>
          <p:cNvCxnSpPr>
            <a:cxnSpLocks/>
            <a:stCxn id="38" idx="3"/>
            <a:endCxn id="43" idx="7"/>
          </p:cNvCxnSpPr>
          <p:nvPr/>
        </p:nvCxnSpPr>
        <p:spPr>
          <a:xfrm flipH="1">
            <a:off x="6147030" y="1798176"/>
            <a:ext cx="1131998" cy="9114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</TotalTime>
  <Words>81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D. Carrillo</cp:lastModifiedBy>
  <cp:revision>224</cp:revision>
  <dcterms:created xsi:type="dcterms:W3CDTF">2023-11-02T02:44:13Z</dcterms:created>
  <dcterms:modified xsi:type="dcterms:W3CDTF">2024-03-15T01:21:03Z</dcterms:modified>
</cp:coreProperties>
</file>