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0" r:id="rId2"/>
    <p:sldId id="325" r:id="rId3"/>
    <p:sldId id="326" r:id="rId4"/>
    <p:sldId id="322" r:id="rId5"/>
    <p:sldId id="3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768"/>
    <a:srgbClr val="A2F5A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2"/>
    <p:restoredTop sz="93103"/>
  </p:normalViewPr>
  <p:slideViewPr>
    <p:cSldViewPr snapToGrid="0">
      <p:cViewPr varScale="1">
        <p:scale>
          <a:sx n="102" d="100"/>
          <a:sy n="10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4D9C7-68E9-2F41-8C8E-1A3A70ADE85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29926-5689-F04F-B9D3-659B2B12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DB1F06-C24C-221D-2EC4-07470870BDC4}"/>
              </a:ext>
            </a:extLst>
          </p:cNvPr>
          <p:cNvSpPr>
            <a:spLocks noChangeAspect="1"/>
          </p:cNvSpPr>
          <p:nvPr/>
        </p:nvSpPr>
        <p:spPr>
          <a:xfrm rot="12821721">
            <a:off x="884847" y="3035404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D7812B-BA40-39AF-1228-B22A095D7E7D}"/>
              </a:ext>
            </a:extLst>
          </p:cNvPr>
          <p:cNvSpPr>
            <a:spLocks noChangeAspect="1"/>
          </p:cNvSpPr>
          <p:nvPr/>
        </p:nvSpPr>
        <p:spPr>
          <a:xfrm rot="13514617">
            <a:off x="2507978" y="2987089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3CA678-0C34-48F9-12D5-0272B90C7754}"/>
              </a:ext>
            </a:extLst>
          </p:cNvPr>
          <p:cNvSpPr>
            <a:spLocks noChangeAspect="1"/>
          </p:cNvSpPr>
          <p:nvPr/>
        </p:nvSpPr>
        <p:spPr>
          <a:xfrm rot="13919196">
            <a:off x="3422834" y="208264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F6BD1-4D1E-80B4-442A-CE7393DBC152}"/>
              </a:ext>
            </a:extLst>
          </p:cNvPr>
          <p:cNvSpPr>
            <a:spLocks noChangeAspect="1"/>
          </p:cNvSpPr>
          <p:nvPr/>
        </p:nvSpPr>
        <p:spPr>
          <a:xfrm rot="12821721">
            <a:off x="3409652" y="282331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26365-025E-8385-7C2C-D6D3EE9BDF63}"/>
              </a:ext>
            </a:extLst>
          </p:cNvPr>
          <p:cNvSpPr>
            <a:spLocks noChangeAspect="1"/>
          </p:cNvSpPr>
          <p:nvPr/>
        </p:nvSpPr>
        <p:spPr>
          <a:xfrm rot="12821721">
            <a:off x="1535219" y="1201550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F9EFFD0-FD75-E29C-26E6-8E0A8F4A4F64}"/>
              </a:ext>
            </a:extLst>
          </p:cNvPr>
          <p:cNvSpPr>
            <a:spLocks noChangeAspect="1"/>
          </p:cNvSpPr>
          <p:nvPr/>
        </p:nvSpPr>
        <p:spPr>
          <a:xfrm rot="17797573">
            <a:off x="5063841" y="287274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CAA3FFC-D13D-3E5C-EFA7-3A7D20E910C6}"/>
              </a:ext>
            </a:extLst>
          </p:cNvPr>
          <p:cNvSpPr>
            <a:spLocks noChangeAspect="1"/>
          </p:cNvSpPr>
          <p:nvPr/>
        </p:nvSpPr>
        <p:spPr>
          <a:xfrm rot="17797573">
            <a:off x="5037481" y="207979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F11603-B83C-A4F0-B237-EB4B116B56BA}"/>
              </a:ext>
            </a:extLst>
          </p:cNvPr>
          <p:cNvSpPr>
            <a:spLocks noChangeAspect="1"/>
          </p:cNvSpPr>
          <p:nvPr/>
        </p:nvSpPr>
        <p:spPr>
          <a:xfrm rot="18895048">
            <a:off x="6047642" y="2876386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4230259-8EDF-9408-6526-09996342FCDE}"/>
              </a:ext>
            </a:extLst>
          </p:cNvPr>
          <p:cNvSpPr>
            <a:spLocks noChangeAspect="1"/>
          </p:cNvSpPr>
          <p:nvPr/>
        </p:nvSpPr>
        <p:spPr>
          <a:xfrm rot="17797573">
            <a:off x="7651044" y="282295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DFF5E14-C77B-483D-A2AE-8ECBAC197E6E}"/>
              </a:ext>
            </a:extLst>
          </p:cNvPr>
          <p:cNvSpPr>
            <a:spLocks noChangeAspect="1"/>
          </p:cNvSpPr>
          <p:nvPr/>
        </p:nvSpPr>
        <p:spPr>
          <a:xfrm rot="17797573">
            <a:off x="6812940" y="111979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D86671-0B56-7893-150C-EC67EBA5B217}"/>
              </a:ext>
            </a:extLst>
          </p:cNvPr>
          <p:cNvSpPr>
            <a:spLocks noChangeAspect="1"/>
          </p:cNvSpPr>
          <p:nvPr/>
        </p:nvSpPr>
        <p:spPr>
          <a:xfrm rot="4659733">
            <a:off x="6083958" y="535147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D53874E-B581-61E2-7391-815737CFB14F}"/>
              </a:ext>
            </a:extLst>
          </p:cNvPr>
          <p:cNvSpPr>
            <a:spLocks noChangeAspect="1"/>
          </p:cNvSpPr>
          <p:nvPr/>
        </p:nvSpPr>
        <p:spPr>
          <a:xfrm rot="4659733">
            <a:off x="4863337" y="440228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6C05D36-39CB-89BA-E1D4-A5D507D1B01B}"/>
              </a:ext>
            </a:extLst>
          </p:cNvPr>
          <p:cNvSpPr>
            <a:spLocks noChangeAspect="1"/>
          </p:cNvSpPr>
          <p:nvPr/>
        </p:nvSpPr>
        <p:spPr>
          <a:xfrm rot="5757208">
            <a:off x="3576971" y="4418123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A04B67-459A-A28D-E307-C7B504A802D4}"/>
              </a:ext>
            </a:extLst>
          </p:cNvPr>
          <p:cNvSpPr>
            <a:spLocks noChangeAspect="1"/>
          </p:cNvSpPr>
          <p:nvPr/>
        </p:nvSpPr>
        <p:spPr>
          <a:xfrm rot="4659733">
            <a:off x="2537907" y="540934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30C894-253C-1549-A408-4F5891709177}"/>
              </a:ext>
            </a:extLst>
          </p:cNvPr>
          <p:cNvSpPr>
            <a:spLocks noChangeAspect="1"/>
          </p:cNvSpPr>
          <p:nvPr/>
        </p:nvSpPr>
        <p:spPr>
          <a:xfrm rot="4659733">
            <a:off x="4320769" y="628200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E7622-6624-3664-5F4B-6BB99571CEA8}"/>
              </a:ext>
            </a:extLst>
          </p:cNvPr>
          <p:cNvSpPr txBox="1"/>
          <p:nvPr/>
        </p:nvSpPr>
        <p:spPr>
          <a:xfrm>
            <a:off x="9448800" y="675861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C4017-60EA-480E-C794-CDB8C9307110}"/>
              </a:ext>
            </a:extLst>
          </p:cNvPr>
          <p:cNvSpPr txBox="1"/>
          <p:nvPr/>
        </p:nvSpPr>
        <p:spPr>
          <a:xfrm>
            <a:off x="1549075" y="1178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06C24-F2C5-10D2-C014-E79F9E9C2917}"/>
              </a:ext>
            </a:extLst>
          </p:cNvPr>
          <p:cNvSpPr txBox="1"/>
          <p:nvPr/>
        </p:nvSpPr>
        <p:spPr>
          <a:xfrm>
            <a:off x="906055" y="3001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3DF22-F683-9C4D-18A4-B5F0D75C7F95}"/>
              </a:ext>
            </a:extLst>
          </p:cNvPr>
          <p:cNvSpPr txBox="1"/>
          <p:nvPr/>
        </p:nvSpPr>
        <p:spPr>
          <a:xfrm>
            <a:off x="3412961" y="243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09116-0421-DF06-8D4D-2721C7D85E08}"/>
              </a:ext>
            </a:extLst>
          </p:cNvPr>
          <p:cNvSpPr txBox="1"/>
          <p:nvPr/>
        </p:nvSpPr>
        <p:spPr>
          <a:xfrm>
            <a:off x="2511076" y="2961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0E501-803F-18CC-62CE-B618A5741461}"/>
              </a:ext>
            </a:extLst>
          </p:cNvPr>
          <p:cNvSpPr txBox="1"/>
          <p:nvPr/>
        </p:nvSpPr>
        <p:spPr>
          <a:xfrm>
            <a:off x="3436451" y="201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06713-EAC4-CA80-67AA-3FCD2E8153E9}"/>
              </a:ext>
            </a:extLst>
          </p:cNvPr>
          <p:cNvSpPr txBox="1"/>
          <p:nvPr/>
        </p:nvSpPr>
        <p:spPr>
          <a:xfrm>
            <a:off x="6830571" y="1079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86CAA-23F5-CDF2-5DC2-6BFE0C25F484}"/>
              </a:ext>
            </a:extLst>
          </p:cNvPr>
          <p:cNvSpPr txBox="1"/>
          <p:nvPr/>
        </p:nvSpPr>
        <p:spPr>
          <a:xfrm>
            <a:off x="5067903" y="243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8D1B4-E18F-90DE-9954-744D1AEB973B}"/>
              </a:ext>
            </a:extLst>
          </p:cNvPr>
          <p:cNvSpPr txBox="1"/>
          <p:nvPr/>
        </p:nvSpPr>
        <p:spPr>
          <a:xfrm>
            <a:off x="7665385" y="2788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F872B-361D-A081-46CA-21DD3CEADB2D}"/>
              </a:ext>
            </a:extLst>
          </p:cNvPr>
          <p:cNvSpPr txBox="1"/>
          <p:nvPr/>
        </p:nvSpPr>
        <p:spPr>
          <a:xfrm>
            <a:off x="5054223" y="2046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665E4-433F-14AB-87A7-F4FDE225F3BC}"/>
              </a:ext>
            </a:extLst>
          </p:cNvPr>
          <p:cNvSpPr txBox="1"/>
          <p:nvPr/>
        </p:nvSpPr>
        <p:spPr>
          <a:xfrm>
            <a:off x="4286608" y="6247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C963E-F83C-240E-D407-494D7A341FAD}"/>
              </a:ext>
            </a:extLst>
          </p:cNvPr>
          <p:cNvSpPr txBox="1"/>
          <p:nvPr/>
        </p:nvSpPr>
        <p:spPr>
          <a:xfrm>
            <a:off x="6008637" y="2839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3775C3-EC45-2248-CC55-ACC5F856C520}"/>
              </a:ext>
            </a:extLst>
          </p:cNvPr>
          <p:cNvSpPr txBox="1"/>
          <p:nvPr/>
        </p:nvSpPr>
        <p:spPr>
          <a:xfrm>
            <a:off x="2457164" y="5372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E53FA4-6C9F-74E5-F9D1-7B06109A6C4F}"/>
              </a:ext>
            </a:extLst>
          </p:cNvPr>
          <p:cNvSpPr txBox="1"/>
          <p:nvPr/>
        </p:nvSpPr>
        <p:spPr>
          <a:xfrm>
            <a:off x="6043319" y="5330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B1F77-D842-B929-566E-F4BCBD288E07}"/>
              </a:ext>
            </a:extLst>
          </p:cNvPr>
          <p:cNvSpPr txBox="1"/>
          <p:nvPr/>
        </p:nvSpPr>
        <p:spPr>
          <a:xfrm>
            <a:off x="3527135" y="4390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07EE3-64B1-3C1A-1EEC-ED1B0449EC02}"/>
              </a:ext>
            </a:extLst>
          </p:cNvPr>
          <p:cNvSpPr txBox="1"/>
          <p:nvPr/>
        </p:nvSpPr>
        <p:spPr>
          <a:xfrm>
            <a:off x="4817563" y="4379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7658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DB1F06-C24C-221D-2EC4-07470870BDC4}"/>
              </a:ext>
            </a:extLst>
          </p:cNvPr>
          <p:cNvSpPr>
            <a:spLocks noChangeAspect="1"/>
          </p:cNvSpPr>
          <p:nvPr/>
        </p:nvSpPr>
        <p:spPr>
          <a:xfrm rot="12821721">
            <a:off x="884847" y="3035404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112B45-BD7A-0927-404E-40A28F5B0419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H="1">
            <a:off x="1782678" y="352354"/>
            <a:ext cx="1653773" cy="8758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BD7812B-BA40-39AF-1228-B22A095D7E7D}"/>
              </a:ext>
            </a:extLst>
          </p:cNvPr>
          <p:cNvSpPr>
            <a:spLocks noChangeAspect="1"/>
          </p:cNvSpPr>
          <p:nvPr/>
        </p:nvSpPr>
        <p:spPr>
          <a:xfrm rot="13514617">
            <a:off x="2507978" y="2987089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3CA678-0C34-48F9-12D5-0272B90C7754}"/>
              </a:ext>
            </a:extLst>
          </p:cNvPr>
          <p:cNvSpPr>
            <a:spLocks noChangeAspect="1"/>
          </p:cNvSpPr>
          <p:nvPr/>
        </p:nvSpPr>
        <p:spPr>
          <a:xfrm rot="13919196">
            <a:off x="3422834" y="2082641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F6BD1-4D1E-80B4-442A-CE7393DBC152}"/>
              </a:ext>
            </a:extLst>
          </p:cNvPr>
          <p:cNvSpPr>
            <a:spLocks noChangeAspect="1"/>
          </p:cNvSpPr>
          <p:nvPr/>
        </p:nvSpPr>
        <p:spPr>
          <a:xfrm rot="12821721">
            <a:off x="3409652" y="28233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26365-025E-8385-7C2C-D6D3EE9BDF63}"/>
              </a:ext>
            </a:extLst>
          </p:cNvPr>
          <p:cNvSpPr>
            <a:spLocks noChangeAspect="1"/>
          </p:cNvSpPr>
          <p:nvPr/>
        </p:nvSpPr>
        <p:spPr>
          <a:xfrm rot="12821721">
            <a:off x="1535219" y="1201550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3A1154-B689-FA69-D554-69F202B47F2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H="1" flipV="1">
            <a:off x="1827453" y="1448565"/>
            <a:ext cx="1656660" cy="6669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018B3-6C2C-BEFF-C186-5A02D8486AA5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H="1" flipV="1">
            <a:off x="1726396" y="1515905"/>
            <a:ext cx="828784" cy="15164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DFDDE-1AB5-9F90-5976-C010A3EC4E73}"/>
              </a:ext>
            </a:extLst>
          </p:cNvPr>
          <p:cNvCxnSpPr>
            <a:cxnSpLocks/>
            <a:stCxn id="6" idx="7"/>
            <a:endCxn id="3" idx="4"/>
          </p:cNvCxnSpPr>
          <p:nvPr/>
        </p:nvCxnSpPr>
        <p:spPr>
          <a:xfrm flipH="1">
            <a:off x="1132306" y="2221323"/>
            <a:ext cx="2292267" cy="8407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3D08C-5FE8-4037-914D-EDC0B6C156B5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>
            <a:off x="3600829" y="596686"/>
            <a:ext cx="369" cy="1486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D72364-6540-6243-7FAB-A46CDA278979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H="1">
            <a:off x="1200394" y="3144434"/>
            <a:ext cx="1308086" cy="188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5C3FF-AD6B-B216-DE57-8AC7EE0B1A0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V="1">
            <a:off x="2780060" y="2338784"/>
            <a:ext cx="677398" cy="6952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F9EFFD0-FD75-E29C-26E6-8E0A8F4A4F64}"/>
              </a:ext>
            </a:extLst>
          </p:cNvPr>
          <p:cNvSpPr>
            <a:spLocks noChangeAspect="1"/>
          </p:cNvSpPr>
          <p:nvPr/>
        </p:nvSpPr>
        <p:spPr>
          <a:xfrm rot="17797573">
            <a:off x="5063841" y="287274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7BC446-9E08-DE16-9C03-F15C03FB88A3}"/>
              </a:ext>
            </a:extLst>
          </p:cNvPr>
          <p:cNvCxnSpPr>
            <a:cxnSpLocks/>
            <a:stCxn id="79" idx="6"/>
            <a:endCxn id="80" idx="4"/>
          </p:cNvCxnSpPr>
          <p:nvPr/>
        </p:nvCxnSpPr>
        <p:spPr>
          <a:xfrm flipH="1" flipV="1">
            <a:off x="7114165" y="1349359"/>
            <a:ext cx="767886" cy="14895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CAA3FFC-D13D-3E5C-EFA7-3A7D20E910C6}"/>
              </a:ext>
            </a:extLst>
          </p:cNvPr>
          <p:cNvSpPr>
            <a:spLocks noChangeAspect="1"/>
          </p:cNvSpPr>
          <p:nvPr/>
        </p:nvSpPr>
        <p:spPr>
          <a:xfrm rot="17797573">
            <a:off x="5037481" y="2079791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F11603-B83C-A4F0-B237-EB4B116B56BA}"/>
              </a:ext>
            </a:extLst>
          </p:cNvPr>
          <p:cNvSpPr>
            <a:spLocks noChangeAspect="1"/>
          </p:cNvSpPr>
          <p:nvPr/>
        </p:nvSpPr>
        <p:spPr>
          <a:xfrm rot="18895048">
            <a:off x="6047642" y="287638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4230259-8EDF-9408-6526-09996342FCDE}"/>
              </a:ext>
            </a:extLst>
          </p:cNvPr>
          <p:cNvSpPr>
            <a:spLocks noChangeAspect="1"/>
          </p:cNvSpPr>
          <p:nvPr/>
        </p:nvSpPr>
        <p:spPr>
          <a:xfrm rot="17797573">
            <a:off x="7651044" y="2822956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DFF5E14-C77B-483D-A2AE-8ECBAC197E6E}"/>
              </a:ext>
            </a:extLst>
          </p:cNvPr>
          <p:cNvSpPr>
            <a:spLocks noChangeAspect="1"/>
          </p:cNvSpPr>
          <p:nvPr/>
        </p:nvSpPr>
        <p:spPr>
          <a:xfrm rot="17797573">
            <a:off x="6812940" y="111979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B066F7-8A19-FC49-AE29-B2B518F46A0A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 flipV="1">
            <a:off x="6319791" y="1420916"/>
            <a:ext cx="581176" cy="1501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D2482-C526-BCD1-EEEB-147F1C9FC321}"/>
              </a:ext>
            </a:extLst>
          </p:cNvPr>
          <p:cNvCxnSpPr>
            <a:cxnSpLocks/>
            <a:stCxn id="77" idx="6"/>
            <a:endCxn id="80" idx="1"/>
          </p:cNvCxnSpPr>
          <p:nvPr/>
        </p:nvCxnSpPr>
        <p:spPr>
          <a:xfrm flipV="1">
            <a:off x="5268488" y="1328915"/>
            <a:ext cx="1553214" cy="7667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375DE6-A54D-2726-9054-BBB4364B430C}"/>
              </a:ext>
            </a:extLst>
          </p:cNvPr>
          <p:cNvCxnSpPr>
            <a:cxnSpLocks/>
            <a:stCxn id="78" idx="7"/>
            <a:endCxn id="75" idx="4"/>
          </p:cNvCxnSpPr>
          <p:nvPr/>
        </p:nvCxnSpPr>
        <p:spPr>
          <a:xfrm flipH="1" flipV="1">
            <a:off x="5365066" y="516836"/>
            <a:ext cx="842362" cy="23590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4969EE-387F-F4DB-F586-B30475273011}"/>
              </a:ext>
            </a:extLst>
          </p:cNvPr>
          <p:cNvCxnSpPr>
            <a:cxnSpLocks/>
            <a:stCxn id="79" idx="1"/>
            <a:endCxn id="78" idx="5"/>
          </p:cNvCxnSpPr>
          <p:nvPr/>
        </p:nvCxnSpPr>
        <p:spPr>
          <a:xfrm flipH="1">
            <a:off x="6366176" y="3032074"/>
            <a:ext cx="1293630" cy="21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9BBA17-9C42-84B8-F22C-CC48C503495B}"/>
              </a:ext>
            </a:extLst>
          </p:cNvPr>
          <p:cNvCxnSpPr>
            <a:cxnSpLocks/>
            <a:stCxn id="77" idx="7"/>
            <a:endCxn id="75" idx="2"/>
          </p:cNvCxnSpPr>
          <p:nvPr/>
        </p:nvCxnSpPr>
        <p:spPr>
          <a:xfrm flipV="1">
            <a:off x="5147346" y="588393"/>
            <a:ext cx="4522" cy="1498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DE0656-6F81-DB6A-1E11-604EE80BE6D0}"/>
              </a:ext>
            </a:extLst>
          </p:cNvPr>
          <p:cNvCxnSpPr>
            <a:cxnSpLocks/>
            <a:stCxn id="77" idx="3"/>
            <a:endCxn id="78" idx="0"/>
          </p:cNvCxnSpPr>
          <p:nvPr/>
        </p:nvCxnSpPr>
        <p:spPr>
          <a:xfrm>
            <a:off x="5246649" y="2389379"/>
            <a:ext cx="848258" cy="5335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6D86671-0B56-7893-150C-EC67EBA5B217}"/>
              </a:ext>
            </a:extLst>
          </p:cNvPr>
          <p:cNvSpPr>
            <a:spLocks noChangeAspect="1"/>
          </p:cNvSpPr>
          <p:nvPr/>
        </p:nvSpPr>
        <p:spPr>
          <a:xfrm rot="4659733">
            <a:off x="6083958" y="535147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580AC9-5FD8-0621-DEFE-57B8B45C3C11}"/>
              </a:ext>
            </a:extLst>
          </p:cNvPr>
          <p:cNvCxnSpPr>
            <a:cxnSpLocks/>
            <a:stCxn id="102" idx="6"/>
            <a:endCxn id="103" idx="4"/>
          </p:cNvCxnSpPr>
          <p:nvPr/>
        </p:nvCxnSpPr>
        <p:spPr>
          <a:xfrm>
            <a:off x="2731508" y="5723694"/>
            <a:ext cx="1593919" cy="7507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D53874E-B581-61E2-7391-815737CFB14F}"/>
              </a:ext>
            </a:extLst>
          </p:cNvPr>
          <p:cNvSpPr>
            <a:spLocks noChangeAspect="1"/>
          </p:cNvSpPr>
          <p:nvPr/>
        </p:nvSpPr>
        <p:spPr>
          <a:xfrm rot="4659733">
            <a:off x="4863337" y="440228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6C05D36-39CB-89BA-E1D4-A5D507D1B01B}"/>
              </a:ext>
            </a:extLst>
          </p:cNvPr>
          <p:cNvSpPr>
            <a:spLocks noChangeAspect="1"/>
          </p:cNvSpPr>
          <p:nvPr/>
        </p:nvSpPr>
        <p:spPr>
          <a:xfrm rot="5757208">
            <a:off x="3576971" y="441812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A04B67-459A-A28D-E307-C7B504A802D4}"/>
              </a:ext>
            </a:extLst>
          </p:cNvPr>
          <p:cNvSpPr>
            <a:spLocks noChangeAspect="1"/>
          </p:cNvSpPr>
          <p:nvPr/>
        </p:nvSpPr>
        <p:spPr>
          <a:xfrm rot="4659733">
            <a:off x="2537907" y="5409342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30C894-253C-1549-A408-4F5891709177}"/>
              </a:ext>
            </a:extLst>
          </p:cNvPr>
          <p:cNvSpPr>
            <a:spLocks noChangeAspect="1"/>
          </p:cNvSpPr>
          <p:nvPr/>
        </p:nvSpPr>
        <p:spPr>
          <a:xfrm rot="4659733">
            <a:off x="4320769" y="628200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68782E9-2D16-81AD-E4E1-93894CA022AF}"/>
              </a:ext>
            </a:extLst>
          </p:cNvPr>
          <p:cNvCxnSpPr>
            <a:cxnSpLocks/>
            <a:stCxn id="101" idx="6"/>
            <a:endCxn id="103" idx="2"/>
          </p:cNvCxnSpPr>
          <p:nvPr/>
        </p:nvCxnSpPr>
        <p:spPr>
          <a:xfrm>
            <a:off x="3719942" y="4735299"/>
            <a:ext cx="726258" cy="15493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0EFCC33-358F-A8EC-D2AF-8496DA9AE5EC}"/>
              </a:ext>
            </a:extLst>
          </p:cNvPr>
          <p:cNvCxnSpPr>
            <a:cxnSpLocks/>
            <a:stCxn id="100" idx="6"/>
            <a:endCxn id="103" idx="1"/>
          </p:cNvCxnSpPr>
          <p:nvPr/>
        </p:nvCxnSpPr>
        <p:spPr>
          <a:xfrm flipH="1">
            <a:off x="4565686" y="4716639"/>
            <a:ext cx="491252" cy="158974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4F0F4CB-7751-42CF-9DF4-D2116FFCABD5}"/>
              </a:ext>
            </a:extLst>
          </p:cNvPr>
          <p:cNvCxnSpPr>
            <a:cxnSpLocks/>
            <a:stCxn id="101" idx="7"/>
            <a:endCxn id="98" idx="4"/>
          </p:cNvCxnSpPr>
          <p:nvPr/>
        </p:nvCxnSpPr>
        <p:spPr>
          <a:xfrm>
            <a:off x="3836274" y="4700456"/>
            <a:ext cx="2252342" cy="843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BAE3388-26CE-E065-5200-424CF61AFA0A}"/>
              </a:ext>
            </a:extLst>
          </p:cNvPr>
          <p:cNvCxnSpPr>
            <a:cxnSpLocks/>
            <a:stCxn id="102" idx="2"/>
            <a:endCxn id="101" idx="5"/>
          </p:cNvCxnSpPr>
          <p:nvPr/>
        </p:nvCxnSpPr>
        <p:spPr>
          <a:xfrm flipV="1">
            <a:off x="2663338" y="4677204"/>
            <a:ext cx="949964" cy="7348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822C258-1C52-C2B4-1218-776FE1E3156E}"/>
              </a:ext>
            </a:extLst>
          </p:cNvPr>
          <p:cNvCxnSpPr>
            <a:cxnSpLocks/>
            <a:stCxn id="100" idx="7"/>
            <a:endCxn id="98" idx="3"/>
          </p:cNvCxnSpPr>
          <p:nvPr/>
        </p:nvCxnSpPr>
        <p:spPr>
          <a:xfrm>
            <a:off x="5156457" y="4647046"/>
            <a:ext cx="953414" cy="776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9F0307C-BF77-6FBC-2046-E0BA20F564A2}"/>
              </a:ext>
            </a:extLst>
          </p:cNvPr>
          <p:cNvCxnSpPr>
            <a:cxnSpLocks/>
            <a:stCxn id="100" idx="4"/>
            <a:endCxn id="101" idx="0"/>
          </p:cNvCxnSpPr>
          <p:nvPr/>
        </p:nvCxnSpPr>
        <p:spPr>
          <a:xfrm rot="12654357" flipV="1">
            <a:off x="3962880" y="4344467"/>
            <a:ext cx="836387" cy="4988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079230-BC73-3499-7DBD-C0838BA08EBE}"/>
              </a:ext>
            </a:extLst>
          </p:cNvPr>
          <p:cNvCxnSpPr>
            <a:cxnSpLocks/>
            <a:stCxn id="3" idx="5"/>
            <a:endCxn id="8" idx="0"/>
          </p:cNvCxnSpPr>
          <p:nvPr/>
        </p:nvCxnSpPr>
        <p:spPr>
          <a:xfrm flipV="1">
            <a:off x="1012703" y="1491957"/>
            <a:ext cx="594089" cy="15461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9CB2F95-53DA-DF88-2B4C-A7C76BCC90DE}"/>
              </a:ext>
            </a:extLst>
          </p:cNvPr>
          <p:cNvCxnSpPr>
            <a:cxnSpLocks/>
            <a:stCxn id="80" idx="0"/>
            <a:endCxn id="75" idx="5"/>
          </p:cNvCxnSpPr>
          <p:nvPr/>
        </p:nvCxnSpPr>
        <p:spPr>
          <a:xfrm flipH="1" flipV="1">
            <a:off x="5374112" y="395195"/>
            <a:ext cx="1456636" cy="8120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FA02F5F-0058-FE85-B3BF-F8C29C756F1E}"/>
              </a:ext>
            </a:extLst>
          </p:cNvPr>
          <p:cNvCxnSpPr>
            <a:cxnSpLocks/>
            <a:stCxn id="103" idx="0"/>
            <a:endCxn id="98" idx="5"/>
          </p:cNvCxnSpPr>
          <p:nvPr/>
        </p:nvCxnSpPr>
        <p:spPr>
          <a:xfrm flipV="1">
            <a:off x="4635144" y="5644137"/>
            <a:ext cx="1522930" cy="762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014CEF4-3F21-0EC0-77EC-6D6F44191534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>
            <a:off x="2667672" y="572738"/>
            <a:ext cx="813553" cy="2413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43F4E33-832B-8C60-267D-626B6FC59103}"/>
              </a:ext>
            </a:extLst>
          </p:cNvPr>
          <p:cNvCxnSpPr>
            <a:cxnSpLocks/>
            <a:stCxn id="79" idx="0"/>
            <a:endCxn id="77" idx="4"/>
          </p:cNvCxnSpPr>
          <p:nvPr/>
        </p:nvCxnSpPr>
        <p:spPr>
          <a:xfrm flipH="1" flipV="1">
            <a:off x="5338706" y="2309353"/>
            <a:ext cx="2330146" cy="6010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3CDFC3B-C793-94CD-E630-0282A038D38B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V="1">
            <a:off x="2782824" y="4694948"/>
            <a:ext cx="2154629" cy="7387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DF751E3-8F06-4AF8-09B9-355662DF0231}"/>
              </a:ext>
            </a:extLst>
          </p:cNvPr>
          <p:cNvCxnSpPr>
            <a:cxnSpLocks/>
            <a:stCxn id="102" idx="3"/>
            <a:endCxn id="3" idx="2"/>
          </p:cNvCxnSpPr>
          <p:nvPr/>
        </p:nvCxnSpPr>
        <p:spPr>
          <a:xfrm flipH="1" flipV="1">
            <a:off x="1177081" y="3282419"/>
            <a:ext cx="1386739" cy="21992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C5FEFC-FD0F-1BEB-5E8E-1C235C57264D}"/>
              </a:ext>
            </a:extLst>
          </p:cNvPr>
          <p:cNvCxnSpPr>
            <a:cxnSpLocks/>
            <a:stCxn id="7" idx="3"/>
            <a:endCxn id="75" idx="0"/>
          </p:cNvCxnSpPr>
          <p:nvPr/>
        </p:nvCxnSpPr>
        <p:spPr>
          <a:xfrm flipV="1">
            <a:off x="3725199" y="374750"/>
            <a:ext cx="1356450" cy="354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F5B6B88-AF27-D962-31BA-79EBFEE4AB76}"/>
              </a:ext>
            </a:extLst>
          </p:cNvPr>
          <p:cNvCxnSpPr>
            <a:cxnSpLocks/>
            <a:stCxn id="79" idx="2"/>
            <a:endCxn id="98" idx="2"/>
          </p:cNvCxnSpPr>
          <p:nvPr/>
        </p:nvCxnSpPr>
        <p:spPr>
          <a:xfrm flipH="1">
            <a:off x="6209389" y="3124075"/>
            <a:ext cx="1529682" cy="22300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08D24F8C-762D-59A5-BC0C-9EC0FE004F29}"/>
              </a:ext>
            </a:extLst>
          </p:cNvPr>
          <p:cNvSpPr txBox="1"/>
          <p:nvPr/>
        </p:nvSpPr>
        <p:spPr>
          <a:xfrm>
            <a:off x="8814217" y="616865"/>
            <a:ext cx="1165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</a:t>
            </a:r>
          </a:p>
          <a:p>
            <a:r>
              <a:rPr lang="en-US" dirty="0"/>
              <a:t>3/2 (15)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8E5E6-75B6-60F3-DB23-89E7F6F7599F}"/>
              </a:ext>
            </a:extLst>
          </p:cNvPr>
          <p:cNvSpPr txBox="1"/>
          <p:nvPr/>
        </p:nvSpPr>
        <p:spPr>
          <a:xfrm>
            <a:off x="8785930" y="2610890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66375-6687-2E66-9849-6A98AF06980B}"/>
              </a:ext>
            </a:extLst>
          </p:cNvPr>
          <p:cNvSpPr txBox="1"/>
          <p:nvPr/>
        </p:nvSpPr>
        <p:spPr>
          <a:xfrm>
            <a:off x="634764" y="36704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9450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DB1F06-C24C-221D-2EC4-07470870BDC4}"/>
              </a:ext>
            </a:extLst>
          </p:cNvPr>
          <p:cNvSpPr>
            <a:spLocks noChangeAspect="1"/>
          </p:cNvSpPr>
          <p:nvPr/>
        </p:nvSpPr>
        <p:spPr>
          <a:xfrm rot="12821721">
            <a:off x="884847" y="3035404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112B45-BD7A-0927-404E-40A28F5B0419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H="1">
            <a:off x="1782678" y="352354"/>
            <a:ext cx="1653773" cy="8758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BD7812B-BA40-39AF-1228-B22A095D7E7D}"/>
              </a:ext>
            </a:extLst>
          </p:cNvPr>
          <p:cNvSpPr>
            <a:spLocks noChangeAspect="1"/>
          </p:cNvSpPr>
          <p:nvPr/>
        </p:nvSpPr>
        <p:spPr>
          <a:xfrm rot="13514617">
            <a:off x="2507978" y="2987089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3CA678-0C34-48F9-12D5-0272B90C7754}"/>
              </a:ext>
            </a:extLst>
          </p:cNvPr>
          <p:cNvSpPr>
            <a:spLocks noChangeAspect="1"/>
          </p:cNvSpPr>
          <p:nvPr/>
        </p:nvSpPr>
        <p:spPr>
          <a:xfrm rot="13919196">
            <a:off x="3422834" y="208264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F6BD1-4D1E-80B4-442A-CE7393DBC152}"/>
              </a:ext>
            </a:extLst>
          </p:cNvPr>
          <p:cNvSpPr>
            <a:spLocks noChangeAspect="1"/>
          </p:cNvSpPr>
          <p:nvPr/>
        </p:nvSpPr>
        <p:spPr>
          <a:xfrm rot="12821721">
            <a:off x="3409652" y="28233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26365-025E-8385-7C2C-D6D3EE9BDF63}"/>
              </a:ext>
            </a:extLst>
          </p:cNvPr>
          <p:cNvSpPr>
            <a:spLocks noChangeAspect="1"/>
          </p:cNvSpPr>
          <p:nvPr/>
        </p:nvSpPr>
        <p:spPr>
          <a:xfrm rot="12821721">
            <a:off x="1535219" y="1201550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3A1154-B689-FA69-D554-69F202B47F2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H="1" flipV="1">
            <a:off x="1827453" y="1448565"/>
            <a:ext cx="1656660" cy="6669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018B3-6C2C-BEFF-C186-5A02D8486AA5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H="1" flipV="1">
            <a:off x="1726396" y="1515905"/>
            <a:ext cx="828784" cy="15164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DFDDE-1AB5-9F90-5976-C010A3EC4E73}"/>
              </a:ext>
            </a:extLst>
          </p:cNvPr>
          <p:cNvCxnSpPr>
            <a:cxnSpLocks/>
            <a:stCxn id="6" idx="7"/>
            <a:endCxn id="3" idx="4"/>
          </p:cNvCxnSpPr>
          <p:nvPr/>
        </p:nvCxnSpPr>
        <p:spPr>
          <a:xfrm flipH="1">
            <a:off x="1132306" y="2221323"/>
            <a:ext cx="2292267" cy="8407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3D08C-5FE8-4037-914D-EDC0B6C156B5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>
            <a:off x="3600829" y="596686"/>
            <a:ext cx="369" cy="1486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D72364-6540-6243-7FAB-A46CDA278979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H="1">
            <a:off x="1200394" y="3144434"/>
            <a:ext cx="1308086" cy="188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5C3FF-AD6B-B216-DE57-8AC7EE0B1A0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V="1">
            <a:off x="2780060" y="2338784"/>
            <a:ext cx="677398" cy="6952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F9EFFD0-FD75-E29C-26E6-8E0A8F4A4F64}"/>
              </a:ext>
            </a:extLst>
          </p:cNvPr>
          <p:cNvSpPr>
            <a:spLocks noChangeAspect="1"/>
          </p:cNvSpPr>
          <p:nvPr/>
        </p:nvSpPr>
        <p:spPr>
          <a:xfrm rot="17797573">
            <a:off x="5063841" y="287274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7BC446-9E08-DE16-9C03-F15C03FB88A3}"/>
              </a:ext>
            </a:extLst>
          </p:cNvPr>
          <p:cNvCxnSpPr>
            <a:cxnSpLocks/>
            <a:stCxn id="79" idx="6"/>
            <a:endCxn id="80" idx="4"/>
          </p:cNvCxnSpPr>
          <p:nvPr/>
        </p:nvCxnSpPr>
        <p:spPr>
          <a:xfrm flipH="1" flipV="1">
            <a:off x="7114165" y="1349359"/>
            <a:ext cx="767886" cy="14895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CAA3FFC-D13D-3E5C-EFA7-3A7D20E910C6}"/>
              </a:ext>
            </a:extLst>
          </p:cNvPr>
          <p:cNvSpPr>
            <a:spLocks noChangeAspect="1"/>
          </p:cNvSpPr>
          <p:nvPr/>
        </p:nvSpPr>
        <p:spPr>
          <a:xfrm rot="17797573">
            <a:off x="5037481" y="207979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F11603-B83C-A4F0-B237-EB4B116B56BA}"/>
              </a:ext>
            </a:extLst>
          </p:cNvPr>
          <p:cNvSpPr>
            <a:spLocks noChangeAspect="1"/>
          </p:cNvSpPr>
          <p:nvPr/>
        </p:nvSpPr>
        <p:spPr>
          <a:xfrm rot="18895048">
            <a:off x="6047642" y="287638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4230259-8EDF-9408-6526-09996342FCDE}"/>
              </a:ext>
            </a:extLst>
          </p:cNvPr>
          <p:cNvSpPr>
            <a:spLocks noChangeAspect="1"/>
          </p:cNvSpPr>
          <p:nvPr/>
        </p:nvSpPr>
        <p:spPr>
          <a:xfrm rot="17797573">
            <a:off x="7651044" y="282295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DFF5E14-C77B-483D-A2AE-8ECBAC197E6E}"/>
              </a:ext>
            </a:extLst>
          </p:cNvPr>
          <p:cNvSpPr>
            <a:spLocks noChangeAspect="1"/>
          </p:cNvSpPr>
          <p:nvPr/>
        </p:nvSpPr>
        <p:spPr>
          <a:xfrm rot="17797573">
            <a:off x="6812940" y="111979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B066F7-8A19-FC49-AE29-B2B518F46A0A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 flipV="1">
            <a:off x="6319791" y="1420916"/>
            <a:ext cx="581176" cy="1501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D2482-C526-BCD1-EEEB-147F1C9FC321}"/>
              </a:ext>
            </a:extLst>
          </p:cNvPr>
          <p:cNvCxnSpPr>
            <a:cxnSpLocks/>
            <a:stCxn id="77" idx="6"/>
            <a:endCxn id="80" idx="1"/>
          </p:cNvCxnSpPr>
          <p:nvPr/>
        </p:nvCxnSpPr>
        <p:spPr>
          <a:xfrm flipV="1">
            <a:off x="5268488" y="1328915"/>
            <a:ext cx="1553214" cy="7667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375DE6-A54D-2726-9054-BBB4364B430C}"/>
              </a:ext>
            </a:extLst>
          </p:cNvPr>
          <p:cNvCxnSpPr>
            <a:cxnSpLocks/>
            <a:stCxn id="78" idx="7"/>
            <a:endCxn id="75" idx="4"/>
          </p:cNvCxnSpPr>
          <p:nvPr/>
        </p:nvCxnSpPr>
        <p:spPr>
          <a:xfrm flipH="1" flipV="1">
            <a:off x="5365066" y="516836"/>
            <a:ext cx="842362" cy="23590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4969EE-387F-F4DB-F586-B30475273011}"/>
              </a:ext>
            </a:extLst>
          </p:cNvPr>
          <p:cNvCxnSpPr>
            <a:cxnSpLocks/>
            <a:stCxn id="79" idx="1"/>
            <a:endCxn id="78" idx="5"/>
          </p:cNvCxnSpPr>
          <p:nvPr/>
        </p:nvCxnSpPr>
        <p:spPr>
          <a:xfrm flipH="1">
            <a:off x="6366176" y="3032074"/>
            <a:ext cx="1293630" cy="21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9BBA17-9C42-84B8-F22C-CC48C503495B}"/>
              </a:ext>
            </a:extLst>
          </p:cNvPr>
          <p:cNvCxnSpPr>
            <a:cxnSpLocks/>
            <a:stCxn id="77" idx="7"/>
            <a:endCxn id="75" idx="2"/>
          </p:cNvCxnSpPr>
          <p:nvPr/>
        </p:nvCxnSpPr>
        <p:spPr>
          <a:xfrm flipV="1">
            <a:off x="5147346" y="588393"/>
            <a:ext cx="4522" cy="1498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DE0656-6F81-DB6A-1E11-604EE80BE6D0}"/>
              </a:ext>
            </a:extLst>
          </p:cNvPr>
          <p:cNvCxnSpPr>
            <a:cxnSpLocks/>
            <a:stCxn id="77" idx="3"/>
            <a:endCxn id="78" idx="0"/>
          </p:cNvCxnSpPr>
          <p:nvPr/>
        </p:nvCxnSpPr>
        <p:spPr>
          <a:xfrm>
            <a:off x="5246649" y="2389379"/>
            <a:ext cx="848258" cy="5335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6D86671-0B56-7893-150C-EC67EBA5B217}"/>
              </a:ext>
            </a:extLst>
          </p:cNvPr>
          <p:cNvSpPr>
            <a:spLocks noChangeAspect="1"/>
          </p:cNvSpPr>
          <p:nvPr/>
        </p:nvSpPr>
        <p:spPr>
          <a:xfrm rot="4659733">
            <a:off x="6083958" y="535147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580AC9-5FD8-0621-DEFE-57B8B45C3C11}"/>
              </a:ext>
            </a:extLst>
          </p:cNvPr>
          <p:cNvCxnSpPr>
            <a:cxnSpLocks/>
            <a:stCxn id="102" idx="6"/>
            <a:endCxn id="103" idx="4"/>
          </p:cNvCxnSpPr>
          <p:nvPr/>
        </p:nvCxnSpPr>
        <p:spPr>
          <a:xfrm>
            <a:off x="2731508" y="5723694"/>
            <a:ext cx="1593919" cy="7507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D53874E-B581-61E2-7391-815737CFB14F}"/>
              </a:ext>
            </a:extLst>
          </p:cNvPr>
          <p:cNvSpPr>
            <a:spLocks noChangeAspect="1"/>
          </p:cNvSpPr>
          <p:nvPr/>
        </p:nvSpPr>
        <p:spPr>
          <a:xfrm rot="4659733">
            <a:off x="4863337" y="440228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6C05D36-39CB-89BA-E1D4-A5D507D1B01B}"/>
              </a:ext>
            </a:extLst>
          </p:cNvPr>
          <p:cNvSpPr>
            <a:spLocks noChangeAspect="1"/>
          </p:cNvSpPr>
          <p:nvPr/>
        </p:nvSpPr>
        <p:spPr>
          <a:xfrm rot="5757208">
            <a:off x="3576971" y="441812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A04B67-459A-A28D-E307-C7B504A802D4}"/>
              </a:ext>
            </a:extLst>
          </p:cNvPr>
          <p:cNvSpPr>
            <a:spLocks noChangeAspect="1"/>
          </p:cNvSpPr>
          <p:nvPr/>
        </p:nvSpPr>
        <p:spPr>
          <a:xfrm rot="4659733">
            <a:off x="2537907" y="540934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30C894-253C-1549-A408-4F5891709177}"/>
              </a:ext>
            </a:extLst>
          </p:cNvPr>
          <p:cNvSpPr>
            <a:spLocks noChangeAspect="1"/>
          </p:cNvSpPr>
          <p:nvPr/>
        </p:nvSpPr>
        <p:spPr>
          <a:xfrm rot="4659733">
            <a:off x="4320769" y="628200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68782E9-2D16-81AD-E4E1-93894CA022AF}"/>
              </a:ext>
            </a:extLst>
          </p:cNvPr>
          <p:cNvCxnSpPr>
            <a:cxnSpLocks/>
            <a:stCxn id="101" idx="6"/>
            <a:endCxn id="103" idx="2"/>
          </p:cNvCxnSpPr>
          <p:nvPr/>
        </p:nvCxnSpPr>
        <p:spPr>
          <a:xfrm>
            <a:off x="3719942" y="4735299"/>
            <a:ext cx="726258" cy="15493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0EFCC33-358F-A8EC-D2AF-8496DA9AE5EC}"/>
              </a:ext>
            </a:extLst>
          </p:cNvPr>
          <p:cNvCxnSpPr>
            <a:cxnSpLocks/>
            <a:stCxn id="100" idx="6"/>
            <a:endCxn id="103" idx="1"/>
          </p:cNvCxnSpPr>
          <p:nvPr/>
        </p:nvCxnSpPr>
        <p:spPr>
          <a:xfrm flipH="1">
            <a:off x="4565686" y="4716639"/>
            <a:ext cx="491252" cy="158974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4F0F4CB-7751-42CF-9DF4-D2116FFCABD5}"/>
              </a:ext>
            </a:extLst>
          </p:cNvPr>
          <p:cNvCxnSpPr>
            <a:cxnSpLocks/>
            <a:stCxn id="101" idx="7"/>
            <a:endCxn id="98" idx="4"/>
          </p:cNvCxnSpPr>
          <p:nvPr/>
        </p:nvCxnSpPr>
        <p:spPr>
          <a:xfrm>
            <a:off x="3836274" y="4700456"/>
            <a:ext cx="2252342" cy="843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BAE3388-26CE-E065-5200-424CF61AFA0A}"/>
              </a:ext>
            </a:extLst>
          </p:cNvPr>
          <p:cNvCxnSpPr>
            <a:cxnSpLocks/>
            <a:stCxn id="102" idx="2"/>
            <a:endCxn id="101" idx="5"/>
          </p:cNvCxnSpPr>
          <p:nvPr/>
        </p:nvCxnSpPr>
        <p:spPr>
          <a:xfrm flipV="1">
            <a:off x="2663338" y="4677204"/>
            <a:ext cx="949964" cy="7348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822C258-1C52-C2B4-1218-776FE1E3156E}"/>
              </a:ext>
            </a:extLst>
          </p:cNvPr>
          <p:cNvCxnSpPr>
            <a:cxnSpLocks/>
            <a:stCxn id="100" idx="7"/>
            <a:endCxn id="98" idx="3"/>
          </p:cNvCxnSpPr>
          <p:nvPr/>
        </p:nvCxnSpPr>
        <p:spPr>
          <a:xfrm>
            <a:off x="5156457" y="4647046"/>
            <a:ext cx="953414" cy="776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9F0307C-BF77-6FBC-2046-E0BA20F564A2}"/>
              </a:ext>
            </a:extLst>
          </p:cNvPr>
          <p:cNvCxnSpPr>
            <a:cxnSpLocks/>
            <a:stCxn id="100" idx="4"/>
            <a:endCxn id="101" idx="0"/>
          </p:cNvCxnSpPr>
          <p:nvPr/>
        </p:nvCxnSpPr>
        <p:spPr>
          <a:xfrm rot="12654357" flipV="1">
            <a:off x="3962880" y="4344467"/>
            <a:ext cx="836387" cy="4988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079230-BC73-3499-7DBD-C0838BA08EBE}"/>
              </a:ext>
            </a:extLst>
          </p:cNvPr>
          <p:cNvCxnSpPr>
            <a:cxnSpLocks/>
            <a:stCxn id="3" idx="5"/>
            <a:endCxn id="8" idx="0"/>
          </p:cNvCxnSpPr>
          <p:nvPr/>
        </p:nvCxnSpPr>
        <p:spPr>
          <a:xfrm flipV="1">
            <a:off x="1012703" y="1491957"/>
            <a:ext cx="594089" cy="15461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9CB2F95-53DA-DF88-2B4C-A7C76BCC90DE}"/>
              </a:ext>
            </a:extLst>
          </p:cNvPr>
          <p:cNvCxnSpPr>
            <a:cxnSpLocks/>
            <a:stCxn id="80" idx="0"/>
            <a:endCxn id="75" idx="5"/>
          </p:cNvCxnSpPr>
          <p:nvPr/>
        </p:nvCxnSpPr>
        <p:spPr>
          <a:xfrm flipH="1" flipV="1">
            <a:off x="5374112" y="395195"/>
            <a:ext cx="1456636" cy="8120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FA02F5F-0058-FE85-B3BF-F8C29C756F1E}"/>
              </a:ext>
            </a:extLst>
          </p:cNvPr>
          <p:cNvCxnSpPr>
            <a:cxnSpLocks/>
            <a:stCxn id="103" idx="0"/>
            <a:endCxn id="98" idx="5"/>
          </p:cNvCxnSpPr>
          <p:nvPr/>
        </p:nvCxnSpPr>
        <p:spPr>
          <a:xfrm flipV="1">
            <a:off x="4635144" y="5644137"/>
            <a:ext cx="1522930" cy="762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014CEF4-3F21-0EC0-77EC-6D6F44191534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>
            <a:off x="2667672" y="572738"/>
            <a:ext cx="813553" cy="2413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43F4E33-832B-8C60-267D-626B6FC59103}"/>
              </a:ext>
            </a:extLst>
          </p:cNvPr>
          <p:cNvCxnSpPr>
            <a:cxnSpLocks/>
            <a:stCxn id="79" idx="0"/>
            <a:endCxn id="77" idx="4"/>
          </p:cNvCxnSpPr>
          <p:nvPr/>
        </p:nvCxnSpPr>
        <p:spPr>
          <a:xfrm flipH="1" flipV="1">
            <a:off x="5338706" y="2309353"/>
            <a:ext cx="2330146" cy="6010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3CDFC3B-C793-94CD-E630-0282A038D38B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V="1">
            <a:off x="2782824" y="4694948"/>
            <a:ext cx="2154629" cy="7387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DF751E3-8F06-4AF8-09B9-355662DF0231}"/>
              </a:ext>
            </a:extLst>
          </p:cNvPr>
          <p:cNvCxnSpPr>
            <a:cxnSpLocks/>
            <a:stCxn id="102" idx="3"/>
            <a:endCxn id="3" idx="2"/>
          </p:cNvCxnSpPr>
          <p:nvPr/>
        </p:nvCxnSpPr>
        <p:spPr>
          <a:xfrm flipH="1" flipV="1">
            <a:off x="1177081" y="3282419"/>
            <a:ext cx="1386739" cy="21992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C5FEFC-FD0F-1BEB-5E8E-1C235C57264D}"/>
              </a:ext>
            </a:extLst>
          </p:cNvPr>
          <p:cNvCxnSpPr>
            <a:cxnSpLocks/>
            <a:stCxn id="7" idx="3"/>
            <a:endCxn id="75" idx="0"/>
          </p:cNvCxnSpPr>
          <p:nvPr/>
        </p:nvCxnSpPr>
        <p:spPr>
          <a:xfrm flipV="1">
            <a:off x="3725199" y="374750"/>
            <a:ext cx="1356450" cy="354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F5B6B88-AF27-D962-31BA-79EBFEE4AB76}"/>
              </a:ext>
            </a:extLst>
          </p:cNvPr>
          <p:cNvCxnSpPr>
            <a:cxnSpLocks/>
            <a:stCxn id="79" idx="2"/>
            <a:endCxn id="98" idx="2"/>
          </p:cNvCxnSpPr>
          <p:nvPr/>
        </p:nvCxnSpPr>
        <p:spPr>
          <a:xfrm flipH="1">
            <a:off x="6209389" y="3124075"/>
            <a:ext cx="1529682" cy="22300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08D24F8C-762D-59A5-BC0C-9EC0FE004F29}"/>
              </a:ext>
            </a:extLst>
          </p:cNvPr>
          <p:cNvSpPr txBox="1"/>
          <p:nvPr/>
        </p:nvSpPr>
        <p:spPr>
          <a:xfrm>
            <a:off x="8814217" y="616865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Asymmetric</a:t>
            </a:r>
          </a:p>
          <a:p>
            <a:r>
              <a:rPr lang="en-US" dirty="0"/>
              <a:t>5/0 (5), 3/2 (2), 2/3  (6), 1/4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8E5E6-75B6-60F3-DB23-89E7F6F7599F}"/>
              </a:ext>
            </a:extLst>
          </p:cNvPr>
          <p:cNvSpPr txBox="1"/>
          <p:nvPr/>
        </p:nvSpPr>
        <p:spPr>
          <a:xfrm>
            <a:off x="8785930" y="2610890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links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83A12-39A3-CB29-4C38-A27EC7E5F2F9}"/>
              </a:ext>
            </a:extLst>
          </p:cNvPr>
          <p:cNvSpPr txBox="1"/>
          <p:nvPr/>
        </p:nvSpPr>
        <p:spPr>
          <a:xfrm>
            <a:off x="634764" y="36704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3002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DB1F06-C24C-221D-2EC4-07470870BDC4}"/>
              </a:ext>
            </a:extLst>
          </p:cNvPr>
          <p:cNvSpPr>
            <a:spLocks noChangeAspect="1"/>
          </p:cNvSpPr>
          <p:nvPr/>
        </p:nvSpPr>
        <p:spPr>
          <a:xfrm rot="12821721">
            <a:off x="884847" y="3035404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112B45-BD7A-0927-404E-40A28F5B0419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H="1">
            <a:off x="1782678" y="352354"/>
            <a:ext cx="1653773" cy="8758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BD7812B-BA40-39AF-1228-B22A095D7E7D}"/>
              </a:ext>
            </a:extLst>
          </p:cNvPr>
          <p:cNvSpPr>
            <a:spLocks noChangeAspect="1"/>
          </p:cNvSpPr>
          <p:nvPr/>
        </p:nvSpPr>
        <p:spPr>
          <a:xfrm rot="13514617">
            <a:off x="2507978" y="2987089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3CA678-0C34-48F9-12D5-0272B90C7754}"/>
              </a:ext>
            </a:extLst>
          </p:cNvPr>
          <p:cNvSpPr>
            <a:spLocks noChangeAspect="1"/>
          </p:cNvSpPr>
          <p:nvPr/>
        </p:nvSpPr>
        <p:spPr>
          <a:xfrm rot="13919196">
            <a:off x="3422834" y="2082641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F6BD1-4D1E-80B4-442A-CE7393DBC152}"/>
              </a:ext>
            </a:extLst>
          </p:cNvPr>
          <p:cNvSpPr>
            <a:spLocks noChangeAspect="1"/>
          </p:cNvSpPr>
          <p:nvPr/>
        </p:nvSpPr>
        <p:spPr>
          <a:xfrm rot="12821721">
            <a:off x="3409652" y="282331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26365-025E-8385-7C2C-D6D3EE9BDF63}"/>
              </a:ext>
            </a:extLst>
          </p:cNvPr>
          <p:cNvSpPr>
            <a:spLocks noChangeAspect="1"/>
          </p:cNvSpPr>
          <p:nvPr/>
        </p:nvSpPr>
        <p:spPr>
          <a:xfrm rot="12821721">
            <a:off x="1535219" y="1201550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DFDDE-1AB5-9F90-5976-C010A3EC4E73}"/>
              </a:ext>
            </a:extLst>
          </p:cNvPr>
          <p:cNvCxnSpPr>
            <a:cxnSpLocks/>
            <a:stCxn id="7" idx="7"/>
            <a:endCxn id="3" idx="4"/>
          </p:cNvCxnSpPr>
          <p:nvPr/>
        </p:nvCxnSpPr>
        <p:spPr>
          <a:xfrm flipH="1">
            <a:off x="1132306" y="471533"/>
            <a:ext cx="2280832" cy="25905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3D08C-5FE8-4037-914D-EDC0B6C156B5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>
            <a:off x="3600829" y="596686"/>
            <a:ext cx="369" cy="1486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D72364-6540-6243-7FAB-A46CDA278979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H="1">
            <a:off x="1200394" y="3144434"/>
            <a:ext cx="1308086" cy="188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5C3FF-AD6B-B216-DE57-8AC7EE0B1A0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V="1">
            <a:off x="2780060" y="2338784"/>
            <a:ext cx="677398" cy="6952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F9EFFD0-FD75-E29C-26E6-8E0A8F4A4F64}"/>
              </a:ext>
            </a:extLst>
          </p:cNvPr>
          <p:cNvSpPr>
            <a:spLocks noChangeAspect="1"/>
          </p:cNvSpPr>
          <p:nvPr/>
        </p:nvSpPr>
        <p:spPr>
          <a:xfrm rot="17797573">
            <a:off x="5063841" y="287274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7BC446-9E08-DE16-9C03-F15C03FB88A3}"/>
              </a:ext>
            </a:extLst>
          </p:cNvPr>
          <p:cNvCxnSpPr>
            <a:cxnSpLocks/>
            <a:stCxn id="79" idx="6"/>
            <a:endCxn id="80" idx="4"/>
          </p:cNvCxnSpPr>
          <p:nvPr/>
        </p:nvCxnSpPr>
        <p:spPr>
          <a:xfrm flipH="1" flipV="1">
            <a:off x="7114165" y="1349359"/>
            <a:ext cx="767886" cy="14895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CAA3FFC-D13D-3E5C-EFA7-3A7D20E910C6}"/>
              </a:ext>
            </a:extLst>
          </p:cNvPr>
          <p:cNvSpPr>
            <a:spLocks noChangeAspect="1"/>
          </p:cNvSpPr>
          <p:nvPr/>
        </p:nvSpPr>
        <p:spPr>
          <a:xfrm rot="17797573">
            <a:off x="5037481" y="207979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F11603-B83C-A4F0-B237-EB4B116B56BA}"/>
              </a:ext>
            </a:extLst>
          </p:cNvPr>
          <p:cNvSpPr>
            <a:spLocks noChangeAspect="1"/>
          </p:cNvSpPr>
          <p:nvPr/>
        </p:nvSpPr>
        <p:spPr>
          <a:xfrm rot="18895048">
            <a:off x="6047642" y="287638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4230259-8EDF-9408-6526-09996342FCDE}"/>
              </a:ext>
            </a:extLst>
          </p:cNvPr>
          <p:cNvSpPr>
            <a:spLocks noChangeAspect="1"/>
          </p:cNvSpPr>
          <p:nvPr/>
        </p:nvSpPr>
        <p:spPr>
          <a:xfrm rot="17797573">
            <a:off x="7651044" y="282295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DFF5E14-C77B-483D-A2AE-8ECBAC197E6E}"/>
              </a:ext>
            </a:extLst>
          </p:cNvPr>
          <p:cNvSpPr>
            <a:spLocks noChangeAspect="1"/>
          </p:cNvSpPr>
          <p:nvPr/>
        </p:nvSpPr>
        <p:spPr>
          <a:xfrm rot="17797573">
            <a:off x="6812940" y="111979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D2482-C526-BCD1-EEEB-147F1C9FC321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 flipV="1">
            <a:off x="1850766" y="1328915"/>
            <a:ext cx="4970936" cy="4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375DE6-A54D-2726-9054-BBB4364B430C}"/>
              </a:ext>
            </a:extLst>
          </p:cNvPr>
          <p:cNvCxnSpPr>
            <a:cxnSpLocks/>
            <a:stCxn id="79" idx="7"/>
            <a:endCxn id="75" idx="4"/>
          </p:cNvCxnSpPr>
          <p:nvPr/>
        </p:nvCxnSpPr>
        <p:spPr>
          <a:xfrm flipH="1" flipV="1">
            <a:off x="5365066" y="516836"/>
            <a:ext cx="2395843" cy="23135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4969EE-387F-F4DB-F586-B30475273011}"/>
              </a:ext>
            </a:extLst>
          </p:cNvPr>
          <p:cNvCxnSpPr>
            <a:cxnSpLocks/>
            <a:stCxn id="79" idx="1"/>
            <a:endCxn id="78" idx="5"/>
          </p:cNvCxnSpPr>
          <p:nvPr/>
        </p:nvCxnSpPr>
        <p:spPr>
          <a:xfrm flipH="1">
            <a:off x="6366176" y="3032074"/>
            <a:ext cx="1293630" cy="21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9BBA17-9C42-84B8-F22C-CC48C503495B}"/>
              </a:ext>
            </a:extLst>
          </p:cNvPr>
          <p:cNvCxnSpPr>
            <a:cxnSpLocks/>
            <a:stCxn id="77" idx="7"/>
            <a:endCxn id="75" idx="2"/>
          </p:cNvCxnSpPr>
          <p:nvPr/>
        </p:nvCxnSpPr>
        <p:spPr>
          <a:xfrm flipV="1">
            <a:off x="5147346" y="588393"/>
            <a:ext cx="4522" cy="1498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DE0656-6F81-DB6A-1E11-604EE80BE6D0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8706" y="2309353"/>
            <a:ext cx="756201" cy="6136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6D86671-0B56-7893-150C-EC67EBA5B217}"/>
              </a:ext>
            </a:extLst>
          </p:cNvPr>
          <p:cNvSpPr>
            <a:spLocks noChangeAspect="1"/>
          </p:cNvSpPr>
          <p:nvPr/>
        </p:nvSpPr>
        <p:spPr>
          <a:xfrm rot="4659733">
            <a:off x="6083958" y="535147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580AC9-5FD8-0621-DEFE-57B8B45C3C11}"/>
              </a:ext>
            </a:extLst>
          </p:cNvPr>
          <p:cNvCxnSpPr>
            <a:cxnSpLocks/>
            <a:stCxn id="102" idx="6"/>
            <a:endCxn id="103" idx="4"/>
          </p:cNvCxnSpPr>
          <p:nvPr/>
        </p:nvCxnSpPr>
        <p:spPr>
          <a:xfrm>
            <a:off x="2731508" y="5723694"/>
            <a:ext cx="1593919" cy="7507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D53874E-B581-61E2-7391-815737CFB14F}"/>
              </a:ext>
            </a:extLst>
          </p:cNvPr>
          <p:cNvSpPr>
            <a:spLocks noChangeAspect="1"/>
          </p:cNvSpPr>
          <p:nvPr/>
        </p:nvSpPr>
        <p:spPr>
          <a:xfrm rot="4659733">
            <a:off x="4863337" y="440228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6C05D36-39CB-89BA-E1D4-A5D507D1B01B}"/>
              </a:ext>
            </a:extLst>
          </p:cNvPr>
          <p:cNvSpPr>
            <a:spLocks noChangeAspect="1"/>
          </p:cNvSpPr>
          <p:nvPr/>
        </p:nvSpPr>
        <p:spPr>
          <a:xfrm rot="5757208">
            <a:off x="3576971" y="441812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A04B67-459A-A28D-E307-C7B504A802D4}"/>
              </a:ext>
            </a:extLst>
          </p:cNvPr>
          <p:cNvSpPr>
            <a:spLocks noChangeAspect="1"/>
          </p:cNvSpPr>
          <p:nvPr/>
        </p:nvSpPr>
        <p:spPr>
          <a:xfrm rot="4659733">
            <a:off x="2537907" y="540934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30C894-253C-1549-A408-4F5891709177}"/>
              </a:ext>
            </a:extLst>
          </p:cNvPr>
          <p:cNvSpPr>
            <a:spLocks noChangeAspect="1"/>
          </p:cNvSpPr>
          <p:nvPr/>
        </p:nvSpPr>
        <p:spPr>
          <a:xfrm rot="4659733">
            <a:off x="4320769" y="628200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4F0F4CB-7751-42CF-9DF4-D2116FFCABD5}"/>
              </a:ext>
            </a:extLst>
          </p:cNvPr>
          <p:cNvCxnSpPr>
            <a:cxnSpLocks/>
            <a:stCxn id="102" idx="0"/>
            <a:endCxn id="98" idx="4"/>
          </p:cNvCxnSpPr>
          <p:nvPr/>
        </p:nvCxnSpPr>
        <p:spPr>
          <a:xfrm>
            <a:off x="2852282" y="5533990"/>
            <a:ext cx="3236334" cy="98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BAE3388-26CE-E065-5200-424CF61AFA0A}"/>
              </a:ext>
            </a:extLst>
          </p:cNvPr>
          <p:cNvCxnSpPr>
            <a:cxnSpLocks/>
            <a:stCxn id="102" idx="2"/>
            <a:endCxn id="101" idx="5"/>
          </p:cNvCxnSpPr>
          <p:nvPr/>
        </p:nvCxnSpPr>
        <p:spPr>
          <a:xfrm flipV="1">
            <a:off x="2663338" y="4677204"/>
            <a:ext cx="949964" cy="7348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822C258-1C52-C2B4-1218-776FE1E3156E}"/>
              </a:ext>
            </a:extLst>
          </p:cNvPr>
          <p:cNvCxnSpPr>
            <a:cxnSpLocks/>
            <a:stCxn id="100" idx="7"/>
            <a:endCxn id="98" idx="3"/>
          </p:cNvCxnSpPr>
          <p:nvPr/>
        </p:nvCxnSpPr>
        <p:spPr>
          <a:xfrm>
            <a:off x="5156457" y="4647046"/>
            <a:ext cx="953414" cy="776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9F0307C-BF77-6FBC-2046-E0BA20F564A2}"/>
              </a:ext>
            </a:extLst>
          </p:cNvPr>
          <p:cNvCxnSpPr>
            <a:cxnSpLocks/>
            <a:stCxn id="100" idx="4"/>
            <a:endCxn id="101" idx="0"/>
          </p:cNvCxnSpPr>
          <p:nvPr/>
        </p:nvCxnSpPr>
        <p:spPr>
          <a:xfrm rot="12654357" flipV="1">
            <a:off x="3962880" y="4344467"/>
            <a:ext cx="836387" cy="4988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079230-BC73-3499-7DBD-C0838BA08EBE}"/>
              </a:ext>
            </a:extLst>
          </p:cNvPr>
          <p:cNvCxnSpPr>
            <a:cxnSpLocks/>
            <a:stCxn id="3" idx="5"/>
            <a:endCxn id="8" idx="0"/>
          </p:cNvCxnSpPr>
          <p:nvPr/>
        </p:nvCxnSpPr>
        <p:spPr>
          <a:xfrm flipV="1">
            <a:off x="1012703" y="1491957"/>
            <a:ext cx="594089" cy="15461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9CB2F95-53DA-DF88-2B4C-A7C76BCC90DE}"/>
              </a:ext>
            </a:extLst>
          </p:cNvPr>
          <p:cNvCxnSpPr>
            <a:cxnSpLocks/>
            <a:stCxn id="80" idx="0"/>
            <a:endCxn id="75" idx="5"/>
          </p:cNvCxnSpPr>
          <p:nvPr/>
        </p:nvCxnSpPr>
        <p:spPr>
          <a:xfrm flipH="1" flipV="1">
            <a:off x="5374112" y="395195"/>
            <a:ext cx="1456636" cy="8120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FA02F5F-0058-FE85-B3BF-F8C29C756F1E}"/>
              </a:ext>
            </a:extLst>
          </p:cNvPr>
          <p:cNvCxnSpPr>
            <a:cxnSpLocks/>
            <a:stCxn id="103" idx="0"/>
            <a:endCxn id="98" idx="5"/>
          </p:cNvCxnSpPr>
          <p:nvPr/>
        </p:nvCxnSpPr>
        <p:spPr>
          <a:xfrm flipV="1">
            <a:off x="4635144" y="5644137"/>
            <a:ext cx="1522930" cy="762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DF751E3-8F06-4AF8-09B9-355662DF0231}"/>
              </a:ext>
            </a:extLst>
          </p:cNvPr>
          <p:cNvCxnSpPr>
            <a:cxnSpLocks/>
            <a:stCxn id="101" idx="4"/>
            <a:endCxn id="5" idx="2"/>
          </p:cNvCxnSpPr>
          <p:nvPr/>
        </p:nvCxnSpPr>
        <p:spPr>
          <a:xfrm flipH="1" flipV="1">
            <a:off x="2779809" y="3258882"/>
            <a:ext cx="799014" cy="13013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C5FEFC-FD0F-1BEB-5E8E-1C235C57264D}"/>
              </a:ext>
            </a:extLst>
          </p:cNvPr>
          <p:cNvCxnSpPr>
            <a:cxnSpLocks/>
            <a:stCxn id="6" idx="4"/>
            <a:endCxn id="77" idx="0"/>
          </p:cNvCxnSpPr>
          <p:nvPr/>
        </p:nvCxnSpPr>
        <p:spPr>
          <a:xfrm>
            <a:off x="3707242" y="2143537"/>
            <a:ext cx="1348047" cy="237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F5B6B88-AF27-D962-31BA-79EBFEE4AB76}"/>
              </a:ext>
            </a:extLst>
          </p:cNvPr>
          <p:cNvCxnSpPr>
            <a:cxnSpLocks/>
            <a:stCxn id="78" idx="3"/>
            <a:endCxn id="100" idx="1"/>
          </p:cNvCxnSpPr>
          <p:nvPr/>
        </p:nvCxnSpPr>
        <p:spPr>
          <a:xfrm flipH="1">
            <a:off x="5108254" y="3193924"/>
            <a:ext cx="1098635" cy="12327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08D24F8C-762D-59A5-BC0C-9EC0FE004F29}"/>
              </a:ext>
            </a:extLst>
          </p:cNvPr>
          <p:cNvSpPr txBox="1"/>
          <p:nvPr/>
        </p:nvSpPr>
        <p:spPr>
          <a:xfrm>
            <a:off x="8814217" y="616865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</a:t>
            </a:r>
          </a:p>
          <a:p>
            <a:r>
              <a:rPr lang="en-US" dirty="0"/>
              <a:t>3/1 (6), 2/1 (1), 2/2 (8)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8E5E6-75B6-60F3-DB23-89E7F6F7599F}"/>
              </a:ext>
            </a:extLst>
          </p:cNvPr>
          <p:cNvSpPr txBox="1"/>
          <p:nvPr/>
        </p:nvSpPr>
        <p:spPr>
          <a:xfrm>
            <a:off x="8785930" y="2610890"/>
            <a:ext cx="17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links (except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3593E-9B85-4C1C-271F-C1099ACD5219}"/>
              </a:ext>
            </a:extLst>
          </p:cNvPr>
          <p:cNvSpPr txBox="1"/>
          <p:nvPr/>
        </p:nvSpPr>
        <p:spPr>
          <a:xfrm>
            <a:off x="634764" y="36704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178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DB1F06-C24C-221D-2EC4-07470870BDC4}"/>
              </a:ext>
            </a:extLst>
          </p:cNvPr>
          <p:cNvSpPr>
            <a:spLocks noChangeAspect="1"/>
          </p:cNvSpPr>
          <p:nvPr/>
        </p:nvSpPr>
        <p:spPr>
          <a:xfrm rot="12821721">
            <a:off x="884847" y="3035404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112B45-BD7A-0927-404E-40A28F5B0419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H="1">
            <a:off x="1782678" y="352354"/>
            <a:ext cx="1653773" cy="8758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BD7812B-BA40-39AF-1228-B22A095D7E7D}"/>
              </a:ext>
            </a:extLst>
          </p:cNvPr>
          <p:cNvSpPr>
            <a:spLocks noChangeAspect="1"/>
          </p:cNvSpPr>
          <p:nvPr/>
        </p:nvSpPr>
        <p:spPr>
          <a:xfrm rot="13514617">
            <a:off x="2507978" y="2987089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3CA678-0C34-48F9-12D5-0272B90C7754}"/>
              </a:ext>
            </a:extLst>
          </p:cNvPr>
          <p:cNvSpPr>
            <a:spLocks noChangeAspect="1"/>
          </p:cNvSpPr>
          <p:nvPr/>
        </p:nvSpPr>
        <p:spPr>
          <a:xfrm rot="13919196">
            <a:off x="3422834" y="208264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F6BD1-4D1E-80B4-442A-CE7393DBC152}"/>
              </a:ext>
            </a:extLst>
          </p:cNvPr>
          <p:cNvSpPr>
            <a:spLocks noChangeAspect="1"/>
          </p:cNvSpPr>
          <p:nvPr/>
        </p:nvSpPr>
        <p:spPr>
          <a:xfrm rot="12821721">
            <a:off x="3409652" y="28233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26365-025E-8385-7C2C-D6D3EE9BDF63}"/>
              </a:ext>
            </a:extLst>
          </p:cNvPr>
          <p:cNvSpPr>
            <a:spLocks noChangeAspect="1"/>
          </p:cNvSpPr>
          <p:nvPr/>
        </p:nvSpPr>
        <p:spPr>
          <a:xfrm rot="12821721">
            <a:off x="1535219" y="1201550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DFDDE-1AB5-9F90-5976-C010A3EC4E73}"/>
              </a:ext>
            </a:extLst>
          </p:cNvPr>
          <p:cNvCxnSpPr>
            <a:cxnSpLocks/>
            <a:stCxn id="7" idx="7"/>
            <a:endCxn id="3" idx="4"/>
          </p:cNvCxnSpPr>
          <p:nvPr/>
        </p:nvCxnSpPr>
        <p:spPr>
          <a:xfrm flipH="1">
            <a:off x="1132306" y="471533"/>
            <a:ext cx="2280832" cy="25905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3D08C-5FE8-4037-914D-EDC0B6C156B5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>
            <a:off x="3600829" y="596686"/>
            <a:ext cx="369" cy="1486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D72364-6540-6243-7FAB-A46CDA278979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H="1">
            <a:off x="1200394" y="3144434"/>
            <a:ext cx="1308086" cy="188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5C3FF-AD6B-B216-DE57-8AC7EE0B1A0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V="1">
            <a:off x="2780060" y="2338784"/>
            <a:ext cx="677398" cy="6952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F9EFFD0-FD75-E29C-26E6-8E0A8F4A4F64}"/>
              </a:ext>
            </a:extLst>
          </p:cNvPr>
          <p:cNvSpPr>
            <a:spLocks noChangeAspect="1"/>
          </p:cNvSpPr>
          <p:nvPr/>
        </p:nvSpPr>
        <p:spPr>
          <a:xfrm rot="17797573">
            <a:off x="5063841" y="287274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7BC446-9E08-DE16-9C03-F15C03FB88A3}"/>
              </a:ext>
            </a:extLst>
          </p:cNvPr>
          <p:cNvCxnSpPr>
            <a:cxnSpLocks/>
            <a:stCxn id="79" idx="6"/>
            <a:endCxn id="80" idx="4"/>
          </p:cNvCxnSpPr>
          <p:nvPr/>
        </p:nvCxnSpPr>
        <p:spPr>
          <a:xfrm flipH="1" flipV="1">
            <a:off x="7114165" y="1349359"/>
            <a:ext cx="767886" cy="14895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CAA3FFC-D13D-3E5C-EFA7-3A7D20E910C6}"/>
              </a:ext>
            </a:extLst>
          </p:cNvPr>
          <p:cNvSpPr>
            <a:spLocks noChangeAspect="1"/>
          </p:cNvSpPr>
          <p:nvPr/>
        </p:nvSpPr>
        <p:spPr>
          <a:xfrm rot="17797573">
            <a:off x="5037481" y="2079791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F11603-B83C-A4F0-B237-EB4B116B56BA}"/>
              </a:ext>
            </a:extLst>
          </p:cNvPr>
          <p:cNvSpPr>
            <a:spLocks noChangeAspect="1"/>
          </p:cNvSpPr>
          <p:nvPr/>
        </p:nvSpPr>
        <p:spPr>
          <a:xfrm rot="18895048">
            <a:off x="6047642" y="287638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4230259-8EDF-9408-6526-09996342FCDE}"/>
              </a:ext>
            </a:extLst>
          </p:cNvPr>
          <p:cNvSpPr>
            <a:spLocks noChangeAspect="1"/>
          </p:cNvSpPr>
          <p:nvPr/>
        </p:nvSpPr>
        <p:spPr>
          <a:xfrm rot="17797573">
            <a:off x="7651044" y="282295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DFF5E14-C77B-483D-A2AE-8ECBAC197E6E}"/>
              </a:ext>
            </a:extLst>
          </p:cNvPr>
          <p:cNvSpPr>
            <a:spLocks noChangeAspect="1"/>
          </p:cNvSpPr>
          <p:nvPr/>
        </p:nvSpPr>
        <p:spPr>
          <a:xfrm rot="17797573">
            <a:off x="6812940" y="111979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D2482-C526-BCD1-EEEB-147F1C9FC321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 flipV="1">
            <a:off x="1850766" y="1328915"/>
            <a:ext cx="4970936" cy="4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375DE6-A54D-2726-9054-BBB4364B430C}"/>
              </a:ext>
            </a:extLst>
          </p:cNvPr>
          <p:cNvCxnSpPr>
            <a:cxnSpLocks/>
            <a:stCxn id="79" idx="7"/>
            <a:endCxn id="75" idx="4"/>
          </p:cNvCxnSpPr>
          <p:nvPr/>
        </p:nvCxnSpPr>
        <p:spPr>
          <a:xfrm flipH="1" flipV="1">
            <a:off x="5365066" y="516836"/>
            <a:ext cx="2395843" cy="23135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4969EE-387F-F4DB-F586-B30475273011}"/>
              </a:ext>
            </a:extLst>
          </p:cNvPr>
          <p:cNvCxnSpPr>
            <a:cxnSpLocks/>
            <a:stCxn id="79" idx="1"/>
            <a:endCxn id="78" idx="5"/>
          </p:cNvCxnSpPr>
          <p:nvPr/>
        </p:nvCxnSpPr>
        <p:spPr>
          <a:xfrm flipH="1">
            <a:off x="6366176" y="3032074"/>
            <a:ext cx="1293630" cy="21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9BBA17-9C42-84B8-F22C-CC48C503495B}"/>
              </a:ext>
            </a:extLst>
          </p:cNvPr>
          <p:cNvCxnSpPr>
            <a:cxnSpLocks/>
            <a:stCxn id="77" idx="7"/>
            <a:endCxn id="75" idx="2"/>
          </p:cNvCxnSpPr>
          <p:nvPr/>
        </p:nvCxnSpPr>
        <p:spPr>
          <a:xfrm flipV="1">
            <a:off x="5147346" y="588393"/>
            <a:ext cx="4522" cy="1498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DE0656-6F81-DB6A-1E11-604EE80BE6D0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8706" y="2309353"/>
            <a:ext cx="756201" cy="6136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6D86671-0B56-7893-150C-EC67EBA5B217}"/>
              </a:ext>
            </a:extLst>
          </p:cNvPr>
          <p:cNvSpPr>
            <a:spLocks noChangeAspect="1"/>
          </p:cNvSpPr>
          <p:nvPr/>
        </p:nvSpPr>
        <p:spPr>
          <a:xfrm rot="4659733">
            <a:off x="6083958" y="535147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580AC9-5FD8-0621-DEFE-57B8B45C3C11}"/>
              </a:ext>
            </a:extLst>
          </p:cNvPr>
          <p:cNvCxnSpPr>
            <a:cxnSpLocks/>
            <a:stCxn id="102" idx="6"/>
            <a:endCxn id="103" idx="4"/>
          </p:cNvCxnSpPr>
          <p:nvPr/>
        </p:nvCxnSpPr>
        <p:spPr>
          <a:xfrm>
            <a:off x="2731508" y="5723694"/>
            <a:ext cx="1593919" cy="7507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D53874E-B581-61E2-7391-815737CFB14F}"/>
              </a:ext>
            </a:extLst>
          </p:cNvPr>
          <p:cNvSpPr>
            <a:spLocks noChangeAspect="1"/>
          </p:cNvSpPr>
          <p:nvPr/>
        </p:nvSpPr>
        <p:spPr>
          <a:xfrm rot="4659733">
            <a:off x="4863337" y="440228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6C05D36-39CB-89BA-E1D4-A5D507D1B01B}"/>
              </a:ext>
            </a:extLst>
          </p:cNvPr>
          <p:cNvSpPr>
            <a:spLocks noChangeAspect="1"/>
          </p:cNvSpPr>
          <p:nvPr/>
        </p:nvSpPr>
        <p:spPr>
          <a:xfrm rot="5757208">
            <a:off x="3576971" y="441812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A04B67-459A-A28D-E307-C7B504A802D4}"/>
              </a:ext>
            </a:extLst>
          </p:cNvPr>
          <p:cNvSpPr>
            <a:spLocks noChangeAspect="1"/>
          </p:cNvSpPr>
          <p:nvPr/>
        </p:nvSpPr>
        <p:spPr>
          <a:xfrm rot="4659733">
            <a:off x="2537907" y="540934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30C894-253C-1549-A408-4F5891709177}"/>
              </a:ext>
            </a:extLst>
          </p:cNvPr>
          <p:cNvSpPr>
            <a:spLocks noChangeAspect="1"/>
          </p:cNvSpPr>
          <p:nvPr/>
        </p:nvSpPr>
        <p:spPr>
          <a:xfrm rot="4659733">
            <a:off x="4320769" y="628200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4F0F4CB-7751-42CF-9DF4-D2116FFCABD5}"/>
              </a:ext>
            </a:extLst>
          </p:cNvPr>
          <p:cNvCxnSpPr>
            <a:cxnSpLocks/>
            <a:stCxn id="102" idx="0"/>
            <a:endCxn id="98" idx="4"/>
          </p:cNvCxnSpPr>
          <p:nvPr/>
        </p:nvCxnSpPr>
        <p:spPr>
          <a:xfrm>
            <a:off x="2852282" y="5533990"/>
            <a:ext cx="3236334" cy="98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BAE3388-26CE-E065-5200-424CF61AFA0A}"/>
              </a:ext>
            </a:extLst>
          </p:cNvPr>
          <p:cNvCxnSpPr>
            <a:cxnSpLocks/>
            <a:stCxn id="102" idx="2"/>
            <a:endCxn id="101" idx="5"/>
          </p:cNvCxnSpPr>
          <p:nvPr/>
        </p:nvCxnSpPr>
        <p:spPr>
          <a:xfrm flipV="1">
            <a:off x="2663338" y="4677204"/>
            <a:ext cx="949964" cy="7348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822C258-1C52-C2B4-1218-776FE1E3156E}"/>
              </a:ext>
            </a:extLst>
          </p:cNvPr>
          <p:cNvCxnSpPr>
            <a:cxnSpLocks/>
            <a:stCxn id="100" idx="7"/>
            <a:endCxn id="98" idx="3"/>
          </p:cNvCxnSpPr>
          <p:nvPr/>
        </p:nvCxnSpPr>
        <p:spPr>
          <a:xfrm>
            <a:off x="5156457" y="4647046"/>
            <a:ext cx="953414" cy="776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9F0307C-BF77-6FBC-2046-E0BA20F564A2}"/>
              </a:ext>
            </a:extLst>
          </p:cNvPr>
          <p:cNvCxnSpPr>
            <a:cxnSpLocks/>
            <a:stCxn id="100" idx="4"/>
            <a:endCxn id="101" idx="0"/>
          </p:cNvCxnSpPr>
          <p:nvPr/>
        </p:nvCxnSpPr>
        <p:spPr>
          <a:xfrm rot="12654357" flipV="1">
            <a:off x="3962880" y="4344467"/>
            <a:ext cx="836387" cy="4988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079230-BC73-3499-7DBD-C0838BA08EBE}"/>
              </a:ext>
            </a:extLst>
          </p:cNvPr>
          <p:cNvCxnSpPr>
            <a:cxnSpLocks/>
            <a:stCxn id="3" idx="5"/>
            <a:endCxn id="8" idx="0"/>
          </p:cNvCxnSpPr>
          <p:nvPr/>
        </p:nvCxnSpPr>
        <p:spPr>
          <a:xfrm flipV="1">
            <a:off x="1012703" y="1491957"/>
            <a:ext cx="594089" cy="15461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9CB2F95-53DA-DF88-2B4C-A7C76BCC90DE}"/>
              </a:ext>
            </a:extLst>
          </p:cNvPr>
          <p:cNvCxnSpPr>
            <a:cxnSpLocks/>
            <a:stCxn id="80" idx="0"/>
            <a:endCxn id="75" idx="5"/>
          </p:cNvCxnSpPr>
          <p:nvPr/>
        </p:nvCxnSpPr>
        <p:spPr>
          <a:xfrm flipH="1" flipV="1">
            <a:off x="5374112" y="395195"/>
            <a:ext cx="1456636" cy="8120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FA02F5F-0058-FE85-B3BF-F8C29C756F1E}"/>
              </a:ext>
            </a:extLst>
          </p:cNvPr>
          <p:cNvCxnSpPr>
            <a:cxnSpLocks/>
            <a:stCxn id="103" idx="0"/>
            <a:endCxn id="98" idx="5"/>
          </p:cNvCxnSpPr>
          <p:nvPr/>
        </p:nvCxnSpPr>
        <p:spPr>
          <a:xfrm flipV="1">
            <a:off x="4635144" y="5644137"/>
            <a:ext cx="1522930" cy="762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DF751E3-8F06-4AF8-09B9-355662DF0231}"/>
              </a:ext>
            </a:extLst>
          </p:cNvPr>
          <p:cNvCxnSpPr>
            <a:cxnSpLocks/>
            <a:stCxn id="101" idx="4"/>
            <a:endCxn id="5" idx="2"/>
          </p:cNvCxnSpPr>
          <p:nvPr/>
        </p:nvCxnSpPr>
        <p:spPr>
          <a:xfrm flipH="1" flipV="1">
            <a:off x="2779809" y="3258882"/>
            <a:ext cx="799014" cy="13013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C5FEFC-FD0F-1BEB-5E8E-1C235C57264D}"/>
              </a:ext>
            </a:extLst>
          </p:cNvPr>
          <p:cNvCxnSpPr>
            <a:cxnSpLocks/>
            <a:stCxn id="6" idx="4"/>
            <a:endCxn id="77" idx="0"/>
          </p:cNvCxnSpPr>
          <p:nvPr/>
        </p:nvCxnSpPr>
        <p:spPr>
          <a:xfrm>
            <a:off x="3707242" y="2143537"/>
            <a:ext cx="1348047" cy="237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F5B6B88-AF27-D962-31BA-79EBFEE4AB76}"/>
              </a:ext>
            </a:extLst>
          </p:cNvPr>
          <p:cNvCxnSpPr>
            <a:cxnSpLocks/>
            <a:stCxn id="78" idx="3"/>
            <a:endCxn id="100" idx="1"/>
          </p:cNvCxnSpPr>
          <p:nvPr/>
        </p:nvCxnSpPr>
        <p:spPr>
          <a:xfrm flipH="1">
            <a:off x="5108254" y="3193924"/>
            <a:ext cx="1098635" cy="12327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08D24F8C-762D-59A5-BC0C-9EC0FE004F29}"/>
              </a:ext>
            </a:extLst>
          </p:cNvPr>
          <p:cNvSpPr txBox="1"/>
          <p:nvPr/>
        </p:nvSpPr>
        <p:spPr>
          <a:xfrm>
            <a:off x="8814217" y="616865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Asymmetric</a:t>
            </a:r>
          </a:p>
          <a:p>
            <a:r>
              <a:rPr lang="en-US" dirty="0"/>
              <a:t>4/0 (4), 3/0 (1), 3/1 (2),</a:t>
            </a:r>
          </a:p>
          <a:p>
            <a:r>
              <a:rPr lang="en-US" dirty="0"/>
              <a:t>2/2 (2), 1/3 (6)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AEAB5-5130-8019-4115-B556EC1458D2}"/>
              </a:ext>
            </a:extLst>
          </p:cNvPr>
          <p:cNvSpPr txBox="1"/>
          <p:nvPr/>
        </p:nvSpPr>
        <p:spPr>
          <a:xfrm>
            <a:off x="634764" y="367049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5E2F7-9015-0624-86B9-3576CE18B216}"/>
              </a:ext>
            </a:extLst>
          </p:cNvPr>
          <p:cNvSpPr txBox="1"/>
          <p:nvPr/>
        </p:nvSpPr>
        <p:spPr>
          <a:xfrm>
            <a:off x="8785930" y="2610890"/>
            <a:ext cx="17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links (except 1)</a:t>
            </a:r>
          </a:p>
        </p:txBody>
      </p:sp>
    </p:spTree>
    <p:extLst>
      <p:ext uri="{BB962C8B-B14F-4D97-AF65-F5344CB8AC3E}">
        <p14:creationId xmlns:p14="http://schemas.microsoft.com/office/powerpoint/2010/main" val="55456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3421</TotalTime>
  <Words>92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Juan D. Carrillo</cp:lastModifiedBy>
  <cp:revision>219</cp:revision>
  <dcterms:created xsi:type="dcterms:W3CDTF">2023-11-02T02:44:13Z</dcterms:created>
  <dcterms:modified xsi:type="dcterms:W3CDTF">2024-03-15T01:21:42Z</dcterms:modified>
</cp:coreProperties>
</file>