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4" r:id="rId8"/>
    <p:sldId id="265" r:id="rId9"/>
    <p:sldId id="266" r:id="rId1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>
      <p:cViewPr varScale="1">
        <p:scale>
          <a:sx n="116" d="100"/>
          <a:sy n="116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el Helmik" userId="11a3deb4-22e4-4ecb-8f8b-0a4fe6fd1351" providerId="ADAL" clId="{F36ECE6B-E2D1-491C-9272-24EE72864397}"/>
    <pc:docChg chg="custSel modSld modMainMaster">
      <pc:chgData name="Tanel Helmik" userId="11a3deb4-22e4-4ecb-8f8b-0a4fe6fd1351" providerId="ADAL" clId="{F36ECE6B-E2D1-491C-9272-24EE72864397}" dt="2018-04-27T23:45:13.017" v="388" actId="20577"/>
      <pc:docMkLst>
        <pc:docMk/>
      </pc:docMkLst>
      <pc:sldChg chg="delSp modSp">
        <pc:chgData name="Tanel Helmik" userId="11a3deb4-22e4-4ecb-8f8b-0a4fe6fd1351" providerId="ADAL" clId="{F36ECE6B-E2D1-491C-9272-24EE72864397}" dt="2018-04-27T23:45:13.017" v="388" actId="20577"/>
        <pc:sldMkLst>
          <pc:docMk/>
          <pc:sldMk cId="0" sldId="258"/>
        </pc:sldMkLst>
        <pc:spChg chg="mod">
          <ac:chgData name="Tanel Helmik" userId="11a3deb4-22e4-4ecb-8f8b-0a4fe6fd1351" providerId="ADAL" clId="{F36ECE6B-E2D1-491C-9272-24EE72864397}" dt="2018-04-27T23:45:13.017" v="388" actId="20577"/>
          <ac:spMkLst>
            <pc:docMk/>
            <pc:sldMk cId="0" sldId="258"/>
            <ac:spMk id="22531" creationId="{00000000-0000-0000-0000-000000000000}"/>
          </ac:spMkLst>
        </pc:spChg>
        <pc:spChg chg="del">
          <ac:chgData name="Tanel Helmik" userId="11a3deb4-22e4-4ecb-8f8b-0a4fe6fd1351" providerId="ADAL" clId="{F36ECE6B-E2D1-491C-9272-24EE72864397}" dt="2018-04-27T23:44:36.270" v="259" actId="478"/>
          <ac:spMkLst>
            <pc:docMk/>
            <pc:sldMk cId="0" sldId="258"/>
            <ac:spMk id="22532" creationId="{00000000-0000-0000-0000-000000000000}"/>
          </ac:spMkLst>
        </pc:spChg>
      </pc:sldChg>
      <pc:sldChg chg="modSp">
        <pc:chgData name="Tanel Helmik" userId="11a3deb4-22e4-4ecb-8f8b-0a4fe6fd1351" providerId="ADAL" clId="{F36ECE6B-E2D1-491C-9272-24EE72864397}" dt="2018-04-27T22:53:25.504" v="144" actId="20577"/>
        <pc:sldMkLst>
          <pc:docMk/>
          <pc:sldMk cId="0" sldId="259"/>
        </pc:sldMkLst>
        <pc:spChg chg="mod">
          <ac:chgData name="Tanel Helmik" userId="11a3deb4-22e4-4ecb-8f8b-0a4fe6fd1351" providerId="ADAL" clId="{F36ECE6B-E2D1-491C-9272-24EE72864397}" dt="2018-04-27T22:53:25.504" v="144" actId="20577"/>
          <ac:spMkLst>
            <pc:docMk/>
            <pc:sldMk cId="0" sldId="259"/>
            <ac:spMk id="23555" creationId="{00000000-0000-0000-0000-000000000000}"/>
          </ac:spMkLst>
        </pc:spChg>
      </pc:sldChg>
      <pc:sldChg chg="addSp delSp modSp setBg">
        <pc:chgData name="Tanel Helmik" userId="11a3deb4-22e4-4ecb-8f8b-0a4fe6fd1351" providerId="ADAL" clId="{F36ECE6B-E2D1-491C-9272-24EE72864397}" dt="2018-04-27T22:57:23.863" v="167" actId="1076"/>
        <pc:sldMkLst>
          <pc:docMk/>
          <pc:sldMk cId="0" sldId="264"/>
        </pc:sldMkLst>
        <pc:spChg chg="add del mod">
          <ac:chgData name="Tanel Helmik" userId="11a3deb4-22e4-4ecb-8f8b-0a4fe6fd1351" providerId="ADAL" clId="{F36ECE6B-E2D1-491C-9272-24EE72864397}" dt="2018-04-27T22:46:41.812" v="8" actId="478"/>
          <ac:spMkLst>
            <pc:docMk/>
            <pc:sldMk cId="0" sldId="264"/>
            <ac:spMk id="3" creationId="{0B32B596-6AE6-4392-803B-9C8DAEAC33D1}"/>
          </ac:spMkLst>
        </pc:spChg>
        <pc:spChg chg="mod">
          <ac:chgData name="Tanel Helmik" userId="11a3deb4-22e4-4ecb-8f8b-0a4fe6fd1351" providerId="ADAL" clId="{F36ECE6B-E2D1-491C-9272-24EE72864397}" dt="2018-04-27T22:51:16.804" v="53" actId="1076"/>
          <ac:spMkLst>
            <pc:docMk/>
            <pc:sldMk cId="0" sldId="264"/>
            <ac:spMk id="28674" creationId="{00000000-0000-0000-0000-000000000000}"/>
          </ac:spMkLst>
        </pc:spChg>
        <pc:spChg chg="del">
          <ac:chgData name="Tanel Helmik" userId="11a3deb4-22e4-4ecb-8f8b-0a4fe6fd1351" providerId="ADAL" clId="{F36ECE6B-E2D1-491C-9272-24EE72864397}" dt="2018-04-27T22:46:39.511" v="7" actId="478"/>
          <ac:spMkLst>
            <pc:docMk/>
            <pc:sldMk cId="0" sldId="264"/>
            <ac:spMk id="28675" creationId="{00000000-0000-0000-0000-000000000000}"/>
          </ac:spMkLst>
        </pc:spChg>
        <pc:spChg chg="del">
          <ac:chgData name="Tanel Helmik" userId="11a3deb4-22e4-4ecb-8f8b-0a4fe6fd1351" providerId="ADAL" clId="{F36ECE6B-E2D1-491C-9272-24EE72864397}" dt="2018-04-27T22:53:56.277" v="145" actId="478"/>
          <ac:spMkLst>
            <pc:docMk/>
            <pc:sldMk cId="0" sldId="264"/>
            <ac:spMk id="28676" creationId="{00000000-0000-0000-0000-000000000000}"/>
          </ac:spMkLst>
        </pc:spChg>
        <pc:graphicFrameChg chg="add del mod">
          <ac:chgData name="Tanel Helmik" userId="11a3deb4-22e4-4ecb-8f8b-0a4fe6fd1351" providerId="ADAL" clId="{F36ECE6B-E2D1-491C-9272-24EE72864397}" dt="2018-04-27T22:47:27.833" v="23" actId="478"/>
          <ac:graphicFrameMkLst>
            <pc:docMk/>
            <pc:sldMk cId="0" sldId="264"/>
            <ac:graphicFrameMk id="8" creationId="{1E59A687-9CE9-433C-8E1A-8D3CAFE44EB1}"/>
          </ac:graphicFrameMkLst>
        </pc:graphicFrameChg>
        <pc:picChg chg="add mod">
          <ac:chgData name="Tanel Helmik" userId="11a3deb4-22e4-4ecb-8f8b-0a4fe6fd1351" providerId="ADAL" clId="{F36ECE6B-E2D1-491C-9272-24EE72864397}" dt="2018-04-27T22:57:23.863" v="167" actId="1076"/>
          <ac:picMkLst>
            <pc:docMk/>
            <pc:sldMk cId="0" sldId="264"/>
            <ac:picMk id="5" creationId="{6B6B8515-C7A9-4CC2-B5AC-9145F8F0B388}"/>
          </ac:picMkLst>
        </pc:picChg>
        <pc:picChg chg="add mod">
          <ac:chgData name="Tanel Helmik" userId="11a3deb4-22e4-4ecb-8f8b-0a4fe6fd1351" providerId="ADAL" clId="{F36ECE6B-E2D1-491C-9272-24EE72864397}" dt="2018-04-27T22:57:23.863" v="167" actId="1076"/>
          <ac:picMkLst>
            <pc:docMk/>
            <pc:sldMk cId="0" sldId="264"/>
            <ac:picMk id="7" creationId="{8E788BA3-593F-4948-A91B-CD7414AEDDA0}"/>
          </ac:picMkLst>
        </pc:picChg>
        <pc:picChg chg="add del mod">
          <ac:chgData name="Tanel Helmik" userId="11a3deb4-22e4-4ecb-8f8b-0a4fe6fd1351" providerId="ADAL" clId="{F36ECE6B-E2D1-491C-9272-24EE72864397}" dt="2018-04-27T22:50:17.128" v="32" actId="478"/>
          <ac:picMkLst>
            <pc:docMk/>
            <pc:sldMk cId="0" sldId="264"/>
            <ac:picMk id="10" creationId="{D749F608-B369-457A-A04E-6C668303FE3B}"/>
          </ac:picMkLst>
        </pc:picChg>
        <pc:picChg chg="add del mod">
          <ac:chgData name="Tanel Helmik" userId="11a3deb4-22e4-4ecb-8f8b-0a4fe6fd1351" providerId="ADAL" clId="{F36ECE6B-E2D1-491C-9272-24EE72864397}" dt="2018-04-27T22:55:44.213" v="146" actId="478"/>
          <ac:picMkLst>
            <pc:docMk/>
            <pc:sldMk cId="0" sldId="264"/>
            <ac:picMk id="12" creationId="{B2EDFE1F-D95C-4676-84CD-7F2779ADC48F}"/>
          </ac:picMkLst>
        </pc:picChg>
        <pc:picChg chg="add del mod modCrop">
          <ac:chgData name="Tanel Helmik" userId="11a3deb4-22e4-4ecb-8f8b-0a4fe6fd1351" providerId="ADAL" clId="{F36ECE6B-E2D1-491C-9272-24EE72864397}" dt="2018-04-27T22:55:45.599" v="147" actId="478"/>
          <ac:picMkLst>
            <pc:docMk/>
            <pc:sldMk cId="0" sldId="264"/>
            <ac:picMk id="14" creationId="{E9FBE06F-7431-4E84-B79A-11FDCBE628D0}"/>
          </ac:picMkLst>
        </pc:picChg>
        <pc:picChg chg="add mod">
          <ac:chgData name="Tanel Helmik" userId="11a3deb4-22e4-4ecb-8f8b-0a4fe6fd1351" providerId="ADAL" clId="{F36ECE6B-E2D1-491C-9272-24EE72864397}" dt="2018-04-27T22:57:23.863" v="167" actId="1076"/>
          <ac:picMkLst>
            <pc:docMk/>
            <pc:sldMk cId="0" sldId="264"/>
            <ac:picMk id="16" creationId="{061FB237-68D9-40D2-9746-624A5D63E295}"/>
          </ac:picMkLst>
        </pc:picChg>
        <pc:picChg chg="add mod modCrop">
          <ac:chgData name="Tanel Helmik" userId="11a3deb4-22e4-4ecb-8f8b-0a4fe6fd1351" providerId="ADAL" clId="{F36ECE6B-E2D1-491C-9272-24EE72864397}" dt="2018-04-27T22:57:23.863" v="167" actId="1076"/>
          <ac:picMkLst>
            <pc:docMk/>
            <pc:sldMk cId="0" sldId="264"/>
            <ac:picMk id="18" creationId="{E532A0CB-987F-40A7-A507-BF33DD37610C}"/>
          </ac:picMkLst>
        </pc:picChg>
      </pc:sldChg>
      <pc:sldChg chg="modSp">
        <pc:chgData name="Tanel Helmik" userId="11a3deb4-22e4-4ecb-8f8b-0a4fe6fd1351" providerId="ADAL" clId="{F36ECE6B-E2D1-491C-9272-24EE72864397}" dt="2018-04-27T23:25:35.717" v="258" actId="20577"/>
        <pc:sldMkLst>
          <pc:docMk/>
          <pc:sldMk cId="0" sldId="266"/>
        </pc:sldMkLst>
        <pc:spChg chg="mod">
          <ac:chgData name="Tanel Helmik" userId="11a3deb4-22e4-4ecb-8f8b-0a4fe6fd1351" providerId="ADAL" clId="{F36ECE6B-E2D1-491C-9272-24EE72864397}" dt="2018-04-27T23:25:35.717" v="258" actId="20577"/>
          <ac:spMkLst>
            <pc:docMk/>
            <pc:sldMk cId="0" sldId="266"/>
            <ac:spMk id="30723" creationId="{00000000-0000-0000-0000-000000000000}"/>
          </ac:spMkLst>
        </pc:spChg>
      </pc:sldChg>
      <pc:sldMasterChg chg="setBg modSldLayout">
        <pc:chgData name="Tanel Helmik" userId="11a3deb4-22e4-4ecb-8f8b-0a4fe6fd1351" providerId="ADAL" clId="{F36ECE6B-E2D1-491C-9272-24EE72864397}" dt="2018-04-27T22:51:48.722" v="59"/>
        <pc:sldMasterMkLst>
          <pc:docMk/>
          <pc:sldMasterMk cId="0" sldId="2147483648"/>
        </pc:sldMasterMkLst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1330251436" sldId="2147483650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3427723513" sldId="2147483651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3007944830" sldId="2147483652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3559514473" sldId="2147483653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528037095" sldId="2147483654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1336907987" sldId="2147483655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3744592402" sldId="2147483656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446027084" sldId="2147483657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2388233954" sldId="2147483658"/>
          </pc:sldLayoutMkLst>
        </pc:sldLayoutChg>
        <pc:sldLayoutChg chg="setBg">
          <pc:chgData name="Tanel Helmik" userId="11a3deb4-22e4-4ecb-8f8b-0a4fe6fd1351" providerId="ADAL" clId="{F36ECE6B-E2D1-491C-9272-24EE72864397}" dt="2018-04-27T22:51:48.722" v="59"/>
          <pc:sldLayoutMkLst>
            <pc:docMk/>
            <pc:sldMasterMk cId="0" sldId="2147483648"/>
            <pc:sldLayoutMk cId="156472047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21000">
              <a:schemeClr val="bg1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FoodieAware</a:t>
            </a:r>
            <a:endParaRPr lang="en-US" dirty="0"/>
          </a:p>
          <a:p>
            <a:r>
              <a:rPr lang="en-US" dirty="0"/>
              <a:t>Oregon Food Truck Association</a:t>
            </a:r>
          </a:p>
          <a:p>
            <a:r>
              <a:rPr lang="en-US" dirty="0"/>
              <a:t>By: Tanel Helmik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connection between food truck and foodie.</a:t>
            </a:r>
          </a:p>
          <a:p>
            <a:r>
              <a:rPr lang="en-US" dirty="0"/>
              <a:t>Provide an android app to the foodies. Most use an android device.</a:t>
            </a:r>
          </a:p>
          <a:p>
            <a:r>
              <a:rPr lang="en-US" dirty="0"/>
              <a:t>Provide an apple iOS app to food trucks because they use square to receive payments.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multi device application that will allow foodies to see truck locations and their open/closed status.</a:t>
            </a:r>
          </a:p>
          <a:p>
            <a:r>
              <a:rPr lang="en-US" dirty="0"/>
              <a:t>A cool foodie app that shows them where the trucks are and lets trucks tell people when they </a:t>
            </a:r>
            <a:r>
              <a:rPr lang="en-US"/>
              <a:t>are open or closed.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  <a:p>
            <a:pPr lvl="1"/>
            <a:r>
              <a:rPr lang="en-US" dirty="0"/>
              <a:t>None I can find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This kind of app doesn’t exist for this purpose yet.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New app and I am by myself.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technology being used</a:t>
            </a:r>
          </a:p>
          <a:p>
            <a:pPr lvl="1"/>
            <a:r>
              <a:rPr lang="en-US" dirty="0"/>
              <a:t>Azure single database.  Android Studio or Xamarin for Android app.  iOS seems to require an apple product to code.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874" y="840545"/>
            <a:ext cx="6629400" cy="838200"/>
          </a:xfrm>
        </p:spPr>
        <p:txBody>
          <a:bodyPr/>
          <a:lstStyle/>
          <a:p>
            <a:r>
              <a:rPr lang="en-US" dirty="0"/>
              <a:t>Layouts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6B8515-C7A9-4CC2-B5AC-9145F8F0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5" y="2426530"/>
            <a:ext cx="2030383" cy="359092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788BA3-593F-4948-A91B-CD7414AED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74" y="2414889"/>
            <a:ext cx="1752600" cy="3602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FB237-68D9-40D2-9746-624A5D63E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0" y="2414888"/>
            <a:ext cx="1752600" cy="3602567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32A0CB-987F-40A7-A507-BF33DD3761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"/>
          <a:stretch/>
        </p:blipFill>
        <p:spPr>
          <a:xfrm>
            <a:off x="6913987" y="2409067"/>
            <a:ext cx="1762012" cy="3608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documentation and organizing what requirements are needed and what the displays could look like.</a:t>
            </a:r>
          </a:p>
          <a:p>
            <a:r>
              <a:rPr lang="en-US" dirty="0"/>
              <a:t>This is a big project and I see that it could be a senior project and I actually plan to finish this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 plan</a:t>
            </a:r>
          </a:p>
          <a:p>
            <a:pPr lvl="1"/>
            <a:r>
              <a:rPr lang="en-US" dirty="0"/>
              <a:t>Just talking to Lea at the moment.</a:t>
            </a:r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Currently None</a:t>
            </a:r>
          </a:p>
          <a:p>
            <a:r>
              <a:rPr lang="en-US" dirty="0"/>
              <a:t>Post-mortem</a:t>
            </a:r>
          </a:p>
          <a:p>
            <a:pPr lvl="1"/>
            <a:r>
              <a:rPr lang="en-US" dirty="0"/>
              <a:t>I have a project requirements word document.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73</TotalTime>
  <Words>221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Times New Roman</vt:lpstr>
      <vt:lpstr>Trebuchet MS</vt:lpstr>
      <vt:lpstr>01018456</vt:lpstr>
      <vt:lpstr>Project Overview</vt:lpstr>
      <vt:lpstr>Project Goals</vt:lpstr>
      <vt:lpstr>Description</vt:lpstr>
      <vt:lpstr>Competitive Analysis</vt:lpstr>
      <vt:lpstr>Technology</vt:lpstr>
      <vt:lpstr>Layouts</vt:lpstr>
      <vt:lpstr>Current Status</vt:lpstr>
      <vt:lpstr>Related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Tanel Helmik</dc:creator>
  <cp:keywords/>
  <cp:lastModifiedBy>Tanel Helmik</cp:lastModifiedBy>
  <cp:revision>2</cp:revision>
  <cp:lastPrinted>1601-01-01T00:00:00Z</cp:lastPrinted>
  <dcterms:created xsi:type="dcterms:W3CDTF">2018-04-27T19:32:17Z</dcterms:created>
  <dcterms:modified xsi:type="dcterms:W3CDTF">2018-04-27T23:45:21Z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