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7157" y="294589"/>
            <a:ext cx="7377684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DD592DC-0953-4B5E-8855-A59A68A40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5" y="139546"/>
            <a:ext cx="1984740" cy="1859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/>
          <p:nvPr/>
        </p:nvSpPr>
        <p:spPr>
          <a:xfrm>
            <a:off x="2430272" y="1322019"/>
            <a:ext cx="1173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0272" y="1500225"/>
            <a:ext cx="857885" cy="49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 ID:  Mobile</a:t>
            </a:r>
            <a:r>
              <a:rPr sz="11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367" y="2022729"/>
            <a:ext cx="549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sp>
          <p:nvSpPr>
            <p:cNvPr id="6" name="object 6"/>
            <p:cNvSpPr/>
            <p:nvPr/>
          </p:nvSpPr>
          <p:spPr>
            <a:xfrm>
              <a:off x="77723" y="2383535"/>
              <a:ext cx="611124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9639" y="2510027"/>
              <a:ext cx="446532" cy="446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16551" y="2727705"/>
            <a:ext cx="3694429" cy="1507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1200" b="1" spc="-5" dirty="0">
                <a:latin typeface="Arial"/>
                <a:cs typeface="Arial"/>
              </a:rPr>
              <a:t>Inventory </a:t>
            </a:r>
            <a:r>
              <a:rPr sz="1200" b="1" spc="-5" dirty="0">
                <a:latin typeface="Arial"/>
                <a:cs typeface="Arial"/>
              </a:rPr>
              <a:t> Management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 marL="184785" marR="311150" indent="-172720">
              <a:lnSpc>
                <a:spcPct val="113999"/>
              </a:lnSpc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Completed end to end case study of</a:t>
            </a:r>
            <a:r>
              <a:rPr lang="en-IN" sz="1100" spc="-5" dirty="0">
                <a:latin typeface="Verdana"/>
                <a:cs typeface="Verdana"/>
              </a:rPr>
              <a:t> Inventory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Management </a:t>
            </a:r>
            <a:r>
              <a:rPr sz="1100" spc="-10" dirty="0">
                <a:latin typeface="Arial"/>
                <a:cs typeface="Arial"/>
              </a:rPr>
              <a:t>System </a:t>
            </a:r>
            <a:r>
              <a:rPr sz="1100" dirty="0">
                <a:latin typeface="Verdana"/>
                <a:cs typeface="Verdana"/>
              </a:rPr>
              <a:t>along with </a:t>
            </a:r>
            <a:r>
              <a:rPr sz="1100" spc="-5" dirty="0">
                <a:latin typeface="Verdana"/>
                <a:cs typeface="Verdana"/>
              </a:rPr>
              <a:t>RDBMS , Data Base  </a:t>
            </a:r>
            <a:r>
              <a:rPr sz="1100" dirty="0">
                <a:latin typeface="Verdana"/>
                <a:cs typeface="Verdana"/>
              </a:rPr>
              <a:t>Designing Using </a:t>
            </a:r>
            <a:r>
              <a:rPr sz="1100" spc="-5" dirty="0">
                <a:latin typeface="Verdana"/>
                <a:cs typeface="Verdana"/>
              </a:rPr>
              <a:t>Oracle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SQL</a:t>
            </a:r>
            <a:r>
              <a:rPr lang="en-IN" sz="1000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157" y="863930"/>
            <a:ext cx="2118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Analyst/Software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1774" y="1311682"/>
            <a:ext cx="521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umbai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1403" y="1495019"/>
            <a:ext cx="4314190" cy="48474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IN" sz="1100" spc="-5" dirty="0">
                <a:solidFill>
                  <a:srgbClr val="FFFFFF"/>
                </a:solidFill>
                <a:latin typeface="Arial"/>
                <a:cs typeface="Arial"/>
              </a:rPr>
              <a:t>AKSHAY.LAXMANRAO-LABAHDE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@</a:t>
            </a:r>
            <a:r>
              <a:rPr lang="en-IN" sz="1100" spc="-5" dirty="0">
                <a:solidFill>
                  <a:srgbClr val="FFFFFF"/>
                </a:solidFill>
                <a:latin typeface="Arial"/>
                <a:cs typeface="Arial"/>
              </a:rPr>
              <a:t>CAPGEMINI.COM</a:t>
            </a:r>
            <a:endParaRPr sz="1100" dirty="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+91</a:t>
            </a:r>
            <a:r>
              <a:rPr lang="en-IN" sz="1100" dirty="0">
                <a:solidFill>
                  <a:srgbClr val="FFFFFF"/>
                </a:solidFill>
                <a:latin typeface="Arial"/>
                <a:cs typeface="Arial"/>
              </a:rPr>
              <a:t>9657620267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263" y="2729229"/>
            <a:ext cx="35458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</a:t>
            </a:r>
            <a:endParaRPr lang="en-IN" sz="11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263" y="3304220"/>
            <a:ext cx="35852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5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Ready to learn </a:t>
            </a:r>
            <a:r>
              <a:rPr sz="1100" dirty="0">
                <a:latin typeface="Verdana"/>
                <a:cs typeface="Verdana"/>
              </a:rPr>
              <a:t>new </a:t>
            </a:r>
            <a:r>
              <a:rPr sz="1100" spc="-5" dirty="0">
                <a:latin typeface="Verdana"/>
                <a:cs typeface="Verdana"/>
              </a:rPr>
              <a:t>technologies and implement  </a:t>
            </a:r>
            <a:r>
              <a:rPr sz="1100" dirty="0">
                <a:latin typeface="Verdana"/>
                <a:cs typeface="Verdana"/>
              </a:rPr>
              <a:t>them </a:t>
            </a:r>
            <a:r>
              <a:rPr sz="1100" spc="-5" dirty="0">
                <a:latin typeface="Verdana"/>
                <a:cs typeface="Verdana"/>
              </a:rPr>
              <a:t>to further improve my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263" y="3751552"/>
            <a:ext cx="3557904" cy="5430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100" spc="-5" dirty="0">
                <a:latin typeface="Verdana"/>
                <a:cs typeface="Verdana"/>
              </a:rPr>
              <a:t>A team player </a:t>
            </a:r>
            <a:r>
              <a:rPr sz="1100" dirty="0">
                <a:latin typeface="Verdana"/>
                <a:cs typeface="Verdana"/>
              </a:rPr>
              <a:t>with </a:t>
            </a:r>
            <a:r>
              <a:rPr sz="1100" spc="-5" dirty="0">
                <a:latin typeface="Verdana"/>
                <a:cs typeface="Verdana"/>
              </a:rPr>
              <a:t>good communication </a:t>
            </a:r>
            <a:r>
              <a:rPr sz="1100" dirty="0">
                <a:latin typeface="Verdana"/>
                <a:cs typeface="Verdana"/>
              </a:rPr>
              <a:t>skill</a:t>
            </a:r>
            <a:r>
              <a:rPr lang="en-IN" sz="1100" dirty="0">
                <a:latin typeface="Verdana"/>
                <a:cs typeface="Verdana"/>
              </a:rPr>
              <a:t> and 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always</a:t>
            </a:r>
            <a:r>
              <a:rPr lang="en-IN"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ready </a:t>
            </a:r>
            <a:r>
              <a:rPr sz="1100" spc="-5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work for </a:t>
            </a:r>
            <a:r>
              <a:rPr sz="1100" spc="-5" dirty="0">
                <a:latin typeface="Verdana"/>
                <a:cs typeface="Verdana"/>
              </a:rPr>
              <a:t>the enrichment of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knowledge.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263" y="4326043"/>
            <a:ext cx="3726179" cy="1300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lang="en-IN" sz="1100" spc="-5" dirty="0">
                <a:latin typeface="Verdana"/>
                <a:cs typeface="Verdana"/>
              </a:rPr>
              <a:t>Has working Knowledge of</a:t>
            </a:r>
            <a:r>
              <a:rPr sz="1100" dirty="0">
                <a:latin typeface="Verdana"/>
                <a:cs typeface="Verdana"/>
              </a:rPr>
              <a:t> RDBMS, </a:t>
            </a:r>
            <a:r>
              <a:rPr sz="1100" spc="-5" dirty="0">
                <a:latin typeface="Verdana"/>
                <a:cs typeface="Verdana"/>
              </a:rPr>
              <a:t>Unix,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SQL</a:t>
            </a:r>
            <a:r>
              <a:rPr lang="en-IN" sz="1100" dirty="0">
                <a:latin typeface="Verdana"/>
                <a:cs typeface="Verdana"/>
              </a:rPr>
              <a:t>, PL/SQL. MongoDB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200" dirty="0">
              <a:latin typeface="Verdana"/>
              <a:cs typeface="Verdana"/>
            </a:endParaRPr>
          </a:p>
          <a:p>
            <a:pPr marL="184785" marR="5080" indent="-172720">
              <a:lnSpc>
                <a:spcPct val="114500"/>
              </a:lnSpc>
              <a:buFont typeface="Arial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35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46132" y="276507"/>
            <a:ext cx="2493010" cy="64998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66675">
              <a:lnSpc>
                <a:spcPct val="100000"/>
              </a:lnSpc>
              <a:spcBef>
                <a:spcPts val="484"/>
              </a:spcBef>
            </a:pPr>
            <a:r>
              <a:rPr sz="1000" spc="-5" dirty="0">
                <a:latin typeface="Verdana"/>
                <a:cs typeface="Verdana"/>
              </a:rPr>
              <a:t>Bachelor Of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engineering</a:t>
            </a:r>
            <a:endParaRPr sz="1000" dirty="0">
              <a:latin typeface="Verdana"/>
              <a:cs typeface="Verdana"/>
            </a:endParaRPr>
          </a:p>
          <a:p>
            <a:pPr marL="66675" marR="5080">
              <a:lnSpc>
                <a:spcPct val="113999"/>
              </a:lnSpc>
            </a:pPr>
            <a:r>
              <a:rPr sz="1000" spc="-5" dirty="0">
                <a:latin typeface="Verdana"/>
                <a:cs typeface="Verdana"/>
              </a:rPr>
              <a:t>(</a:t>
            </a:r>
            <a:r>
              <a:rPr lang="en-IN" sz="1000" spc="-5" dirty="0">
                <a:latin typeface="Verdana"/>
                <a:cs typeface="Verdana"/>
              </a:rPr>
              <a:t>Mechanical </a:t>
            </a:r>
            <a:r>
              <a:rPr sz="1000" spc="-5" dirty="0">
                <a:latin typeface="Verdana"/>
                <a:cs typeface="Verdana"/>
              </a:rPr>
              <a:t>engineering): 201</a:t>
            </a:r>
            <a:r>
              <a:rPr lang="en-IN" sz="1000" spc="-5" dirty="0">
                <a:latin typeface="Verdana"/>
                <a:cs typeface="Verdana"/>
              </a:rPr>
              <a:t>6-</a:t>
            </a:r>
            <a:r>
              <a:rPr sz="1000" spc="-5" dirty="0">
                <a:latin typeface="Verdana"/>
                <a:cs typeface="Verdana"/>
              </a:rPr>
              <a:t>202</a:t>
            </a:r>
            <a:r>
              <a:rPr lang="en-IN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0107" y="1263100"/>
            <a:ext cx="807085" cy="13144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 </a:t>
            </a:r>
            <a:r>
              <a:rPr sz="1000" spc="-5" dirty="0">
                <a:latin typeface="Verdana"/>
                <a:cs typeface="Verdana"/>
              </a:rPr>
              <a:t>RDBMS  UN</a:t>
            </a:r>
            <a:r>
              <a:rPr sz="1000" spc="-15" dirty="0">
                <a:latin typeface="Verdana"/>
                <a:cs typeface="Verdana"/>
              </a:rPr>
              <a:t>I</a:t>
            </a:r>
            <a:r>
              <a:rPr sz="1000" spc="-10" dirty="0">
                <a:latin typeface="Verdana"/>
                <a:cs typeface="Verdana"/>
              </a:rPr>
              <a:t>X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PL/SQL</a:t>
            </a:r>
          </a:p>
          <a:p>
            <a:pPr marL="12700" marR="5080">
              <a:lnSpc>
                <a:spcPct val="113700"/>
              </a:lnSpc>
              <a:spcBef>
                <a:spcPts val="13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 marR="5080">
              <a:lnSpc>
                <a:spcPct val="113700"/>
              </a:lnSpc>
              <a:spcBef>
                <a:spcPts val="13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0107" y="2422882"/>
            <a:ext cx="1075055" cy="73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sz="1000" spc="-5" dirty="0">
                <a:latin typeface="Verdana"/>
                <a:cs typeface="Verdana"/>
              </a:rPr>
              <a:t>Oracle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  MongoDB  PostgreSQL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0107" y="3333448"/>
            <a:ext cx="2296795" cy="57772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Add-ons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z="1000" spc="-5" dirty="0">
                <a:latin typeface="Verdana"/>
                <a:cs typeface="Verdana"/>
              </a:rPr>
              <a:t>Manual Testing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fundamentals of Java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programming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81058" y="4234784"/>
            <a:ext cx="1639570" cy="758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  </a:t>
            </a:r>
            <a:r>
              <a:rPr lang="en-IN" sz="1000" spc="-10" dirty="0">
                <a:latin typeface="Verdana"/>
                <a:cs typeface="Verdana"/>
              </a:rPr>
              <a:t>Good</a:t>
            </a:r>
            <a:r>
              <a:rPr lang="en-IN" sz="10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  </a:t>
            </a:r>
            <a:endParaRPr lang="en-IN" sz="1000" spc="-1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10" dirty="0">
                <a:latin typeface="Verdana"/>
                <a:cs typeface="Verdana"/>
              </a:rPr>
              <a:t>Leadership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IN" sz="1000" spc="-10" dirty="0">
                <a:latin typeface="Verdana"/>
                <a:cs typeface="Verdana"/>
              </a:rPr>
              <a:t>Team Management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407157" y="294589"/>
            <a:ext cx="2622043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Akshay Labhade</a:t>
            </a: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3062732" y="2047113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142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Akshay Labhade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Laxmanrao Labhade, Akshay</cp:lastModifiedBy>
  <cp:revision>5</cp:revision>
  <dcterms:created xsi:type="dcterms:W3CDTF">2022-05-06T04:29:16Z</dcterms:created>
  <dcterms:modified xsi:type="dcterms:W3CDTF">2022-05-06T05:09:14Z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2022-05-06T00:00:00Z</vt:filetime>
  </property>
</Properties>
</file>