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D8A8C-C8A9-4D2A-9091-060BC99DEEEA}" type="doc">
      <dgm:prSet loTypeId="urn:microsoft.com/office/officeart/2005/8/layout/vProcess5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EAB3B08D-C16C-4A46-B298-F6C6262D1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Authentication Microservice will perform </a:t>
          </a:r>
          <a:r>
            <a:rPr lang="en-US" b="1" dirty="0"/>
            <a:t>operations like</a:t>
          </a:r>
          <a:r>
            <a:rPr lang="en-US" dirty="0"/>
            <a:t>:</a:t>
          </a:r>
          <a:r>
            <a:rPr lang="en-US" dirty="0">
              <a:latin typeface="Century Gothic" panose="020B0502020202020204"/>
            </a:rPr>
            <a:t> </a:t>
          </a:r>
          <a:endParaRPr lang="en-US" dirty="0"/>
        </a:p>
      </dgm:t>
    </dgm:pt>
    <dgm:pt modelId="{1608F409-F755-43F8-A1F6-E2ED4F4BB6A5}" type="parTrans" cxnId="{7424FAEB-9ABE-4D8F-A262-14B74259286C}">
      <dgm:prSet/>
      <dgm:spPr/>
      <dgm:t>
        <a:bodyPr/>
        <a:lstStyle/>
        <a:p>
          <a:endParaRPr lang="en-US"/>
        </a:p>
      </dgm:t>
    </dgm:pt>
    <dgm:pt modelId="{5AB8B268-C113-46AD-8638-E2D1BB56BBA1}" type="sibTrans" cxnId="{7424FAEB-9ABE-4D8F-A262-14B7425928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D96F15-93BF-4FEE-9976-BDEC8D8E7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Login  </a:t>
          </a:r>
          <a:endParaRPr lang="en-US" dirty="0"/>
        </a:p>
      </dgm:t>
    </dgm:pt>
    <dgm:pt modelId="{C5D38771-425B-4FB9-A23D-893EA1A1A8CA}" type="parTrans" cxnId="{90895592-74AA-450C-84F1-538FF0039B62}">
      <dgm:prSet/>
      <dgm:spPr/>
      <dgm:t>
        <a:bodyPr/>
        <a:lstStyle/>
        <a:p>
          <a:endParaRPr lang="en-US"/>
        </a:p>
      </dgm:t>
    </dgm:pt>
    <dgm:pt modelId="{23C70505-5539-4FD7-84BB-AC7F0CF09F55}" type="sibTrans" cxnId="{90895592-74AA-450C-84F1-538FF0039B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31EECA-0B70-4A98-B0EE-876042BE17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Logout </a:t>
          </a:r>
          <a:endParaRPr lang="en-US" dirty="0"/>
        </a:p>
      </dgm:t>
    </dgm:pt>
    <dgm:pt modelId="{146A7419-3735-4030-B753-A3EA58DB8FDC}" type="parTrans" cxnId="{36420487-E3FF-4BB7-9232-08468534D02C}">
      <dgm:prSet/>
      <dgm:spPr/>
      <dgm:t>
        <a:bodyPr/>
        <a:lstStyle/>
        <a:p>
          <a:endParaRPr lang="en-US"/>
        </a:p>
      </dgm:t>
    </dgm:pt>
    <dgm:pt modelId="{F2FD68EF-2CEF-489D-A89F-4219EF0F1B00}" type="sibTrans" cxnId="{36420487-E3FF-4BB7-9232-08468534D0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1F0559-FEFE-4386-84EF-5AC40657E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Authentication will provide the </a:t>
          </a:r>
          <a:r>
            <a:rPr lang="en-US" b="1" dirty="0"/>
            <a:t>JWT</a:t>
          </a:r>
          <a:r>
            <a:rPr lang="en-US" dirty="0"/>
            <a:t> token after user’s validation. </a:t>
          </a:r>
        </a:p>
      </dgm:t>
    </dgm:pt>
    <dgm:pt modelId="{A9A22A8D-1C47-442E-B7D8-622F8EB52F16}" type="parTrans" cxnId="{F91E001F-BBA8-4D0E-9EFD-171638A38555}">
      <dgm:prSet/>
      <dgm:spPr/>
      <dgm:t>
        <a:bodyPr/>
        <a:lstStyle/>
        <a:p>
          <a:endParaRPr lang="en-US"/>
        </a:p>
      </dgm:t>
    </dgm:pt>
    <dgm:pt modelId="{2EF2E0BA-50DE-4CB4-93B7-3B5B221F1B03}" type="sibTrans" cxnId="{F91E001F-BBA8-4D0E-9EFD-171638A385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F19EF5-3EDE-44B9-AE95-BE6899879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Providing the </a:t>
          </a:r>
          <a:r>
            <a:rPr lang="en-US" b="1" dirty="0">
              <a:latin typeface="Century Gothic" panose="020B0502020202020204"/>
            </a:rPr>
            <a:t>authorization</a:t>
          </a:r>
          <a:r>
            <a:rPr lang="en-US" dirty="0"/>
            <a:t> based on</a:t>
          </a:r>
          <a:r>
            <a:rPr lang="en-US" b="1" dirty="0"/>
            <a:t> user’s login</a:t>
          </a:r>
          <a:endParaRPr lang="en-US" dirty="0"/>
        </a:p>
      </dgm:t>
    </dgm:pt>
    <dgm:pt modelId="{FA63F664-F1E8-4904-B3E8-3E08642D856B}" type="parTrans" cxnId="{8DDDDF41-FCBA-49B8-B7A1-723D00942FDF}">
      <dgm:prSet/>
      <dgm:spPr/>
      <dgm:t>
        <a:bodyPr/>
        <a:lstStyle/>
        <a:p>
          <a:endParaRPr lang="en-US"/>
        </a:p>
      </dgm:t>
    </dgm:pt>
    <dgm:pt modelId="{35592A04-F71B-42BD-9008-F2D76DD5A619}" type="sibTrans" cxnId="{8DDDDF41-FCBA-49B8-B7A1-723D00942FDF}">
      <dgm:prSet/>
      <dgm:spPr/>
      <dgm:t>
        <a:bodyPr/>
        <a:lstStyle/>
        <a:p>
          <a:endParaRPr lang="en-US"/>
        </a:p>
      </dgm:t>
    </dgm:pt>
    <dgm:pt modelId="{A4F6A34C-3E54-4D8C-9C7A-FE640E3E0130}" type="pres">
      <dgm:prSet presAssocID="{F17D8A8C-C8A9-4D2A-9091-060BC99DEEEA}" presName="outerComposite" presStyleCnt="0">
        <dgm:presLayoutVars>
          <dgm:chMax val="5"/>
          <dgm:dir/>
          <dgm:resizeHandles val="exact"/>
        </dgm:presLayoutVars>
      </dgm:prSet>
      <dgm:spPr/>
    </dgm:pt>
    <dgm:pt modelId="{B35783D9-7720-4206-B295-92D273B72E67}" type="pres">
      <dgm:prSet presAssocID="{F17D8A8C-C8A9-4D2A-9091-060BC99DEEEA}" presName="dummyMaxCanvas" presStyleCnt="0">
        <dgm:presLayoutVars/>
      </dgm:prSet>
      <dgm:spPr/>
    </dgm:pt>
    <dgm:pt modelId="{FAAE2410-47E5-413B-9BFE-71BC8723EA90}" type="pres">
      <dgm:prSet presAssocID="{F17D8A8C-C8A9-4D2A-9091-060BC99DEEEA}" presName="FiveNodes_1" presStyleLbl="node1" presStyleIdx="0" presStyleCnt="5">
        <dgm:presLayoutVars>
          <dgm:bulletEnabled val="1"/>
        </dgm:presLayoutVars>
      </dgm:prSet>
      <dgm:spPr/>
    </dgm:pt>
    <dgm:pt modelId="{DE305D64-F238-47C0-8EA9-572E0202629D}" type="pres">
      <dgm:prSet presAssocID="{F17D8A8C-C8A9-4D2A-9091-060BC99DEEEA}" presName="FiveNodes_2" presStyleLbl="node1" presStyleIdx="1" presStyleCnt="5">
        <dgm:presLayoutVars>
          <dgm:bulletEnabled val="1"/>
        </dgm:presLayoutVars>
      </dgm:prSet>
      <dgm:spPr/>
    </dgm:pt>
    <dgm:pt modelId="{AE65BA73-FA9F-4812-BF30-37D9921BF80F}" type="pres">
      <dgm:prSet presAssocID="{F17D8A8C-C8A9-4D2A-9091-060BC99DEEEA}" presName="FiveNodes_3" presStyleLbl="node1" presStyleIdx="2" presStyleCnt="5">
        <dgm:presLayoutVars>
          <dgm:bulletEnabled val="1"/>
        </dgm:presLayoutVars>
      </dgm:prSet>
      <dgm:spPr/>
    </dgm:pt>
    <dgm:pt modelId="{6FE5A599-4133-4F01-99AE-0C0D38CB2E5B}" type="pres">
      <dgm:prSet presAssocID="{F17D8A8C-C8A9-4D2A-9091-060BC99DEEEA}" presName="FiveNodes_4" presStyleLbl="node1" presStyleIdx="3" presStyleCnt="5">
        <dgm:presLayoutVars>
          <dgm:bulletEnabled val="1"/>
        </dgm:presLayoutVars>
      </dgm:prSet>
      <dgm:spPr/>
    </dgm:pt>
    <dgm:pt modelId="{B527133D-FABD-49CA-BB79-FA96F4142937}" type="pres">
      <dgm:prSet presAssocID="{F17D8A8C-C8A9-4D2A-9091-060BC99DEEEA}" presName="FiveNodes_5" presStyleLbl="node1" presStyleIdx="4" presStyleCnt="5">
        <dgm:presLayoutVars>
          <dgm:bulletEnabled val="1"/>
        </dgm:presLayoutVars>
      </dgm:prSet>
      <dgm:spPr/>
    </dgm:pt>
    <dgm:pt modelId="{BF95A437-69BC-4B2A-A961-0D747244814C}" type="pres">
      <dgm:prSet presAssocID="{F17D8A8C-C8A9-4D2A-9091-060BC99DEEEA}" presName="FiveConn_1-2" presStyleLbl="fgAccFollowNode1" presStyleIdx="0" presStyleCnt="4">
        <dgm:presLayoutVars>
          <dgm:bulletEnabled val="1"/>
        </dgm:presLayoutVars>
      </dgm:prSet>
      <dgm:spPr/>
    </dgm:pt>
    <dgm:pt modelId="{0649EFCC-285F-41F1-808F-147B41A6179B}" type="pres">
      <dgm:prSet presAssocID="{F17D8A8C-C8A9-4D2A-9091-060BC99DEEEA}" presName="FiveConn_2-3" presStyleLbl="fgAccFollowNode1" presStyleIdx="1" presStyleCnt="4">
        <dgm:presLayoutVars>
          <dgm:bulletEnabled val="1"/>
        </dgm:presLayoutVars>
      </dgm:prSet>
      <dgm:spPr/>
    </dgm:pt>
    <dgm:pt modelId="{F580EF3A-8913-4FBC-80ED-53D6B38CEE4F}" type="pres">
      <dgm:prSet presAssocID="{F17D8A8C-C8A9-4D2A-9091-060BC99DEEEA}" presName="FiveConn_3-4" presStyleLbl="fgAccFollowNode1" presStyleIdx="2" presStyleCnt="4">
        <dgm:presLayoutVars>
          <dgm:bulletEnabled val="1"/>
        </dgm:presLayoutVars>
      </dgm:prSet>
      <dgm:spPr/>
    </dgm:pt>
    <dgm:pt modelId="{C478ACB9-F83F-4308-A42F-809E0858CE96}" type="pres">
      <dgm:prSet presAssocID="{F17D8A8C-C8A9-4D2A-9091-060BC99DEEEA}" presName="FiveConn_4-5" presStyleLbl="fgAccFollowNode1" presStyleIdx="3" presStyleCnt="4">
        <dgm:presLayoutVars>
          <dgm:bulletEnabled val="1"/>
        </dgm:presLayoutVars>
      </dgm:prSet>
      <dgm:spPr/>
    </dgm:pt>
    <dgm:pt modelId="{ED1FFC16-81ED-4A27-A1B4-4845854A2617}" type="pres">
      <dgm:prSet presAssocID="{F17D8A8C-C8A9-4D2A-9091-060BC99DEEEA}" presName="FiveNodes_1_text" presStyleLbl="node1" presStyleIdx="4" presStyleCnt="5">
        <dgm:presLayoutVars>
          <dgm:bulletEnabled val="1"/>
        </dgm:presLayoutVars>
      </dgm:prSet>
      <dgm:spPr/>
    </dgm:pt>
    <dgm:pt modelId="{ACC8443C-DB43-447F-8DB2-14A594233EB5}" type="pres">
      <dgm:prSet presAssocID="{F17D8A8C-C8A9-4D2A-9091-060BC99DEEEA}" presName="FiveNodes_2_text" presStyleLbl="node1" presStyleIdx="4" presStyleCnt="5">
        <dgm:presLayoutVars>
          <dgm:bulletEnabled val="1"/>
        </dgm:presLayoutVars>
      </dgm:prSet>
      <dgm:spPr/>
    </dgm:pt>
    <dgm:pt modelId="{B3545C46-F216-44A9-A15F-44F813EA3EAA}" type="pres">
      <dgm:prSet presAssocID="{F17D8A8C-C8A9-4D2A-9091-060BC99DEEEA}" presName="FiveNodes_3_text" presStyleLbl="node1" presStyleIdx="4" presStyleCnt="5">
        <dgm:presLayoutVars>
          <dgm:bulletEnabled val="1"/>
        </dgm:presLayoutVars>
      </dgm:prSet>
      <dgm:spPr/>
    </dgm:pt>
    <dgm:pt modelId="{B71F5CC3-D7B0-44B7-A3EE-4CAE0A7397D3}" type="pres">
      <dgm:prSet presAssocID="{F17D8A8C-C8A9-4D2A-9091-060BC99DEEEA}" presName="FiveNodes_4_text" presStyleLbl="node1" presStyleIdx="4" presStyleCnt="5">
        <dgm:presLayoutVars>
          <dgm:bulletEnabled val="1"/>
        </dgm:presLayoutVars>
      </dgm:prSet>
      <dgm:spPr/>
    </dgm:pt>
    <dgm:pt modelId="{E6F9CD1A-5904-4A7C-991B-BF620BB5084F}" type="pres">
      <dgm:prSet presAssocID="{F17D8A8C-C8A9-4D2A-9091-060BC99DEEE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2BEA1D-3FE6-4A3E-BAA2-61376CB84C38}" type="presOf" srcId="{F17D8A8C-C8A9-4D2A-9091-060BC99DEEEA}" destId="{A4F6A34C-3E54-4D8C-9C7A-FE640E3E0130}" srcOrd="0" destOrd="0" presId="urn:microsoft.com/office/officeart/2005/8/layout/vProcess5"/>
    <dgm:cxn modelId="{F91E001F-BBA8-4D0E-9EFD-171638A38555}" srcId="{F17D8A8C-C8A9-4D2A-9091-060BC99DEEEA}" destId="{221F0559-FEFE-4386-84EF-5AC40657E1AB}" srcOrd="3" destOrd="0" parTransId="{A9A22A8D-1C47-442E-B7D8-622F8EB52F16}" sibTransId="{2EF2E0BA-50DE-4CB4-93B7-3B5B221F1B03}"/>
    <dgm:cxn modelId="{CA6CD920-55A1-459D-BF5D-968A225AE26B}" type="presOf" srcId="{0DD96F15-93BF-4FEE-9976-BDEC8D8E7255}" destId="{DE305D64-F238-47C0-8EA9-572E0202629D}" srcOrd="0" destOrd="0" presId="urn:microsoft.com/office/officeart/2005/8/layout/vProcess5"/>
    <dgm:cxn modelId="{F5811527-EC54-4250-965A-50269F3A64AA}" type="presOf" srcId="{221F0559-FEFE-4386-84EF-5AC40657E1AB}" destId="{B71F5CC3-D7B0-44B7-A3EE-4CAE0A7397D3}" srcOrd="1" destOrd="0" presId="urn:microsoft.com/office/officeart/2005/8/layout/vProcess5"/>
    <dgm:cxn modelId="{AAC7862E-DC6A-4D70-90C9-5436C1BC852F}" type="presOf" srcId="{5AB8B268-C113-46AD-8638-E2D1BB56BBA1}" destId="{BF95A437-69BC-4B2A-A961-0D747244814C}" srcOrd="0" destOrd="0" presId="urn:microsoft.com/office/officeart/2005/8/layout/vProcess5"/>
    <dgm:cxn modelId="{9CC20432-A4EA-4780-BCF0-3EC50B93F5B5}" type="presOf" srcId="{221F0559-FEFE-4386-84EF-5AC40657E1AB}" destId="{6FE5A599-4133-4F01-99AE-0C0D38CB2E5B}" srcOrd="0" destOrd="0" presId="urn:microsoft.com/office/officeart/2005/8/layout/vProcess5"/>
    <dgm:cxn modelId="{BF1BEB32-F97D-4CF8-AAFB-8F721EDF190F}" type="presOf" srcId="{B7F19EF5-3EDE-44B9-AE95-BE6899879D03}" destId="{B527133D-FABD-49CA-BB79-FA96F4142937}" srcOrd="0" destOrd="0" presId="urn:microsoft.com/office/officeart/2005/8/layout/vProcess5"/>
    <dgm:cxn modelId="{9B711F3A-1CCE-448C-BCAF-EC30607A31E0}" type="presOf" srcId="{EAB3B08D-C16C-4A46-B298-F6C6262D119E}" destId="{ED1FFC16-81ED-4A27-A1B4-4845854A2617}" srcOrd="1" destOrd="0" presId="urn:microsoft.com/office/officeart/2005/8/layout/vProcess5"/>
    <dgm:cxn modelId="{BD94FC40-0242-4BF9-B4FD-9989C0A4ABC4}" type="presOf" srcId="{B7F19EF5-3EDE-44B9-AE95-BE6899879D03}" destId="{E6F9CD1A-5904-4A7C-991B-BF620BB5084F}" srcOrd="1" destOrd="0" presId="urn:microsoft.com/office/officeart/2005/8/layout/vProcess5"/>
    <dgm:cxn modelId="{8DDDDF41-FCBA-49B8-B7A1-723D00942FDF}" srcId="{F17D8A8C-C8A9-4D2A-9091-060BC99DEEEA}" destId="{B7F19EF5-3EDE-44B9-AE95-BE6899879D03}" srcOrd="4" destOrd="0" parTransId="{FA63F664-F1E8-4904-B3E8-3E08642D856B}" sibTransId="{35592A04-F71B-42BD-9008-F2D76DD5A619}"/>
    <dgm:cxn modelId="{36420487-E3FF-4BB7-9232-08468534D02C}" srcId="{F17D8A8C-C8A9-4D2A-9091-060BC99DEEEA}" destId="{6531EECA-0B70-4A98-B0EE-876042BE17E8}" srcOrd="2" destOrd="0" parTransId="{146A7419-3735-4030-B753-A3EA58DB8FDC}" sibTransId="{F2FD68EF-2CEF-489D-A89F-4219EF0F1B00}"/>
    <dgm:cxn modelId="{90839A89-21C4-4911-A36D-5A926732669A}" type="presOf" srcId="{23C70505-5539-4FD7-84BB-AC7F0CF09F55}" destId="{0649EFCC-285F-41F1-808F-147B41A6179B}" srcOrd="0" destOrd="0" presId="urn:microsoft.com/office/officeart/2005/8/layout/vProcess5"/>
    <dgm:cxn modelId="{43F08C8E-2A91-4128-A5C6-6F6C638557EF}" type="presOf" srcId="{F2FD68EF-2CEF-489D-A89F-4219EF0F1B00}" destId="{F580EF3A-8913-4FBC-80ED-53D6B38CEE4F}" srcOrd="0" destOrd="0" presId="urn:microsoft.com/office/officeart/2005/8/layout/vProcess5"/>
    <dgm:cxn modelId="{90895592-74AA-450C-84F1-538FF0039B62}" srcId="{F17D8A8C-C8A9-4D2A-9091-060BC99DEEEA}" destId="{0DD96F15-93BF-4FEE-9976-BDEC8D8E7255}" srcOrd="1" destOrd="0" parTransId="{C5D38771-425B-4FB9-A23D-893EA1A1A8CA}" sibTransId="{23C70505-5539-4FD7-84BB-AC7F0CF09F55}"/>
    <dgm:cxn modelId="{73BFFD94-691E-40BB-86F3-DDED05FF251B}" type="presOf" srcId="{6531EECA-0B70-4A98-B0EE-876042BE17E8}" destId="{AE65BA73-FA9F-4812-BF30-37D9921BF80F}" srcOrd="0" destOrd="0" presId="urn:microsoft.com/office/officeart/2005/8/layout/vProcess5"/>
    <dgm:cxn modelId="{CFBADDA4-D8E1-4EF1-B6B0-3D817068B8A0}" type="presOf" srcId="{EAB3B08D-C16C-4A46-B298-F6C6262D119E}" destId="{FAAE2410-47E5-413B-9BFE-71BC8723EA90}" srcOrd="0" destOrd="0" presId="urn:microsoft.com/office/officeart/2005/8/layout/vProcess5"/>
    <dgm:cxn modelId="{EE45AFD9-2A13-4A16-A905-645729D76B5B}" type="presOf" srcId="{6531EECA-0B70-4A98-B0EE-876042BE17E8}" destId="{B3545C46-F216-44A9-A15F-44F813EA3EAA}" srcOrd="1" destOrd="0" presId="urn:microsoft.com/office/officeart/2005/8/layout/vProcess5"/>
    <dgm:cxn modelId="{B960FEDB-EECE-4C2F-B723-80A1B450FD9A}" type="presOf" srcId="{2EF2E0BA-50DE-4CB4-93B7-3B5B221F1B03}" destId="{C478ACB9-F83F-4308-A42F-809E0858CE96}" srcOrd="0" destOrd="0" presId="urn:microsoft.com/office/officeart/2005/8/layout/vProcess5"/>
    <dgm:cxn modelId="{7424FAEB-9ABE-4D8F-A262-14B74259286C}" srcId="{F17D8A8C-C8A9-4D2A-9091-060BC99DEEEA}" destId="{EAB3B08D-C16C-4A46-B298-F6C6262D119E}" srcOrd="0" destOrd="0" parTransId="{1608F409-F755-43F8-A1F6-E2ED4F4BB6A5}" sibTransId="{5AB8B268-C113-46AD-8638-E2D1BB56BBA1}"/>
    <dgm:cxn modelId="{FF8BEBFF-5BA0-444E-9C75-9F699C09FDE0}" type="presOf" srcId="{0DD96F15-93BF-4FEE-9976-BDEC8D8E7255}" destId="{ACC8443C-DB43-447F-8DB2-14A594233EB5}" srcOrd="1" destOrd="0" presId="urn:microsoft.com/office/officeart/2005/8/layout/vProcess5"/>
    <dgm:cxn modelId="{0F6F5B96-0E95-48F3-9853-E1F44D83216E}" type="presParOf" srcId="{A4F6A34C-3E54-4D8C-9C7A-FE640E3E0130}" destId="{B35783D9-7720-4206-B295-92D273B72E67}" srcOrd="0" destOrd="0" presId="urn:microsoft.com/office/officeart/2005/8/layout/vProcess5"/>
    <dgm:cxn modelId="{A0318129-8FF8-4DE8-8046-B02081FF49C5}" type="presParOf" srcId="{A4F6A34C-3E54-4D8C-9C7A-FE640E3E0130}" destId="{FAAE2410-47E5-413B-9BFE-71BC8723EA90}" srcOrd="1" destOrd="0" presId="urn:microsoft.com/office/officeart/2005/8/layout/vProcess5"/>
    <dgm:cxn modelId="{AA74A717-2255-4653-AA87-B00DD3BBE2D2}" type="presParOf" srcId="{A4F6A34C-3E54-4D8C-9C7A-FE640E3E0130}" destId="{DE305D64-F238-47C0-8EA9-572E0202629D}" srcOrd="2" destOrd="0" presId="urn:microsoft.com/office/officeart/2005/8/layout/vProcess5"/>
    <dgm:cxn modelId="{7D308407-A747-4A0B-A2FD-716A69C89B72}" type="presParOf" srcId="{A4F6A34C-3E54-4D8C-9C7A-FE640E3E0130}" destId="{AE65BA73-FA9F-4812-BF30-37D9921BF80F}" srcOrd="3" destOrd="0" presId="urn:microsoft.com/office/officeart/2005/8/layout/vProcess5"/>
    <dgm:cxn modelId="{B273BC76-2C77-4A6E-9FEC-28584208522C}" type="presParOf" srcId="{A4F6A34C-3E54-4D8C-9C7A-FE640E3E0130}" destId="{6FE5A599-4133-4F01-99AE-0C0D38CB2E5B}" srcOrd="4" destOrd="0" presId="urn:microsoft.com/office/officeart/2005/8/layout/vProcess5"/>
    <dgm:cxn modelId="{313AABB5-85A5-4518-A4B1-A769F296AB0C}" type="presParOf" srcId="{A4F6A34C-3E54-4D8C-9C7A-FE640E3E0130}" destId="{B527133D-FABD-49CA-BB79-FA96F4142937}" srcOrd="5" destOrd="0" presId="urn:microsoft.com/office/officeart/2005/8/layout/vProcess5"/>
    <dgm:cxn modelId="{6E99AFF9-C6EB-4387-B485-028E1E5047B2}" type="presParOf" srcId="{A4F6A34C-3E54-4D8C-9C7A-FE640E3E0130}" destId="{BF95A437-69BC-4B2A-A961-0D747244814C}" srcOrd="6" destOrd="0" presId="urn:microsoft.com/office/officeart/2005/8/layout/vProcess5"/>
    <dgm:cxn modelId="{B98D98AC-31D1-4781-A53B-DECF5D39D207}" type="presParOf" srcId="{A4F6A34C-3E54-4D8C-9C7A-FE640E3E0130}" destId="{0649EFCC-285F-41F1-808F-147B41A6179B}" srcOrd="7" destOrd="0" presId="urn:microsoft.com/office/officeart/2005/8/layout/vProcess5"/>
    <dgm:cxn modelId="{219610EE-AFD2-4B2C-9429-3FB281D5E5B5}" type="presParOf" srcId="{A4F6A34C-3E54-4D8C-9C7A-FE640E3E0130}" destId="{F580EF3A-8913-4FBC-80ED-53D6B38CEE4F}" srcOrd="8" destOrd="0" presId="urn:microsoft.com/office/officeart/2005/8/layout/vProcess5"/>
    <dgm:cxn modelId="{7F7B1164-7DD4-488D-B6A5-2F5002B348A4}" type="presParOf" srcId="{A4F6A34C-3E54-4D8C-9C7A-FE640E3E0130}" destId="{C478ACB9-F83F-4308-A42F-809E0858CE96}" srcOrd="9" destOrd="0" presId="urn:microsoft.com/office/officeart/2005/8/layout/vProcess5"/>
    <dgm:cxn modelId="{0E45AC1D-96D1-4FF2-A056-BF861CE84BB2}" type="presParOf" srcId="{A4F6A34C-3E54-4D8C-9C7A-FE640E3E0130}" destId="{ED1FFC16-81ED-4A27-A1B4-4845854A2617}" srcOrd="10" destOrd="0" presId="urn:microsoft.com/office/officeart/2005/8/layout/vProcess5"/>
    <dgm:cxn modelId="{D53E9CF3-B636-4660-9AF1-626D9F326CC7}" type="presParOf" srcId="{A4F6A34C-3E54-4D8C-9C7A-FE640E3E0130}" destId="{ACC8443C-DB43-447F-8DB2-14A594233EB5}" srcOrd="11" destOrd="0" presId="urn:microsoft.com/office/officeart/2005/8/layout/vProcess5"/>
    <dgm:cxn modelId="{6CDC8D8B-713C-46DC-8F5C-7F710543AE57}" type="presParOf" srcId="{A4F6A34C-3E54-4D8C-9C7A-FE640E3E0130}" destId="{B3545C46-F216-44A9-A15F-44F813EA3EAA}" srcOrd="12" destOrd="0" presId="urn:microsoft.com/office/officeart/2005/8/layout/vProcess5"/>
    <dgm:cxn modelId="{DC9B48E1-F3A2-4898-A1D5-D99F3E7FAD83}" type="presParOf" srcId="{A4F6A34C-3E54-4D8C-9C7A-FE640E3E0130}" destId="{B71F5CC3-D7B0-44B7-A3EE-4CAE0A7397D3}" srcOrd="13" destOrd="0" presId="urn:microsoft.com/office/officeart/2005/8/layout/vProcess5"/>
    <dgm:cxn modelId="{B32A0D03-7377-4740-A332-6F2FA5DD47DF}" type="presParOf" srcId="{A4F6A34C-3E54-4D8C-9C7A-FE640E3E0130}" destId="{E6F9CD1A-5904-4A7C-991B-BF620BB5084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828B6-0DC7-4298-9630-A1EC6EDC61CD}" type="doc">
      <dgm:prSet loTypeId="urn:microsoft.com/office/officeart/2018/2/layout/IconLabelList" loCatId="icon" qsTypeId="urn:microsoft.com/office/officeart/2005/8/quickstyle/simple1#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6B1151-DAF6-4D7B-914C-BC220B3F3858}">
      <dgm:prSet/>
      <dgm:spPr/>
      <dgm:t>
        <a:bodyPr/>
        <a:lstStyle/>
        <a:p>
          <a:pPr rtl="0"/>
          <a:r>
            <a:rPr lang="en-US" dirty="0"/>
            <a:t>Customer microservice will performs </a:t>
          </a:r>
          <a:r>
            <a:rPr lang="en-US" b="1" dirty="0"/>
            <a:t>operations like</a:t>
          </a:r>
          <a:r>
            <a:rPr lang="en-US" dirty="0"/>
            <a:t> :</a:t>
          </a:r>
          <a:r>
            <a:rPr lang="en-US" dirty="0">
              <a:latin typeface="Century Gothic" panose="020B0502020202020204"/>
            </a:rPr>
            <a:t> </a:t>
          </a:r>
          <a:endParaRPr lang="en-US" dirty="0"/>
        </a:p>
      </dgm:t>
    </dgm:pt>
    <dgm:pt modelId="{B5099583-8732-418E-98A4-E174B9D1B3F2}" type="parTrans" cxnId="{BA1F4201-58A4-42C7-993F-F5338686EFD2}">
      <dgm:prSet/>
      <dgm:spPr/>
      <dgm:t>
        <a:bodyPr/>
        <a:lstStyle/>
        <a:p>
          <a:endParaRPr lang="en-US"/>
        </a:p>
      </dgm:t>
    </dgm:pt>
    <dgm:pt modelId="{B2D641E6-DE82-49F8-9C4B-2ED2DA639FA8}" type="sibTrans" cxnId="{BA1F4201-58A4-42C7-993F-F5338686EFD2}">
      <dgm:prSet/>
      <dgm:spPr/>
      <dgm:t>
        <a:bodyPr/>
        <a:lstStyle/>
        <a:p>
          <a:endParaRPr lang="en-US"/>
        </a:p>
      </dgm:t>
    </dgm:pt>
    <dgm:pt modelId="{15A0FE04-0277-4AD4-AA9B-0A4D58A8CA3B}">
      <dgm:prSet/>
      <dgm:spPr/>
      <dgm:t>
        <a:bodyPr/>
        <a:lstStyle/>
        <a:p>
          <a:r>
            <a:rPr lang="en-US" dirty="0"/>
            <a:t>Creation and </a:t>
          </a:r>
          <a:r>
            <a:rPr lang="en-US" dirty="0" err="1"/>
            <a:t>Updation</a:t>
          </a:r>
          <a:r>
            <a:rPr lang="en-US" dirty="0"/>
            <a:t> of Customer Details </a:t>
          </a:r>
        </a:p>
      </dgm:t>
    </dgm:pt>
    <dgm:pt modelId="{93CFF678-EEA2-4AB1-BCBD-CEBF6F372D8E}" type="parTrans" cxnId="{D22245F2-2EA5-4924-B720-9168BE3DD969}">
      <dgm:prSet/>
      <dgm:spPr/>
      <dgm:t>
        <a:bodyPr/>
        <a:lstStyle/>
        <a:p>
          <a:endParaRPr lang="en-US"/>
        </a:p>
      </dgm:t>
    </dgm:pt>
    <dgm:pt modelId="{13B42A78-A872-4C0D-B210-3A2518E0DFFE}" type="sibTrans" cxnId="{D22245F2-2EA5-4924-B720-9168BE3DD969}">
      <dgm:prSet/>
      <dgm:spPr/>
      <dgm:t>
        <a:bodyPr/>
        <a:lstStyle/>
        <a:p>
          <a:endParaRPr lang="en-US"/>
        </a:p>
      </dgm:t>
    </dgm:pt>
    <dgm:pt modelId="{EC36A53D-7B8A-4AC1-A9D0-4A3D92BF1A23}">
      <dgm:prSet/>
      <dgm:spPr/>
      <dgm:t>
        <a:bodyPr/>
        <a:lstStyle/>
        <a:p>
          <a:r>
            <a:rPr lang="en-US" dirty="0"/>
            <a:t>Fetching Customer Details </a:t>
          </a:r>
        </a:p>
      </dgm:t>
    </dgm:pt>
    <dgm:pt modelId="{A080CDDD-0579-4942-8213-4A427F303588}" type="parTrans" cxnId="{C6ECD8A1-B6C5-4A5A-8881-C32818D321E0}">
      <dgm:prSet/>
      <dgm:spPr/>
      <dgm:t>
        <a:bodyPr/>
        <a:lstStyle/>
        <a:p>
          <a:endParaRPr lang="en-US"/>
        </a:p>
      </dgm:t>
    </dgm:pt>
    <dgm:pt modelId="{935CD4A7-AFA6-4E87-9C84-CEA17D59EE53}" type="sibTrans" cxnId="{C6ECD8A1-B6C5-4A5A-8881-C32818D321E0}">
      <dgm:prSet/>
      <dgm:spPr/>
      <dgm:t>
        <a:bodyPr/>
        <a:lstStyle/>
        <a:p>
          <a:endParaRPr lang="en-US"/>
        </a:p>
      </dgm:t>
    </dgm:pt>
    <dgm:pt modelId="{8FF68C83-35F1-4265-B160-5BA96F076BA2}">
      <dgm:prSet/>
      <dgm:spPr/>
      <dgm:t>
        <a:bodyPr/>
        <a:lstStyle/>
        <a:p>
          <a:r>
            <a:rPr lang="en-US" dirty="0"/>
            <a:t>Deletion of Customer </a:t>
          </a:r>
        </a:p>
      </dgm:t>
    </dgm:pt>
    <dgm:pt modelId="{01FA7A81-782A-4789-866D-60B591BD7A06}" type="parTrans" cxnId="{F8B5DB78-92A2-41A7-91DC-F6FF4A6A2A86}">
      <dgm:prSet/>
      <dgm:spPr/>
      <dgm:t>
        <a:bodyPr/>
        <a:lstStyle/>
        <a:p>
          <a:endParaRPr lang="en-US"/>
        </a:p>
      </dgm:t>
    </dgm:pt>
    <dgm:pt modelId="{02A52F3B-8632-4784-9C7A-96824723B612}" type="sibTrans" cxnId="{F8B5DB78-92A2-41A7-91DC-F6FF4A6A2A86}">
      <dgm:prSet/>
      <dgm:spPr/>
      <dgm:t>
        <a:bodyPr/>
        <a:lstStyle/>
        <a:p>
          <a:endParaRPr lang="en-US"/>
        </a:p>
      </dgm:t>
    </dgm:pt>
    <dgm:pt modelId="{25166EB4-EB04-40BD-B882-E418F9774C3F}">
      <dgm:prSet/>
      <dgm:spPr/>
      <dgm:t>
        <a:bodyPr/>
        <a:lstStyle/>
        <a:p>
          <a:r>
            <a:rPr lang="en-US" dirty="0"/>
            <a:t>It even interacts with authentication and account microservices for the purpose </a:t>
          </a:r>
        </a:p>
      </dgm:t>
    </dgm:pt>
    <dgm:pt modelId="{32927FB3-999A-49E0-B13E-DFCB863F43E0}" type="parTrans" cxnId="{55E35F5E-3370-4ABE-B958-58494481D351}">
      <dgm:prSet/>
      <dgm:spPr/>
      <dgm:t>
        <a:bodyPr/>
        <a:lstStyle/>
        <a:p>
          <a:endParaRPr lang="en-US"/>
        </a:p>
      </dgm:t>
    </dgm:pt>
    <dgm:pt modelId="{ABA7A6CD-AF79-4468-BC26-88B1489510FB}" type="sibTrans" cxnId="{55E35F5E-3370-4ABE-B958-58494481D351}">
      <dgm:prSet/>
      <dgm:spPr/>
      <dgm:t>
        <a:bodyPr/>
        <a:lstStyle/>
        <a:p>
          <a:endParaRPr lang="en-US"/>
        </a:p>
      </dgm:t>
    </dgm:pt>
    <dgm:pt modelId="{359BB33A-EAE1-41C3-A04D-BB6F05CD4763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sharing</a:t>
          </a:r>
          <a:r>
            <a:rPr lang="en-US" dirty="0"/>
            <a:t> details.</a:t>
          </a:r>
        </a:p>
      </dgm:t>
    </dgm:pt>
    <dgm:pt modelId="{9E9FA81F-9AEA-41E6-84AD-16084A0E7C58}" type="parTrans" cxnId="{EE9A58CC-6073-43D5-A418-E08F957ADC95}">
      <dgm:prSet/>
      <dgm:spPr/>
      <dgm:t>
        <a:bodyPr/>
        <a:lstStyle/>
        <a:p>
          <a:endParaRPr lang="en-US"/>
        </a:p>
      </dgm:t>
    </dgm:pt>
    <dgm:pt modelId="{CC389280-6299-495E-9A88-EADC33F7D19F}" type="sibTrans" cxnId="{EE9A58CC-6073-43D5-A418-E08F957ADC95}">
      <dgm:prSet/>
      <dgm:spPr/>
      <dgm:t>
        <a:bodyPr/>
        <a:lstStyle/>
        <a:p>
          <a:endParaRPr lang="en-US"/>
        </a:p>
      </dgm:t>
    </dgm:pt>
    <dgm:pt modelId="{0DF00162-3A4E-4336-A265-A30D1A366158}" type="pres">
      <dgm:prSet presAssocID="{327828B6-0DC7-4298-9630-A1EC6EDC61CD}" presName="root" presStyleCnt="0">
        <dgm:presLayoutVars>
          <dgm:dir/>
          <dgm:resizeHandles val="exact"/>
        </dgm:presLayoutVars>
      </dgm:prSet>
      <dgm:spPr/>
    </dgm:pt>
    <dgm:pt modelId="{EFDF2DCA-43BD-40D1-9A9B-02FB4BA2C1F3}" type="pres">
      <dgm:prSet presAssocID="{C66B1151-DAF6-4D7B-914C-BC220B3F3858}" presName="compNode" presStyleCnt="0"/>
      <dgm:spPr/>
    </dgm:pt>
    <dgm:pt modelId="{ABC91AFF-5B30-45E5-92DB-867627902E08}" type="pres">
      <dgm:prSet presAssocID="{C66B1151-DAF6-4D7B-914C-BC220B3F38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7DEEE55-4B32-439B-BD5B-78D06D932901}" type="pres">
      <dgm:prSet presAssocID="{C66B1151-DAF6-4D7B-914C-BC220B3F3858}" presName="spaceRect" presStyleCnt="0"/>
      <dgm:spPr/>
    </dgm:pt>
    <dgm:pt modelId="{41312367-6B4E-4B43-89EF-EDE73B4A94D1}" type="pres">
      <dgm:prSet presAssocID="{C66B1151-DAF6-4D7B-914C-BC220B3F3858}" presName="textRect" presStyleLbl="revTx" presStyleIdx="0" presStyleCnt="6">
        <dgm:presLayoutVars>
          <dgm:chMax val="1"/>
          <dgm:chPref val="1"/>
        </dgm:presLayoutVars>
      </dgm:prSet>
      <dgm:spPr/>
    </dgm:pt>
    <dgm:pt modelId="{3380E283-4E1B-4F58-8892-DD64FD4156EF}" type="pres">
      <dgm:prSet presAssocID="{B2D641E6-DE82-49F8-9C4B-2ED2DA639FA8}" presName="sibTrans" presStyleCnt="0"/>
      <dgm:spPr/>
    </dgm:pt>
    <dgm:pt modelId="{8EBD97F8-EA35-4FB3-A88A-EC9AE91E8712}" type="pres">
      <dgm:prSet presAssocID="{15A0FE04-0277-4AD4-AA9B-0A4D58A8CA3B}" presName="compNode" presStyleCnt="0"/>
      <dgm:spPr/>
    </dgm:pt>
    <dgm:pt modelId="{BFA44D95-D0A2-4303-A835-67595F12132E}" type="pres">
      <dgm:prSet presAssocID="{15A0FE04-0277-4AD4-AA9B-0A4D58A8CA3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32A154D0-B65F-49B8-9D48-650691DC935F}" type="pres">
      <dgm:prSet presAssocID="{15A0FE04-0277-4AD4-AA9B-0A4D58A8CA3B}" presName="spaceRect" presStyleCnt="0"/>
      <dgm:spPr/>
    </dgm:pt>
    <dgm:pt modelId="{F30023BF-5515-4947-97C4-3FFAABD2163E}" type="pres">
      <dgm:prSet presAssocID="{15A0FE04-0277-4AD4-AA9B-0A4D58A8CA3B}" presName="textRect" presStyleLbl="revTx" presStyleIdx="1" presStyleCnt="6">
        <dgm:presLayoutVars>
          <dgm:chMax val="1"/>
          <dgm:chPref val="1"/>
        </dgm:presLayoutVars>
      </dgm:prSet>
      <dgm:spPr/>
    </dgm:pt>
    <dgm:pt modelId="{325D8409-D9DB-4B27-B665-0594D401C835}" type="pres">
      <dgm:prSet presAssocID="{13B42A78-A872-4C0D-B210-3A2518E0DFFE}" presName="sibTrans" presStyleCnt="0"/>
      <dgm:spPr/>
    </dgm:pt>
    <dgm:pt modelId="{EFAE86C2-8B37-4CD6-A0F3-B08AD8741D1F}" type="pres">
      <dgm:prSet presAssocID="{EC36A53D-7B8A-4AC1-A9D0-4A3D92BF1A23}" presName="compNode" presStyleCnt="0"/>
      <dgm:spPr/>
    </dgm:pt>
    <dgm:pt modelId="{046B285F-E67B-492F-822A-FCF36D7D0C96}" type="pres">
      <dgm:prSet presAssocID="{EC36A53D-7B8A-4AC1-A9D0-4A3D92BF1A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BE1648CD-836C-4929-9AB4-9E3BD2D8CAB1}" type="pres">
      <dgm:prSet presAssocID="{EC36A53D-7B8A-4AC1-A9D0-4A3D92BF1A23}" presName="spaceRect" presStyleCnt="0"/>
      <dgm:spPr/>
    </dgm:pt>
    <dgm:pt modelId="{83D57599-0128-4BEF-B25F-B24970D083ED}" type="pres">
      <dgm:prSet presAssocID="{EC36A53D-7B8A-4AC1-A9D0-4A3D92BF1A23}" presName="textRect" presStyleLbl="revTx" presStyleIdx="2" presStyleCnt="6">
        <dgm:presLayoutVars>
          <dgm:chMax val="1"/>
          <dgm:chPref val="1"/>
        </dgm:presLayoutVars>
      </dgm:prSet>
      <dgm:spPr/>
    </dgm:pt>
    <dgm:pt modelId="{E3FEBBEA-FA4F-4DBD-B219-7E7D3E26D2DC}" type="pres">
      <dgm:prSet presAssocID="{935CD4A7-AFA6-4E87-9C84-CEA17D59EE53}" presName="sibTrans" presStyleCnt="0"/>
      <dgm:spPr/>
    </dgm:pt>
    <dgm:pt modelId="{756FE72D-EE10-4A3A-8CF9-D8AFD03C1AA0}" type="pres">
      <dgm:prSet presAssocID="{8FF68C83-35F1-4265-B160-5BA96F076BA2}" presName="compNode" presStyleCnt="0"/>
      <dgm:spPr/>
    </dgm:pt>
    <dgm:pt modelId="{FD8CB772-4915-4B6B-960B-AF235102EF63}" type="pres">
      <dgm:prSet presAssocID="{8FF68C83-35F1-4265-B160-5BA96F076BA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81C0F5CE-4B4F-4B24-8478-0445C4C7C4E1}" type="pres">
      <dgm:prSet presAssocID="{8FF68C83-35F1-4265-B160-5BA96F076BA2}" presName="spaceRect" presStyleCnt="0"/>
      <dgm:spPr/>
    </dgm:pt>
    <dgm:pt modelId="{F1745C2E-E498-4541-9962-5827C06744AC}" type="pres">
      <dgm:prSet presAssocID="{8FF68C83-35F1-4265-B160-5BA96F076BA2}" presName="textRect" presStyleLbl="revTx" presStyleIdx="3" presStyleCnt="6">
        <dgm:presLayoutVars>
          <dgm:chMax val="1"/>
          <dgm:chPref val="1"/>
        </dgm:presLayoutVars>
      </dgm:prSet>
      <dgm:spPr/>
    </dgm:pt>
    <dgm:pt modelId="{10673425-3640-4F78-AEA2-11E7FDEEB51E}" type="pres">
      <dgm:prSet presAssocID="{02A52F3B-8632-4784-9C7A-96824723B612}" presName="sibTrans" presStyleCnt="0"/>
      <dgm:spPr/>
    </dgm:pt>
    <dgm:pt modelId="{0646E1E8-6A11-4563-AEDF-C0288D594ED3}" type="pres">
      <dgm:prSet presAssocID="{25166EB4-EB04-40BD-B882-E418F9774C3F}" presName="compNode" presStyleCnt="0"/>
      <dgm:spPr/>
    </dgm:pt>
    <dgm:pt modelId="{FD9D3EF8-1DD2-4271-AC32-79529C088EA7}" type="pres">
      <dgm:prSet presAssocID="{25166EB4-EB04-40BD-B882-E418F9774C3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A1E03EF4-2CB5-4EFA-A7D6-D0C39A4A49D8}" type="pres">
      <dgm:prSet presAssocID="{25166EB4-EB04-40BD-B882-E418F9774C3F}" presName="spaceRect" presStyleCnt="0"/>
      <dgm:spPr/>
    </dgm:pt>
    <dgm:pt modelId="{B302187A-E437-41F1-AF95-080EF0C9F66D}" type="pres">
      <dgm:prSet presAssocID="{25166EB4-EB04-40BD-B882-E418F9774C3F}" presName="textRect" presStyleLbl="revTx" presStyleIdx="4" presStyleCnt="6">
        <dgm:presLayoutVars>
          <dgm:chMax val="1"/>
          <dgm:chPref val="1"/>
        </dgm:presLayoutVars>
      </dgm:prSet>
      <dgm:spPr/>
    </dgm:pt>
    <dgm:pt modelId="{D48F21C3-43F2-47B5-BBB2-E6DB56FB12CB}" type="pres">
      <dgm:prSet presAssocID="{ABA7A6CD-AF79-4468-BC26-88B1489510FB}" presName="sibTrans" presStyleCnt="0"/>
      <dgm:spPr/>
    </dgm:pt>
    <dgm:pt modelId="{518E7DCA-D6DF-4E12-91AF-F32A2AFAF9E4}" type="pres">
      <dgm:prSet presAssocID="{359BB33A-EAE1-41C3-A04D-BB6F05CD4763}" presName="compNode" presStyleCnt="0"/>
      <dgm:spPr/>
    </dgm:pt>
    <dgm:pt modelId="{E43B6474-1FAC-4362-8F78-2B85569D1E41}" type="pres">
      <dgm:prSet presAssocID="{359BB33A-EAE1-41C3-A04D-BB6F05CD476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6B364153-7B59-4AE3-BD47-48E5A0B698DB}" type="pres">
      <dgm:prSet presAssocID="{359BB33A-EAE1-41C3-A04D-BB6F05CD4763}" presName="spaceRect" presStyleCnt="0"/>
      <dgm:spPr/>
    </dgm:pt>
    <dgm:pt modelId="{F5F40708-74B4-4CDD-A8FC-3D75BC78D277}" type="pres">
      <dgm:prSet presAssocID="{359BB33A-EAE1-41C3-A04D-BB6F05CD476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1F4201-58A4-42C7-993F-F5338686EFD2}" srcId="{327828B6-0DC7-4298-9630-A1EC6EDC61CD}" destId="{C66B1151-DAF6-4D7B-914C-BC220B3F3858}" srcOrd="0" destOrd="0" parTransId="{B5099583-8732-418E-98A4-E174B9D1B3F2}" sibTransId="{B2D641E6-DE82-49F8-9C4B-2ED2DA639FA8}"/>
    <dgm:cxn modelId="{4B06411C-3656-4E86-ABC4-5A21B12D0696}" type="presOf" srcId="{C66B1151-DAF6-4D7B-914C-BC220B3F3858}" destId="{41312367-6B4E-4B43-89EF-EDE73B4A94D1}" srcOrd="0" destOrd="0" presId="urn:microsoft.com/office/officeart/2018/2/layout/IconLabelList"/>
    <dgm:cxn modelId="{318DA12A-11DB-4E3C-8772-6D3853925795}" type="presOf" srcId="{EC36A53D-7B8A-4AC1-A9D0-4A3D92BF1A23}" destId="{83D57599-0128-4BEF-B25F-B24970D083ED}" srcOrd="0" destOrd="0" presId="urn:microsoft.com/office/officeart/2018/2/layout/IconLabelList"/>
    <dgm:cxn modelId="{4CF3083A-9403-4445-B839-40CA63EC484B}" type="presOf" srcId="{8FF68C83-35F1-4265-B160-5BA96F076BA2}" destId="{F1745C2E-E498-4541-9962-5827C06744AC}" srcOrd="0" destOrd="0" presId="urn:microsoft.com/office/officeart/2018/2/layout/IconLabelList"/>
    <dgm:cxn modelId="{985A085B-95F8-4824-A289-9BBD991414E0}" type="presOf" srcId="{327828B6-0DC7-4298-9630-A1EC6EDC61CD}" destId="{0DF00162-3A4E-4336-A265-A30D1A366158}" srcOrd="0" destOrd="0" presId="urn:microsoft.com/office/officeart/2018/2/layout/IconLabelList"/>
    <dgm:cxn modelId="{55E35F5E-3370-4ABE-B958-58494481D351}" srcId="{327828B6-0DC7-4298-9630-A1EC6EDC61CD}" destId="{25166EB4-EB04-40BD-B882-E418F9774C3F}" srcOrd="4" destOrd="0" parTransId="{32927FB3-999A-49E0-B13E-DFCB863F43E0}" sibTransId="{ABA7A6CD-AF79-4468-BC26-88B1489510FB}"/>
    <dgm:cxn modelId="{F8B5DB78-92A2-41A7-91DC-F6FF4A6A2A86}" srcId="{327828B6-0DC7-4298-9630-A1EC6EDC61CD}" destId="{8FF68C83-35F1-4265-B160-5BA96F076BA2}" srcOrd="3" destOrd="0" parTransId="{01FA7A81-782A-4789-866D-60B591BD7A06}" sibTransId="{02A52F3B-8632-4784-9C7A-96824723B612}"/>
    <dgm:cxn modelId="{C6ECD8A1-B6C5-4A5A-8881-C32818D321E0}" srcId="{327828B6-0DC7-4298-9630-A1EC6EDC61CD}" destId="{EC36A53D-7B8A-4AC1-A9D0-4A3D92BF1A23}" srcOrd="2" destOrd="0" parTransId="{A080CDDD-0579-4942-8213-4A427F303588}" sibTransId="{935CD4A7-AFA6-4E87-9C84-CEA17D59EE53}"/>
    <dgm:cxn modelId="{27C7B5A4-A8CE-4236-A882-4A6A554CD1D8}" type="presOf" srcId="{359BB33A-EAE1-41C3-A04D-BB6F05CD4763}" destId="{F5F40708-74B4-4CDD-A8FC-3D75BC78D277}" srcOrd="0" destOrd="0" presId="urn:microsoft.com/office/officeart/2018/2/layout/IconLabelList"/>
    <dgm:cxn modelId="{F486E7AA-C100-4285-8DAC-B1F3D963457C}" type="presOf" srcId="{15A0FE04-0277-4AD4-AA9B-0A4D58A8CA3B}" destId="{F30023BF-5515-4947-97C4-3FFAABD2163E}" srcOrd="0" destOrd="0" presId="urn:microsoft.com/office/officeart/2018/2/layout/IconLabelList"/>
    <dgm:cxn modelId="{2FE43FBA-4EFC-4A0B-A112-807D60F575DC}" type="presOf" srcId="{25166EB4-EB04-40BD-B882-E418F9774C3F}" destId="{B302187A-E437-41F1-AF95-080EF0C9F66D}" srcOrd="0" destOrd="0" presId="urn:microsoft.com/office/officeart/2018/2/layout/IconLabelList"/>
    <dgm:cxn modelId="{EE9A58CC-6073-43D5-A418-E08F957ADC95}" srcId="{327828B6-0DC7-4298-9630-A1EC6EDC61CD}" destId="{359BB33A-EAE1-41C3-A04D-BB6F05CD4763}" srcOrd="5" destOrd="0" parTransId="{9E9FA81F-9AEA-41E6-84AD-16084A0E7C58}" sibTransId="{CC389280-6299-495E-9A88-EADC33F7D19F}"/>
    <dgm:cxn modelId="{D22245F2-2EA5-4924-B720-9168BE3DD969}" srcId="{327828B6-0DC7-4298-9630-A1EC6EDC61CD}" destId="{15A0FE04-0277-4AD4-AA9B-0A4D58A8CA3B}" srcOrd="1" destOrd="0" parTransId="{93CFF678-EEA2-4AB1-BCBD-CEBF6F372D8E}" sibTransId="{13B42A78-A872-4C0D-B210-3A2518E0DFFE}"/>
    <dgm:cxn modelId="{767B4B42-A31F-42BB-BA18-8BD783FCD4F6}" type="presParOf" srcId="{0DF00162-3A4E-4336-A265-A30D1A366158}" destId="{EFDF2DCA-43BD-40D1-9A9B-02FB4BA2C1F3}" srcOrd="0" destOrd="0" presId="urn:microsoft.com/office/officeart/2018/2/layout/IconLabelList"/>
    <dgm:cxn modelId="{9AD27565-A0C2-47B2-8C00-3DC9FC705C98}" type="presParOf" srcId="{EFDF2DCA-43BD-40D1-9A9B-02FB4BA2C1F3}" destId="{ABC91AFF-5B30-45E5-92DB-867627902E08}" srcOrd="0" destOrd="0" presId="urn:microsoft.com/office/officeart/2018/2/layout/IconLabelList"/>
    <dgm:cxn modelId="{D5DD874E-CAE3-4A37-B7F8-D3AE871CB098}" type="presParOf" srcId="{EFDF2DCA-43BD-40D1-9A9B-02FB4BA2C1F3}" destId="{07DEEE55-4B32-439B-BD5B-78D06D932901}" srcOrd="1" destOrd="0" presId="urn:microsoft.com/office/officeart/2018/2/layout/IconLabelList"/>
    <dgm:cxn modelId="{4240D49D-8255-4694-BFA5-A324C47A5487}" type="presParOf" srcId="{EFDF2DCA-43BD-40D1-9A9B-02FB4BA2C1F3}" destId="{41312367-6B4E-4B43-89EF-EDE73B4A94D1}" srcOrd="2" destOrd="0" presId="urn:microsoft.com/office/officeart/2018/2/layout/IconLabelList"/>
    <dgm:cxn modelId="{F5403514-FB80-4A74-9F3C-FD1EF69DE0B1}" type="presParOf" srcId="{0DF00162-3A4E-4336-A265-A30D1A366158}" destId="{3380E283-4E1B-4F58-8892-DD64FD4156EF}" srcOrd="1" destOrd="0" presId="urn:microsoft.com/office/officeart/2018/2/layout/IconLabelList"/>
    <dgm:cxn modelId="{76FB84B8-C6B9-4C05-92C3-ED277316FAE9}" type="presParOf" srcId="{0DF00162-3A4E-4336-A265-A30D1A366158}" destId="{8EBD97F8-EA35-4FB3-A88A-EC9AE91E8712}" srcOrd="2" destOrd="0" presId="urn:microsoft.com/office/officeart/2018/2/layout/IconLabelList"/>
    <dgm:cxn modelId="{24EC410B-3751-41CA-8688-4A7B02A9B261}" type="presParOf" srcId="{8EBD97F8-EA35-4FB3-A88A-EC9AE91E8712}" destId="{BFA44D95-D0A2-4303-A835-67595F12132E}" srcOrd="0" destOrd="0" presId="urn:microsoft.com/office/officeart/2018/2/layout/IconLabelList"/>
    <dgm:cxn modelId="{A8EA61B6-73CC-4C4F-8638-93CA9448F967}" type="presParOf" srcId="{8EBD97F8-EA35-4FB3-A88A-EC9AE91E8712}" destId="{32A154D0-B65F-49B8-9D48-650691DC935F}" srcOrd="1" destOrd="0" presId="urn:microsoft.com/office/officeart/2018/2/layout/IconLabelList"/>
    <dgm:cxn modelId="{28640E9B-96EE-4A8E-AD25-C2930E5528D5}" type="presParOf" srcId="{8EBD97F8-EA35-4FB3-A88A-EC9AE91E8712}" destId="{F30023BF-5515-4947-97C4-3FFAABD2163E}" srcOrd="2" destOrd="0" presId="urn:microsoft.com/office/officeart/2018/2/layout/IconLabelList"/>
    <dgm:cxn modelId="{14E91376-28DB-4CA0-807E-1A713F7283F6}" type="presParOf" srcId="{0DF00162-3A4E-4336-A265-A30D1A366158}" destId="{325D8409-D9DB-4B27-B665-0594D401C835}" srcOrd="3" destOrd="0" presId="urn:microsoft.com/office/officeart/2018/2/layout/IconLabelList"/>
    <dgm:cxn modelId="{61C552D1-8E00-40E2-AD25-457A20D9C1F6}" type="presParOf" srcId="{0DF00162-3A4E-4336-A265-A30D1A366158}" destId="{EFAE86C2-8B37-4CD6-A0F3-B08AD8741D1F}" srcOrd="4" destOrd="0" presId="urn:microsoft.com/office/officeart/2018/2/layout/IconLabelList"/>
    <dgm:cxn modelId="{653630D3-B6BF-4387-AAC9-49C8698171BF}" type="presParOf" srcId="{EFAE86C2-8B37-4CD6-A0F3-B08AD8741D1F}" destId="{046B285F-E67B-492F-822A-FCF36D7D0C96}" srcOrd="0" destOrd="0" presId="urn:microsoft.com/office/officeart/2018/2/layout/IconLabelList"/>
    <dgm:cxn modelId="{85577554-C2DA-4321-B73A-4368CCE2BF2D}" type="presParOf" srcId="{EFAE86C2-8B37-4CD6-A0F3-B08AD8741D1F}" destId="{BE1648CD-836C-4929-9AB4-9E3BD2D8CAB1}" srcOrd="1" destOrd="0" presId="urn:microsoft.com/office/officeart/2018/2/layout/IconLabelList"/>
    <dgm:cxn modelId="{1B76B109-31CB-48D2-B712-9BCDB25B869C}" type="presParOf" srcId="{EFAE86C2-8B37-4CD6-A0F3-B08AD8741D1F}" destId="{83D57599-0128-4BEF-B25F-B24970D083ED}" srcOrd="2" destOrd="0" presId="urn:microsoft.com/office/officeart/2018/2/layout/IconLabelList"/>
    <dgm:cxn modelId="{609555FD-902A-4C75-944E-21699320EBB3}" type="presParOf" srcId="{0DF00162-3A4E-4336-A265-A30D1A366158}" destId="{E3FEBBEA-FA4F-4DBD-B219-7E7D3E26D2DC}" srcOrd="5" destOrd="0" presId="urn:microsoft.com/office/officeart/2018/2/layout/IconLabelList"/>
    <dgm:cxn modelId="{CA74FAD5-21FE-43F6-83FC-E4E30A19003F}" type="presParOf" srcId="{0DF00162-3A4E-4336-A265-A30D1A366158}" destId="{756FE72D-EE10-4A3A-8CF9-D8AFD03C1AA0}" srcOrd="6" destOrd="0" presId="urn:microsoft.com/office/officeart/2018/2/layout/IconLabelList"/>
    <dgm:cxn modelId="{07ED79A6-4A0D-46AA-94DC-4955A8D0C05D}" type="presParOf" srcId="{756FE72D-EE10-4A3A-8CF9-D8AFD03C1AA0}" destId="{FD8CB772-4915-4B6B-960B-AF235102EF63}" srcOrd="0" destOrd="0" presId="urn:microsoft.com/office/officeart/2018/2/layout/IconLabelList"/>
    <dgm:cxn modelId="{1A72F106-7B3F-4F28-B8A7-6CB1DDE8755C}" type="presParOf" srcId="{756FE72D-EE10-4A3A-8CF9-D8AFD03C1AA0}" destId="{81C0F5CE-4B4F-4B24-8478-0445C4C7C4E1}" srcOrd="1" destOrd="0" presId="urn:microsoft.com/office/officeart/2018/2/layout/IconLabelList"/>
    <dgm:cxn modelId="{1C9F7B9F-8A85-480F-9C38-4BB4DBA33F6D}" type="presParOf" srcId="{756FE72D-EE10-4A3A-8CF9-D8AFD03C1AA0}" destId="{F1745C2E-E498-4541-9962-5827C06744AC}" srcOrd="2" destOrd="0" presId="urn:microsoft.com/office/officeart/2018/2/layout/IconLabelList"/>
    <dgm:cxn modelId="{A70B92A0-D2B8-4EB9-9D9C-56AA152082F2}" type="presParOf" srcId="{0DF00162-3A4E-4336-A265-A30D1A366158}" destId="{10673425-3640-4F78-AEA2-11E7FDEEB51E}" srcOrd="7" destOrd="0" presId="urn:microsoft.com/office/officeart/2018/2/layout/IconLabelList"/>
    <dgm:cxn modelId="{D4617472-56AE-4BB3-8353-547AF3175761}" type="presParOf" srcId="{0DF00162-3A4E-4336-A265-A30D1A366158}" destId="{0646E1E8-6A11-4563-AEDF-C0288D594ED3}" srcOrd="8" destOrd="0" presId="urn:microsoft.com/office/officeart/2018/2/layout/IconLabelList"/>
    <dgm:cxn modelId="{398B9426-DB76-4987-8D71-0C64A84AF83E}" type="presParOf" srcId="{0646E1E8-6A11-4563-AEDF-C0288D594ED3}" destId="{FD9D3EF8-1DD2-4271-AC32-79529C088EA7}" srcOrd="0" destOrd="0" presId="urn:microsoft.com/office/officeart/2018/2/layout/IconLabelList"/>
    <dgm:cxn modelId="{A0811391-4804-4DE2-B0EC-A391EE7EEEAF}" type="presParOf" srcId="{0646E1E8-6A11-4563-AEDF-C0288D594ED3}" destId="{A1E03EF4-2CB5-4EFA-A7D6-D0C39A4A49D8}" srcOrd="1" destOrd="0" presId="urn:microsoft.com/office/officeart/2018/2/layout/IconLabelList"/>
    <dgm:cxn modelId="{CB35C510-3303-464E-9162-B3014EB51428}" type="presParOf" srcId="{0646E1E8-6A11-4563-AEDF-C0288D594ED3}" destId="{B302187A-E437-41F1-AF95-080EF0C9F66D}" srcOrd="2" destOrd="0" presId="urn:microsoft.com/office/officeart/2018/2/layout/IconLabelList"/>
    <dgm:cxn modelId="{3496C2D3-246B-45F9-9E52-4FC4E326077B}" type="presParOf" srcId="{0DF00162-3A4E-4336-A265-A30D1A366158}" destId="{D48F21C3-43F2-47B5-BBB2-E6DB56FB12CB}" srcOrd="9" destOrd="0" presId="urn:microsoft.com/office/officeart/2018/2/layout/IconLabelList"/>
    <dgm:cxn modelId="{5C7AA378-1394-463D-9A0C-B66DF403DB04}" type="presParOf" srcId="{0DF00162-3A4E-4336-A265-A30D1A366158}" destId="{518E7DCA-D6DF-4E12-91AF-F32A2AFAF9E4}" srcOrd="10" destOrd="0" presId="urn:microsoft.com/office/officeart/2018/2/layout/IconLabelList"/>
    <dgm:cxn modelId="{9E6CE442-053C-4AE4-8958-D7D9A740B892}" type="presParOf" srcId="{518E7DCA-D6DF-4E12-91AF-F32A2AFAF9E4}" destId="{E43B6474-1FAC-4362-8F78-2B85569D1E41}" srcOrd="0" destOrd="0" presId="urn:microsoft.com/office/officeart/2018/2/layout/IconLabelList"/>
    <dgm:cxn modelId="{7DFB6E7D-880A-4BB4-A1FE-E81EB870EE3F}" type="presParOf" srcId="{518E7DCA-D6DF-4E12-91AF-F32A2AFAF9E4}" destId="{6B364153-7B59-4AE3-BD47-48E5A0B698DB}" srcOrd="1" destOrd="0" presId="urn:microsoft.com/office/officeart/2018/2/layout/IconLabelList"/>
    <dgm:cxn modelId="{E32FBF41-BF02-426E-A464-3F8ED56CB130}" type="presParOf" srcId="{518E7DCA-D6DF-4E12-91AF-F32A2AFAF9E4}" destId="{F5F40708-74B4-4CDD-A8FC-3D75BC78D2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663DF-91A9-46DC-BF9C-2ED111C54B54}" type="doc">
      <dgm:prSet loTypeId="urn:microsoft.com/office/officeart/2005/8/layout/cycle1" loCatId="cycle" qsTypeId="urn:microsoft.com/office/officeart/2005/8/quickstyle/simple5#1" qsCatId="simple" csTypeId="urn:microsoft.com/office/officeart/2005/8/colors/accent0_3#1" csCatId="mainScheme"/>
      <dgm:spPr/>
      <dgm:t>
        <a:bodyPr/>
        <a:lstStyle/>
        <a:p>
          <a:endParaRPr lang="en-US"/>
        </a:p>
      </dgm:t>
    </dgm:pt>
    <dgm:pt modelId="{B8EBC325-F4EA-4580-A685-E67088DF3046}">
      <dgm:prSet/>
      <dgm:spPr/>
      <dgm:t>
        <a:bodyPr/>
        <a:lstStyle/>
        <a:p>
          <a:r>
            <a:rPr lang="en-US"/>
            <a:t>Rules Microservice will be responsible for </a:t>
          </a:r>
          <a:r>
            <a:rPr lang="en-US" b="1"/>
            <a:t>evaluating rules: </a:t>
          </a:r>
          <a:endParaRPr lang="en-US"/>
        </a:p>
      </dgm:t>
    </dgm:pt>
    <dgm:pt modelId="{798C52C6-19A3-432D-8E7B-7FACF0F88F38}" type="parTrans" cxnId="{41C12CE6-D72C-4270-9CD5-D4FA61A244F9}">
      <dgm:prSet/>
      <dgm:spPr/>
      <dgm:t>
        <a:bodyPr/>
        <a:lstStyle/>
        <a:p>
          <a:endParaRPr lang="en-US"/>
        </a:p>
      </dgm:t>
    </dgm:pt>
    <dgm:pt modelId="{2B5791EC-08C7-4A65-9BBF-FD19C0A53CDE}" type="sibTrans" cxnId="{41C12CE6-D72C-4270-9CD5-D4FA61A244F9}">
      <dgm:prSet/>
      <dgm:spPr/>
      <dgm:t>
        <a:bodyPr/>
        <a:lstStyle/>
        <a:p>
          <a:endParaRPr lang="en-US"/>
        </a:p>
      </dgm:t>
    </dgm:pt>
    <dgm:pt modelId="{B7C16F12-708E-487C-B9AB-221C899B9C30}">
      <dgm:prSet/>
      <dgm:spPr/>
      <dgm:t>
        <a:bodyPr/>
        <a:lstStyle/>
        <a:p>
          <a:r>
            <a:rPr lang="en-US" b="1"/>
            <a:t>Minimum Account Balance &amp; </a:t>
          </a:r>
          <a:endParaRPr lang="en-US"/>
        </a:p>
      </dgm:t>
    </dgm:pt>
    <dgm:pt modelId="{C0F6B613-B4A2-4D8B-AAAE-55EE11306124}" type="parTrans" cxnId="{EF8E7943-B2C2-4C4E-906D-504CD27340CC}">
      <dgm:prSet/>
      <dgm:spPr/>
      <dgm:t>
        <a:bodyPr/>
        <a:lstStyle/>
        <a:p>
          <a:endParaRPr lang="en-US"/>
        </a:p>
      </dgm:t>
    </dgm:pt>
    <dgm:pt modelId="{6F0EEB01-0C0A-4302-AF7A-3684AC55D26F}" type="sibTrans" cxnId="{EF8E7943-B2C2-4C4E-906D-504CD27340CC}">
      <dgm:prSet/>
      <dgm:spPr/>
      <dgm:t>
        <a:bodyPr/>
        <a:lstStyle/>
        <a:p>
          <a:endParaRPr lang="en-US"/>
        </a:p>
      </dgm:t>
    </dgm:pt>
    <dgm:pt modelId="{3B026AFD-8751-4291-A82E-B5B91A35CC76}">
      <dgm:prSet/>
      <dgm:spPr/>
      <dgm:t>
        <a:bodyPr/>
        <a:lstStyle/>
        <a:p>
          <a:r>
            <a:rPr lang="en-US" b="1"/>
            <a:t>Service Charge Deduction </a:t>
          </a:r>
          <a:endParaRPr lang="en-US"/>
        </a:p>
      </dgm:t>
    </dgm:pt>
    <dgm:pt modelId="{07490FD5-4812-4B95-9CAC-4C08E9CE1C86}" type="parTrans" cxnId="{6665D77A-0EE4-4C1D-9541-DDD5AA677A30}">
      <dgm:prSet/>
      <dgm:spPr/>
      <dgm:t>
        <a:bodyPr/>
        <a:lstStyle/>
        <a:p>
          <a:endParaRPr lang="en-US"/>
        </a:p>
      </dgm:t>
    </dgm:pt>
    <dgm:pt modelId="{4AAAE242-A4A8-4101-A49E-E95D201941E8}" type="sibTrans" cxnId="{6665D77A-0EE4-4C1D-9541-DDD5AA677A30}">
      <dgm:prSet/>
      <dgm:spPr/>
      <dgm:t>
        <a:bodyPr/>
        <a:lstStyle/>
        <a:p>
          <a:endParaRPr lang="en-US"/>
        </a:p>
      </dgm:t>
    </dgm:pt>
    <dgm:pt modelId="{3250658B-A0B1-4442-96B2-795EDD896A91}">
      <dgm:prSet/>
      <dgm:spPr/>
      <dgm:t>
        <a:bodyPr/>
        <a:lstStyle/>
        <a:p>
          <a:r>
            <a:rPr lang="en-US" b="1"/>
            <a:t>Interacts </a:t>
          </a:r>
          <a:r>
            <a:rPr lang="en-US"/>
            <a:t>with </a:t>
          </a:r>
          <a:r>
            <a:rPr lang="en-US" b="1"/>
            <a:t>account </a:t>
          </a:r>
          <a:r>
            <a:rPr lang="en-US"/>
            <a:t>and </a:t>
          </a:r>
          <a:r>
            <a:rPr lang="en-US" b="1"/>
            <a:t>transaction microservice</a:t>
          </a:r>
          <a:r>
            <a:rPr lang="en-US"/>
            <a:t> for checking rules while </a:t>
          </a:r>
        </a:p>
      </dgm:t>
    </dgm:pt>
    <dgm:pt modelId="{DCEEC658-FBA6-4421-82BD-17024781FB3E}" type="parTrans" cxnId="{F0AC9904-2E60-4653-807C-9F3D861FDFC2}">
      <dgm:prSet/>
      <dgm:spPr/>
      <dgm:t>
        <a:bodyPr/>
        <a:lstStyle/>
        <a:p>
          <a:endParaRPr lang="en-US"/>
        </a:p>
      </dgm:t>
    </dgm:pt>
    <dgm:pt modelId="{7A8E4672-F934-4736-BA89-634BCFE7C6F3}" type="sibTrans" cxnId="{F0AC9904-2E60-4653-807C-9F3D861FDFC2}">
      <dgm:prSet/>
      <dgm:spPr/>
      <dgm:t>
        <a:bodyPr/>
        <a:lstStyle/>
        <a:p>
          <a:endParaRPr lang="en-US"/>
        </a:p>
      </dgm:t>
    </dgm:pt>
    <dgm:pt modelId="{EE9B6867-DC99-44BB-A199-A787244FA924}">
      <dgm:prSet/>
      <dgm:spPr/>
      <dgm:t>
        <a:bodyPr/>
        <a:lstStyle/>
        <a:p>
          <a:r>
            <a:rPr lang="en-US" b="1"/>
            <a:t>transferring</a:t>
          </a:r>
          <a:r>
            <a:rPr lang="en-US"/>
            <a:t> and </a:t>
          </a:r>
          <a:r>
            <a:rPr lang="en-US" b="1"/>
            <a:t>withdrawing</a:t>
          </a:r>
          <a:r>
            <a:rPr lang="en-US"/>
            <a:t> from </a:t>
          </a:r>
          <a:r>
            <a:rPr lang="en-US" b="1"/>
            <a:t>source account</a:t>
          </a:r>
          <a:r>
            <a:rPr lang="en-US"/>
            <a:t>.</a:t>
          </a:r>
        </a:p>
      </dgm:t>
    </dgm:pt>
    <dgm:pt modelId="{C3639A0B-DD1A-4361-9279-17864509E8DF}" type="parTrans" cxnId="{4C28C5A7-82BE-4872-BF10-41BB0DA31C3A}">
      <dgm:prSet/>
      <dgm:spPr/>
      <dgm:t>
        <a:bodyPr/>
        <a:lstStyle/>
        <a:p>
          <a:endParaRPr lang="en-US"/>
        </a:p>
      </dgm:t>
    </dgm:pt>
    <dgm:pt modelId="{37950A17-74BF-4B61-8FA9-758662346032}" type="sibTrans" cxnId="{4C28C5A7-82BE-4872-BF10-41BB0DA31C3A}">
      <dgm:prSet/>
      <dgm:spPr/>
      <dgm:t>
        <a:bodyPr/>
        <a:lstStyle/>
        <a:p>
          <a:endParaRPr lang="en-US"/>
        </a:p>
      </dgm:t>
    </dgm:pt>
    <dgm:pt modelId="{0BED53D9-C6CB-4F3A-8F34-6B0D6125FA09}" type="pres">
      <dgm:prSet presAssocID="{FC0663DF-91A9-46DC-BF9C-2ED111C54B54}" presName="cycle" presStyleCnt="0">
        <dgm:presLayoutVars>
          <dgm:dir/>
          <dgm:resizeHandles val="exact"/>
        </dgm:presLayoutVars>
      </dgm:prSet>
      <dgm:spPr/>
    </dgm:pt>
    <dgm:pt modelId="{DCDD82EF-AAFC-4640-A456-F23AD1B241E6}" type="pres">
      <dgm:prSet presAssocID="{B8EBC325-F4EA-4580-A685-E67088DF3046}" presName="dummy" presStyleCnt="0"/>
      <dgm:spPr/>
    </dgm:pt>
    <dgm:pt modelId="{8DCDEBDF-F521-43A8-86A7-C854CC1335D6}" type="pres">
      <dgm:prSet presAssocID="{B8EBC325-F4EA-4580-A685-E67088DF3046}" presName="node" presStyleLbl="revTx" presStyleIdx="0" presStyleCnt="5">
        <dgm:presLayoutVars>
          <dgm:bulletEnabled val="1"/>
        </dgm:presLayoutVars>
      </dgm:prSet>
      <dgm:spPr/>
    </dgm:pt>
    <dgm:pt modelId="{9E60D24B-0A22-48F5-A9CD-B1030C70E571}" type="pres">
      <dgm:prSet presAssocID="{2B5791EC-08C7-4A65-9BBF-FD19C0A53CDE}" presName="sibTrans" presStyleLbl="node1" presStyleIdx="0" presStyleCnt="5"/>
      <dgm:spPr/>
    </dgm:pt>
    <dgm:pt modelId="{A61D8EEE-4294-40A3-B21B-9193C63374E8}" type="pres">
      <dgm:prSet presAssocID="{B7C16F12-708E-487C-B9AB-221C899B9C30}" presName="dummy" presStyleCnt="0"/>
      <dgm:spPr/>
    </dgm:pt>
    <dgm:pt modelId="{11154C57-D83C-4350-8E29-7D2AE1329C85}" type="pres">
      <dgm:prSet presAssocID="{B7C16F12-708E-487C-B9AB-221C899B9C30}" presName="node" presStyleLbl="revTx" presStyleIdx="1" presStyleCnt="5">
        <dgm:presLayoutVars>
          <dgm:bulletEnabled val="1"/>
        </dgm:presLayoutVars>
      </dgm:prSet>
      <dgm:spPr/>
    </dgm:pt>
    <dgm:pt modelId="{1A349791-FD44-4247-A2EC-EF886317EF45}" type="pres">
      <dgm:prSet presAssocID="{6F0EEB01-0C0A-4302-AF7A-3684AC55D26F}" presName="sibTrans" presStyleLbl="node1" presStyleIdx="1" presStyleCnt="5"/>
      <dgm:spPr/>
    </dgm:pt>
    <dgm:pt modelId="{63F8D124-D5B1-456A-A7DF-B05312DBE61C}" type="pres">
      <dgm:prSet presAssocID="{3B026AFD-8751-4291-A82E-B5B91A35CC76}" presName="dummy" presStyleCnt="0"/>
      <dgm:spPr/>
    </dgm:pt>
    <dgm:pt modelId="{84370A5D-DCB8-4C51-B976-83934B55D12D}" type="pres">
      <dgm:prSet presAssocID="{3B026AFD-8751-4291-A82E-B5B91A35CC76}" presName="node" presStyleLbl="revTx" presStyleIdx="2" presStyleCnt="5">
        <dgm:presLayoutVars>
          <dgm:bulletEnabled val="1"/>
        </dgm:presLayoutVars>
      </dgm:prSet>
      <dgm:spPr/>
    </dgm:pt>
    <dgm:pt modelId="{E12F188D-DDD7-4E67-AF02-134F1B85F34A}" type="pres">
      <dgm:prSet presAssocID="{4AAAE242-A4A8-4101-A49E-E95D201941E8}" presName="sibTrans" presStyleLbl="node1" presStyleIdx="2" presStyleCnt="5"/>
      <dgm:spPr/>
    </dgm:pt>
    <dgm:pt modelId="{E270516B-21D4-4DD0-8354-762386308504}" type="pres">
      <dgm:prSet presAssocID="{3250658B-A0B1-4442-96B2-795EDD896A91}" presName="dummy" presStyleCnt="0"/>
      <dgm:spPr/>
    </dgm:pt>
    <dgm:pt modelId="{73E9A93F-BAB6-4276-85B9-A3B764D5CB11}" type="pres">
      <dgm:prSet presAssocID="{3250658B-A0B1-4442-96B2-795EDD896A91}" presName="node" presStyleLbl="revTx" presStyleIdx="3" presStyleCnt="5">
        <dgm:presLayoutVars>
          <dgm:bulletEnabled val="1"/>
        </dgm:presLayoutVars>
      </dgm:prSet>
      <dgm:spPr/>
    </dgm:pt>
    <dgm:pt modelId="{CAE9EA3F-0DF8-429C-B84D-11C56DD6281C}" type="pres">
      <dgm:prSet presAssocID="{7A8E4672-F934-4736-BA89-634BCFE7C6F3}" presName="sibTrans" presStyleLbl="node1" presStyleIdx="3" presStyleCnt="5"/>
      <dgm:spPr/>
    </dgm:pt>
    <dgm:pt modelId="{5394F049-FDB9-47C6-998A-BAD516D24C03}" type="pres">
      <dgm:prSet presAssocID="{EE9B6867-DC99-44BB-A199-A787244FA924}" presName="dummy" presStyleCnt="0"/>
      <dgm:spPr/>
    </dgm:pt>
    <dgm:pt modelId="{176A4CAA-CA8E-48FF-A022-382C80F6A526}" type="pres">
      <dgm:prSet presAssocID="{EE9B6867-DC99-44BB-A199-A787244FA924}" presName="node" presStyleLbl="revTx" presStyleIdx="4" presStyleCnt="5">
        <dgm:presLayoutVars>
          <dgm:bulletEnabled val="1"/>
        </dgm:presLayoutVars>
      </dgm:prSet>
      <dgm:spPr/>
    </dgm:pt>
    <dgm:pt modelId="{741C6844-B99F-4483-B0EB-3EDCD60D44F0}" type="pres">
      <dgm:prSet presAssocID="{37950A17-74BF-4B61-8FA9-758662346032}" presName="sibTrans" presStyleLbl="node1" presStyleIdx="4" presStyleCnt="5"/>
      <dgm:spPr/>
    </dgm:pt>
  </dgm:ptLst>
  <dgm:cxnLst>
    <dgm:cxn modelId="{57BFF302-3429-4297-A275-72E9317A34F7}" type="presOf" srcId="{3B026AFD-8751-4291-A82E-B5B91A35CC76}" destId="{84370A5D-DCB8-4C51-B976-83934B55D12D}" srcOrd="0" destOrd="0" presId="urn:microsoft.com/office/officeart/2005/8/layout/cycle1"/>
    <dgm:cxn modelId="{F0AC9904-2E60-4653-807C-9F3D861FDFC2}" srcId="{FC0663DF-91A9-46DC-BF9C-2ED111C54B54}" destId="{3250658B-A0B1-4442-96B2-795EDD896A91}" srcOrd="3" destOrd="0" parTransId="{DCEEC658-FBA6-4421-82BD-17024781FB3E}" sibTransId="{7A8E4672-F934-4736-BA89-634BCFE7C6F3}"/>
    <dgm:cxn modelId="{BFBD2B1C-0092-4A84-A359-11A4297B55D9}" type="presOf" srcId="{6F0EEB01-0C0A-4302-AF7A-3684AC55D26F}" destId="{1A349791-FD44-4247-A2EC-EF886317EF45}" srcOrd="0" destOrd="0" presId="urn:microsoft.com/office/officeart/2005/8/layout/cycle1"/>
    <dgm:cxn modelId="{2470D81F-5368-4987-8647-95900D9B5323}" type="presOf" srcId="{3250658B-A0B1-4442-96B2-795EDD896A91}" destId="{73E9A93F-BAB6-4276-85B9-A3B764D5CB11}" srcOrd="0" destOrd="0" presId="urn:microsoft.com/office/officeart/2005/8/layout/cycle1"/>
    <dgm:cxn modelId="{C858283D-9327-4EE0-9061-FC97D5019353}" type="presOf" srcId="{FC0663DF-91A9-46DC-BF9C-2ED111C54B54}" destId="{0BED53D9-C6CB-4F3A-8F34-6B0D6125FA09}" srcOrd="0" destOrd="0" presId="urn:microsoft.com/office/officeart/2005/8/layout/cycle1"/>
    <dgm:cxn modelId="{14255041-5C9C-4A9B-9CA2-254B4C386C3D}" type="presOf" srcId="{37950A17-74BF-4B61-8FA9-758662346032}" destId="{741C6844-B99F-4483-B0EB-3EDCD60D44F0}" srcOrd="0" destOrd="0" presId="urn:microsoft.com/office/officeart/2005/8/layout/cycle1"/>
    <dgm:cxn modelId="{EF8E7943-B2C2-4C4E-906D-504CD27340CC}" srcId="{FC0663DF-91A9-46DC-BF9C-2ED111C54B54}" destId="{B7C16F12-708E-487C-B9AB-221C899B9C30}" srcOrd="1" destOrd="0" parTransId="{C0F6B613-B4A2-4D8B-AAAE-55EE11306124}" sibTransId="{6F0EEB01-0C0A-4302-AF7A-3684AC55D26F}"/>
    <dgm:cxn modelId="{F2EF6979-2D86-4C22-80C8-6E8273EE169B}" type="presOf" srcId="{4AAAE242-A4A8-4101-A49E-E95D201941E8}" destId="{E12F188D-DDD7-4E67-AF02-134F1B85F34A}" srcOrd="0" destOrd="0" presId="urn:microsoft.com/office/officeart/2005/8/layout/cycle1"/>
    <dgm:cxn modelId="{39FAA179-AFCB-42E1-ACD1-59A2108123CF}" type="presOf" srcId="{B7C16F12-708E-487C-B9AB-221C899B9C30}" destId="{11154C57-D83C-4350-8E29-7D2AE1329C85}" srcOrd="0" destOrd="0" presId="urn:microsoft.com/office/officeart/2005/8/layout/cycle1"/>
    <dgm:cxn modelId="{6665D77A-0EE4-4C1D-9541-DDD5AA677A30}" srcId="{FC0663DF-91A9-46DC-BF9C-2ED111C54B54}" destId="{3B026AFD-8751-4291-A82E-B5B91A35CC76}" srcOrd="2" destOrd="0" parTransId="{07490FD5-4812-4B95-9CAC-4C08E9CE1C86}" sibTransId="{4AAAE242-A4A8-4101-A49E-E95D201941E8}"/>
    <dgm:cxn modelId="{8F2AECA4-AF2C-46FC-9A60-2EF4064C718C}" type="presOf" srcId="{2B5791EC-08C7-4A65-9BBF-FD19C0A53CDE}" destId="{9E60D24B-0A22-48F5-A9CD-B1030C70E571}" srcOrd="0" destOrd="0" presId="urn:microsoft.com/office/officeart/2005/8/layout/cycle1"/>
    <dgm:cxn modelId="{4C28C5A7-82BE-4872-BF10-41BB0DA31C3A}" srcId="{FC0663DF-91A9-46DC-BF9C-2ED111C54B54}" destId="{EE9B6867-DC99-44BB-A199-A787244FA924}" srcOrd="4" destOrd="0" parTransId="{C3639A0B-DD1A-4361-9279-17864509E8DF}" sibTransId="{37950A17-74BF-4B61-8FA9-758662346032}"/>
    <dgm:cxn modelId="{16F4C8A8-3605-4B7D-9F50-B7CAD391D461}" type="presOf" srcId="{B8EBC325-F4EA-4580-A685-E67088DF3046}" destId="{8DCDEBDF-F521-43A8-86A7-C854CC1335D6}" srcOrd="0" destOrd="0" presId="urn:microsoft.com/office/officeart/2005/8/layout/cycle1"/>
    <dgm:cxn modelId="{023BF0D4-8737-428C-A552-4F26CABE37F8}" type="presOf" srcId="{7A8E4672-F934-4736-BA89-634BCFE7C6F3}" destId="{CAE9EA3F-0DF8-429C-B84D-11C56DD6281C}" srcOrd="0" destOrd="0" presId="urn:microsoft.com/office/officeart/2005/8/layout/cycle1"/>
    <dgm:cxn modelId="{41C12CE6-D72C-4270-9CD5-D4FA61A244F9}" srcId="{FC0663DF-91A9-46DC-BF9C-2ED111C54B54}" destId="{B8EBC325-F4EA-4580-A685-E67088DF3046}" srcOrd="0" destOrd="0" parTransId="{798C52C6-19A3-432D-8E7B-7FACF0F88F38}" sibTransId="{2B5791EC-08C7-4A65-9BBF-FD19C0A53CDE}"/>
    <dgm:cxn modelId="{0BB1C4F8-B822-464A-9D47-8F56CBA1864F}" type="presOf" srcId="{EE9B6867-DC99-44BB-A199-A787244FA924}" destId="{176A4CAA-CA8E-48FF-A022-382C80F6A526}" srcOrd="0" destOrd="0" presId="urn:microsoft.com/office/officeart/2005/8/layout/cycle1"/>
    <dgm:cxn modelId="{422E3EEE-9D58-413A-AAB7-FFB1E569FA32}" type="presParOf" srcId="{0BED53D9-C6CB-4F3A-8F34-6B0D6125FA09}" destId="{DCDD82EF-AAFC-4640-A456-F23AD1B241E6}" srcOrd="0" destOrd="0" presId="urn:microsoft.com/office/officeart/2005/8/layout/cycle1"/>
    <dgm:cxn modelId="{01FAACD8-D441-47DD-82CA-B9099FEFF28E}" type="presParOf" srcId="{0BED53D9-C6CB-4F3A-8F34-6B0D6125FA09}" destId="{8DCDEBDF-F521-43A8-86A7-C854CC1335D6}" srcOrd="1" destOrd="0" presId="urn:microsoft.com/office/officeart/2005/8/layout/cycle1"/>
    <dgm:cxn modelId="{E05D5164-63F7-48F4-9343-BB6448E33802}" type="presParOf" srcId="{0BED53D9-C6CB-4F3A-8F34-6B0D6125FA09}" destId="{9E60D24B-0A22-48F5-A9CD-B1030C70E571}" srcOrd="2" destOrd="0" presId="urn:microsoft.com/office/officeart/2005/8/layout/cycle1"/>
    <dgm:cxn modelId="{E697698A-BAB7-4B59-B837-55A5A68AA21C}" type="presParOf" srcId="{0BED53D9-C6CB-4F3A-8F34-6B0D6125FA09}" destId="{A61D8EEE-4294-40A3-B21B-9193C63374E8}" srcOrd="3" destOrd="0" presId="urn:microsoft.com/office/officeart/2005/8/layout/cycle1"/>
    <dgm:cxn modelId="{5EB961C8-4851-4CCD-A249-DF7DB3F50491}" type="presParOf" srcId="{0BED53D9-C6CB-4F3A-8F34-6B0D6125FA09}" destId="{11154C57-D83C-4350-8E29-7D2AE1329C85}" srcOrd="4" destOrd="0" presId="urn:microsoft.com/office/officeart/2005/8/layout/cycle1"/>
    <dgm:cxn modelId="{84B01284-DC5E-4628-BE84-DBD08BE4B7E0}" type="presParOf" srcId="{0BED53D9-C6CB-4F3A-8F34-6B0D6125FA09}" destId="{1A349791-FD44-4247-A2EC-EF886317EF45}" srcOrd="5" destOrd="0" presId="urn:microsoft.com/office/officeart/2005/8/layout/cycle1"/>
    <dgm:cxn modelId="{75813C8D-7D12-44C2-A0B2-C01674AF2047}" type="presParOf" srcId="{0BED53D9-C6CB-4F3A-8F34-6B0D6125FA09}" destId="{63F8D124-D5B1-456A-A7DF-B05312DBE61C}" srcOrd="6" destOrd="0" presId="urn:microsoft.com/office/officeart/2005/8/layout/cycle1"/>
    <dgm:cxn modelId="{C99C94A6-2B81-46EA-8A9A-A2D2D9C22B63}" type="presParOf" srcId="{0BED53D9-C6CB-4F3A-8F34-6B0D6125FA09}" destId="{84370A5D-DCB8-4C51-B976-83934B55D12D}" srcOrd="7" destOrd="0" presId="urn:microsoft.com/office/officeart/2005/8/layout/cycle1"/>
    <dgm:cxn modelId="{8AD7B118-3B96-43AD-A90D-E392F8E0EED3}" type="presParOf" srcId="{0BED53D9-C6CB-4F3A-8F34-6B0D6125FA09}" destId="{E12F188D-DDD7-4E67-AF02-134F1B85F34A}" srcOrd="8" destOrd="0" presId="urn:microsoft.com/office/officeart/2005/8/layout/cycle1"/>
    <dgm:cxn modelId="{F5B177B6-FD48-4710-A32E-450EACA3952C}" type="presParOf" srcId="{0BED53D9-C6CB-4F3A-8F34-6B0D6125FA09}" destId="{E270516B-21D4-4DD0-8354-762386308504}" srcOrd="9" destOrd="0" presId="urn:microsoft.com/office/officeart/2005/8/layout/cycle1"/>
    <dgm:cxn modelId="{46E43D43-8667-429E-88BD-C904E58A37C3}" type="presParOf" srcId="{0BED53D9-C6CB-4F3A-8F34-6B0D6125FA09}" destId="{73E9A93F-BAB6-4276-85B9-A3B764D5CB11}" srcOrd="10" destOrd="0" presId="urn:microsoft.com/office/officeart/2005/8/layout/cycle1"/>
    <dgm:cxn modelId="{955CFC4A-388D-4947-ACC8-FFA95FE82FBA}" type="presParOf" srcId="{0BED53D9-C6CB-4F3A-8F34-6B0D6125FA09}" destId="{CAE9EA3F-0DF8-429C-B84D-11C56DD6281C}" srcOrd="11" destOrd="0" presId="urn:microsoft.com/office/officeart/2005/8/layout/cycle1"/>
    <dgm:cxn modelId="{FA5525DE-94BD-40DF-BD16-A1EF11DF4657}" type="presParOf" srcId="{0BED53D9-C6CB-4F3A-8F34-6B0D6125FA09}" destId="{5394F049-FDB9-47C6-998A-BAD516D24C03}" srcOrd="12" destOrd="0" presId="urn:microsoft.com/office/officeart/2005/8/layout/cycle1"/>
    <dgm:cxn modelId="{4581D972-ECD5-4088-BE28-4086A16CBEF1}" type="presParOf" srcId="{0BED53D9-C6CB-4F3A-8F34-6B0D6125FA09}" destId="{176A4CAA-CA8E-48FF-A022-382C80F6A526}" srcOrd="13" destOrd="0" presId="urn:microsoft.com/office/officeart/2005/8/layout/cycle1"/>
    <dgm:cxn modelId="{D5159F96-147F-4FD4-BBD2-E11E855BA6E9}" type="presParOf" srcId="{0BED53D9-C6CB-4F3A-8F34-6B0D6125FA09}" destId="{741C6844-B99F-4483-B0EB-3EDCD60D44F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E2410-47E5-413B-9BFE-71BC8723EA90}">
      <dsp:nvSpPr>
        <dsp:cNvPr id="0" name=""/>
        <dsp:cNvSpPr/>
      </dsp:nvSpPr>
      <dsp:spPr bwMode="white">
        <a:xfrm>
          <a:off x="0" y="0"/>
          <a:ext cx="4323539" cy="85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Authentication Microservice will perform </a:t>
          </a:r>
          <a:r>
            <a:rPr lang="en-US" sz="1600" b="1" kern="1200" dirty="0"/>
            <a:t>operations like</a:t>
          </a:r>
          <a:r>
            <a:rPr lang="en-US" sz="1600" kern="1200" dirty="0"/>
            <a:t>:</a:t>
          </a:r>
          <a:r>
            <a:rPr lang="en-US" sz="1600" kern="1200" dirty="0">
              <a:latin typeface="Century Gothic" panose="020B0502020202020204"/>
            </a:rPr>
            <a:t> </a:t>
          </a:r>
          <a:endParaRPr lang="en-US" sz="1600" kern="1200" dirty="0"/>
        </a:p>
      </dsp:txBody>
      <dsp:txXfrm>
        <a:off x="25167" y="25167"/>
        <a:ext cx="3295808" cy="808916"/>
      </dsp:txXfrm>
    </dsp:sp>
    <dsp:sp modelId="{DE305D64-F238-47C0-8EA9-572E0202629D}">
      <dsp:nvSpPr>
        <dsp:cNvPr id="0" name=""/>
        <dsp:cNvSpPr/>
      </dsp:nvSpPr>
      <dsp:spPr bwMode="white">
        <a:xfrm>
          <a:off x="322861" y="978590"/>
          <a:ext cx="4323539" cy="85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Login  </a:t>
          </a:r>
          <a:endParaRPr lang="en-US" sz="1600" kern="1200" dirty="0"/>
        </a:p>
      </dsp:txBody>
      <dsp:txXfrm>
        <a:off x="348028" y="1003757"/>
        <a:ext cx="3391831" cy="808916"/>
      </dsp:txXfrm>
    </dsp:sp>
    <dsp:sp modelId="{AE65BA73-FA9F-4812-BF30-37D9921BF80F}">
      <dsp:nvSpPr>
        <dsp:cNvPr id="0" name=""/>
        <dsp:cNvSpPr/>
      </dsp:nvSpPr>
      <dsp:spPr bwMode="white">
        <a:xfrm>
          <a:off x="645723" y="1957181"/>
          <a:ext cx="4323539" cy="85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Logout </a:t>
          </a:r>
          <a:endParaRPr lang="en-US" sz="1600" kern="1200" dirty="0"/>
        </a:p>
      </dsp:txBody>
      <dsp:txXfrm>
        <a:off x="670890" y="1982348"/>
        <a:ext cx="3391831" cy="808916"/>
      </dsp:txXfrm>
    </dsp:sp>
    <dsp:sp modelId="{6FE5A599-4133-4F01-99AE-0C0D38CB2E5B}">
      <dsp:nvSpPr>
        <dsp:cNvPr id="0" name=""/>
        <dsp:cNvSpPr/>
      </dsp:nvSpPr>
      <dsp:spPr bwMode="white">
        <a:xfrm>
          <a:off x="968585" y="2935771"/>
          <a:ext cx="4323539" cy="8592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Authentication will provide the </a:t>
          </a:r>
          <a:r>
            <a:rPr lang="en-US" sz="1600" b="1" kern="1200" dirty="0"/>
            <a:t>JWT</a:t>
          </a:r>
          <a:r>
            <a:rPr lang="en-US" sz="1600" kern="1200" dirty="0"/>
            <a:t> token after user’s validation. </a:t>
          </a:r>
        </a:p>
      </dsp:txBody>
      <dsp:txXfrm>
        <a:off x="993752" y="2960938"/>
        <a:ext cx="3391831" cy="808916"/>
      </dsp:txXfrm>
    </dsp:sp>
    <dsp:sp modelId="{B527133D-FABD-49CA-BB79-FA96F4142937}">
      <dsp:nvSpPr>
        <dsp:cNvPr id="0" name=""/>
        <dsp:cNvSpPr/>
      </dsp:nvSpPr>
      <dsp:spPr bwMode="white">
        <a:xfrm>
          <a:off x="1291447" y="3914362"/>
          <a:ext cx="4323539" cy="8592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Providing the </a:t>
          </a:r>
          <a:r>
            <a:rPr lang="en-US" sz="1600" b="1" kern="1200" dirty="0">
              <a:latin typeface="Century Gothic" panose="020B0502020202020204"/>
            </a:rPr>
            <a:t>authorization</a:t>
          </a:r>
          <a:r>
            <a:rPr lang="en-US" sz="1600" kern="1200" dirty="0"/>
            <a:t> based on</a:t>
          </a:r>
          <a:r>
            <a:rPr lang="en-US" sz="1600" b="1" kern="1200" dirty="0"/>
            <a:t> user’s login</a:t>
          </a:r>
          <a:endParaRPr lang="en-US" sz="1600" kern="1200" dirty="0"/>
        </a:p>
      </dsp:txBody>
      <dsp:txXfrm>
        <a:off x="1316614" y="3939529"/>
        <a:ext cx="3391831" cy="808916"/>
      </dsp:txXfrm>
    </dsp:sp>
    <dsp:sp modelId="{BF95A437-69BC-4B2A-A961-0D747244814C}">
      <dsp:nvSpPr>
        <dsp:cNvPr id="0" name=""/>
        <dsp:cNvSpPr/>
      </dsp:nvSpPr>
      <dsp:spPr bwMode="white">
        <a:xfrm>
          <a:off x="3765027" y="627730"/>
          <a:ext cx="558512" cy="558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890692" y="627730"/>
        <a:ext cx="307182" cy="420280"/>
      </dsp:txXfrm>
    </dsp:sp>
    <dsp:sp modelId="{0649EFCC-285F-41F1-808F-147B41A6179B}">
      <dsp:nvSpPr>
        <dsp:cNvPr id="0" name=""/>
        <dsp:cNvSpPr/>
      </dsp:nvSpPr>
      <dsp:spPr bwMode="white">
        <a:xfrm>
          <a:off x="4087889" y="1606320"/>
          <a:ext cx="558512" cy="558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213554" y="1606320"/>
        <a:ext cx="307182" cy="420280"/>
      </dsp:txXfrm>
    </dsp:sp>
    <dsp:sp modelId="{F580EF3A-8913-4FBC-80ED-53D6B38CEE4F}">
      <dsp:nvSpPr>
        <dsp:cNvPr id="0" name=""/>
        <dsp:cNvSpPr/>
      </dsp:nvSpPr>
      <dsp:spPr bwMode="white">
        <a:xfrm>
          <a:off x="4410750" y="2570590"/>
          <a:ext cx="558512" cy="558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36415" y="2570590"/>
        <a:ext cx="307182" cy="420280"/>
      </dsp:txXfrm>
    </dsp:sp>
    <dsp:sp modelId="{C478ACB9-F83F-4308-A42F-809E0858CE96}">
      <dsp:nvSpPr>
        <dsp:cNvPr id="0" name=""/>
        <dsp:cNvSpPr/>
      </dsp:nvSpPr>
      <dsp:spPr bwMode="white">
        <a:xfrm>
          <a:off x="4733612" y="3558728"/>
          <a:ext cx="558512" cy="558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859277" y="3558728"/>
        <a:ext cx="307182" cy="420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1AFF-5B30-45E5-92DB-867627902E08}">
      <dsp:nvSpPr>
        <dsp:cNvPr id="0" name=""/>
        <dsp:cNvSpPr/>
      </dsp:nvSpPr>
      <dsp:spPr>
        <a:xfrm>
          <a:off x="462220" y="467074"/>
          <a:ext cx="753837" cy="753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12367-6B4E-4B43-89EF-EDE73B4A94D1}">
      <dsp:nvSpPr>
        <dsp:cNvPr id="0" name=""/>
        <dsp:cNvSpPr/>
      </dsp:nvSpPr>
      <dsp:spPr bwMode="white">
        <a:xfrm>
          <a:off x="1541" y="150732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microservice will performs </a:t>
          </a:r>
          <a:r>
            <a:rPr lang="en-US" sz="1100" b="1" kern="1200" dirty="0"/>
            <a:t>operations like</a:t>
          </a:r>
          <a:r>
            <a:rPr lang="en-US" sz="1100" kern="1200" dirty="0"/>
            <a:t> :</a:t>
          </a:r>
          <a:r>
            <a:rPr lang="en-US" sz="1100" kern="1200" dirty="0">
              <a:latin typeface="Century Gothic" panose="020B0502020202020204"/>
            </a:rPr>
            <a:t> </a:t>
          </a:r>
          <a:endParaRPr lang="en-US" sz="1100" kern="1200" dirty="0"/>
        </a:p>
      </dsp:txBody>
      <dsp:txXfrm>
        <a:off x="1541" y="1507328"/>
        <a:ext cx="1675195" cy="670078"/>
      </dsp:txXfrm>
    </dsp:sp>
    <dsp:sp modelId="{BFA44D95-D0A2-4303-A835-67595F12132E}">
      <dsp:nvSpPr>
        <dsp:cNvPr id="0" name=""/>
        <dsp:cNvSpPr/>
      </dsp:nvSpPr>
      <dsp:spPr>
        <a:xfrm>
          <a:off x="2430574" y="467074"/>
          <a:ext cx="753837" cy="753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023BF-5515-4947-97C4-3FFAABD2163E}">
      <dsp:nvSpPr>
        <dsp:cNvPr id="0" name=""/>
        <dsp:cNvSpPr/>
      </dsp:nvSpPr>
      <dsp:spPr bwMode="white">
        <a:xfrm>
          <a:off x="1969895" y="150732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Creation and </a:t>
          </a:r>
          <a:r>
            <a:rPr lang="en-US" sz="1100" kern="1200" dirty="0" err="1"/>
            <a:t>Updation</a:t>
          </a:r>
          <a:r>
            <a:rPr lang="en-US" sz="1100" kern="1200" dirty="0"/>
            <a:t> of Customer Details </a:t>
          </a:r>
        </a:p>
      </dsp:txBody>
      <dsp:txXfrm>
        <a:off x="1969895" y="1507328"/>
        <a:ext cx="1675195" cy="670078"/>
      </dsp:txXfrm>
    </dsp:sp>
    <dsp:sp modelId="{046B285F-E67B-492F-822A-FCF36D7D0C96}">
      <dsp:nvSpPr>
        <dsp:cNvPr id="0" name=""/>
        <dsp:cNvSpPr/>
      </dsp:nvSpPr>
      <dsp:spPr>
        <a:xfrm>
          <a:off x="4398929" y="467074"/>
          <a:ext cx="753837" cy="753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57599-0128-4BEF-B25F-B24970D083ED}">
      <dsp:nvSpPr>
        <dsp:cNvPr id="0" name=""/>
        <dsp:cNvSpPr/>
      </dsp:nvSpPr>
      <dsp:spPr bwMode="white">
        <a:xfrm>
          <a:off x="3938250" y="150732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Fetching Customer Details </a:t>
          </a:r>
        </a:p>
      </dsp:txBody>
      <dsp:txXfrm>
        <a:off x="3938250" y="1507328"/>
        <a:ext cx="1675195" cy="670078"/>
      </dsp:txXfrm>
    </dsp:sp>
    <dsp:sp modelId="{FD8CB772-4915-4B6B-960B-AF235102EF63}">
      <dsp:nvSpPr>
        <dsp:cNvPr id="0" name=""/>
        <dsp:cNvSpPr/>
      </dsp:nvSpPr>
      <dsp:spPr>
        <a:xfrm>
          <a:off x="462220" y="2596205"/>
          <a:ext cx="753837" cy="753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45C2E-E498-4541-9962-5827C06744AC}">
      <dsp:nvSpPr>
        <dsp:cNvPr id="0" name=""/>
        <dsp:cNvSpPr/>
      </dsp:nvSpPr>
      <dsp:spPr bwMode="white">
        <a:xfrm>
          <a:off x="1541" y="3636460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Deletion of Customer </a:t>
          </a:r>
        </a:p>
      </dsp:txBody>
      <dsp:txXfrm>
        <a:off x="1541" y="3636460"/>
        <a:ext cx="1675195" cy="670078"/>
      </dsp:txXfrm>
    </dsp:sp>
    <dsp:sp modelId="{FD9D3EF8-1DD2-4271-AC32-79529C088EA7}">
      <dsp:nvSpPr>
        <dsp:cNvPr id="0" name=""/>
        <dsp:cNvSpPr/>
      </dsp:nvSpPr>
      <dsp:spPr>
        <a:xfrm>
          <a:off x="2430574" y="2596205"/>
          <a:ext cx="753837" cy="753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187A-E437-41F1-AF95-080EF0C9F66D}">
      <dsp:nvSpPr>
        <dsp:cNvPr id="0" name=""/>
        <dsp:cNvSpPr/>
      </dsp:nvSpPr>
      <dsp:spPr bwMode="white">
        <a:xfrm>
          <a:off x="1969895" y="3636460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even interacts with authentication and account microservices for the purpose </a:t>
          </a:r>
        </a:p>
      </dsp:txBody>
      <dsp:txXfrm>
        <a:off x="1969895" y="3636460"/>
        <a:ext cx="1675195" cy="670078"/>
      </dsp:txXfrm>
    </dsp:sp>
    <dsp:sp modelId="{E43B6474-1FAC-4362-8F78-2B85569D1E41}">
      <dsp:nvSpPr>
        <dsp:cNvPr id="0" name=""/>
        <dsp:cNvSpPr/>
      </dsp:nvSpPr>
      <dsp:spPr>
        <a:xfrm>
          <a:off x="4398929" y="2596205"/>
          <a:ext cx="753837" cy="7538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40708-74B4-4CDD-A8FC-3D75BC78D277}">
      <dsp:nvSpPr>
        <dsp:cNvPr id="0" name=""/>
        <dsp:cNvSpPr/>
      </dsp:nvSpPr>
      <dsp:spPr bwMode="white">
        <a:xfrm>
          <a:off x="3938250" y="3636460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sharing</a:t>
          </a:r>
          <a:r>
            <a:rPr lang="en-US" sz="1100" kern="1200" dirty="0"/>
            <a:t> details.</a:t>
          </a:r>
        </a:p>
      </dsp:txBody>
      <dsp:txXfrm>
        <a:off x="3938250" y="3636460"/>
        <a:ext cx="1675195" cy="670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DEBDF-F521-43A8-86A7-C854CC1335D6}">
      <dsp:nvSpPr>
        <dsp:cNvPr id="0" name=""/>
        <dsp:cNvSpPr/>
      </dsp:nvSpPr>
      <dsp:spPr bwMode="white">
        <a:xfrm>
          <a:off x="6193631" y="33034"/>
          <a:ext cx="1161809" cy="11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Rules Microservice will be responsible for </a:t>
          </a:r>
          <a:r>
            <a:rPr lang="en-US" sz="1300" b="1" kern="1200"/>
            <a:t>evaluating rules: </a:t>
          </a:r>
          <a:endParaRPr lang="en-US" sz="1300" kern="1200"/>
        </a:p>
      </dsp:txBody>
      <dsp:txXfrm>
        <a:off x="6193631" y="33034"/>
        <a:ext cx="1161809" cy="1161809"/>
      </dsp:txXfrm>
    </dsp:sp>
    <dsp:sp modelId="{9E60D24B-0A22-48F5-A9CD-B1030C70E571}">
      <dsp:nvSpPr>
        <dsp:cNvPr id="0" name=""/>
        <dsp:cNvSpPr/>
      </dsp:nvSpPr>
      <dsp:spPr>
        <a:xfrm>
          <a:off x="3459940" y="-660"/>
          <a:ext cx="4356832" cy="4356832"/>
        </a:xfrm>
        <a:prstGeom prst="circularArrow">
          <a:avLst>
            <a:gd name="adj1" fmla="val 5200"/>
            <a:gd name="adj2" fmla="val 335898"/>
            <a:gd name="adj3" fmla="val 21293305"/>
            <a:gd name="adj4" fmla="val 19766184"/>
            <a:gd name="adj5" fmla="val 606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154C57-D83C-4350-8E29-7D2AE1329C85}">
      <dsp:nvSpPr>
        <dsp:cNvPr id="0" name=""/>
        <dsp:cNvSpPr/>
      </dsp:nvSpPr>
      <dsp:spPr bwMode="white">
        <a:xfrm>
          <a:off x="6895828" y="2194175"/>
          <a:ext cx="1161809" cy="11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Minimum Account Balance &amp; </a:t>
          </a:r>
          <a:endParaRPr lang="en-US" sz="1300" kern="1200"/>
        </a:p>
      </dsp:txBody>
      <dsp:txXfrm>
        <a:off x="6895828" y="2194175"/>
        <a:ext cx="1161809" cy="1161809"/>
      </dsp:txXfrm>
    </dsp:sp>
    <dsp:sp modelId="{1A349791-FD44-4247-A2EC-EF886317EF45}">
      <dsp:nvSpPr>
        <dsp:cNvPr id="0" name=""/>
        <dsp:cNvSpPr/>
      </dsp:nvSpPr>
      <dsp:spPr>
        <a:xfrm>
          <a:off x="3459940" y="-660"/>
          <a:ext cx="4356832" cy="4356832"/>
        </a:xfrm>
        <a:prstGeom prst="circularArrow">
          <a:avLst>
            <a:gd name="adj1" fmla="val 5200"/>
            <a:gd name="adj2" fmla="val 335898"/>
            <a:gd name="adj3" fmla="val 4014763"/>
            <a:gd name="adj4" fmla="val 2253372"/>
            <a:gd name="adj5" fmla="val 606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370A5D-DCB8-4C51-B976-83934B55D12D}">
      <dsp:nvSpPr>
        <dsp:cNvPr id="0" name=""/>
        <dsp:cNvSpPr/>
      </dsp:nvSpPr>
      <dsp:spPr bwMode="white">
        <a:xfrm>
          <a:off x="5057452" y="3529834"/>
          <a:ext cx="1161809" cy="11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Service Charge Deduction </a:t>
          </a:r>
          <a:endParaRPr lang="en-US" sz="1300" kern="1200"/>
        </a:p>
      </dsp:txBody>
      <dsp:txXfrm>
        <a:off x="5057452" y="3529834"/>
        <a:ext cx="1161809" cy="1161809"/>
      </dsp:txXfrm>
    </dsp:sp>
    <dsp:sp modelId="{E12F188D-DDD7-4E67-AF02-134F1B85F34A}">
      <dsp:nvSpPr>
        <dsp:cNvPr id="0" name=""/>
        <dsp:cNvSpPr/>
      </dsp:nvSpPr>
      <dsp:spPr>
        <a:xfrm>
          <a:off x="3459940" y="-660"/>
          <a:ext cx="4356832" cy="4356832"/>
        </a:xfrm>
        <a:prstGeom prst="circularArrow">
          <a:avLst>
            <a:gd name="adj1" fmla="val 5200"/>
            <a:gd name="adj2" fmla="val 335898"/>
            <a:gd name="adj3" fmla="val 8210730"/>
            <a:gd name="adj4" fmla="val 6449339"/>
            <a:gd name="adj5" fmla="val 606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E9A93F-BAB6-4276-85B9-A3B764D5CB11}">
      <dsp:nvSpPr>
        <dsp:cNvPr id="0" name=""/>
        <dsp:cNvSpPr/>
      </dsp:nvSpPr>
      <dsp:spPr bwMode="white">
        <a:xfrm>
          <a:off x="3219075" y="2194175"/>
          <a:ext cx="1161809" cy="11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Interacts </a:t>
          </a:r>
          <a:r>
            <a:rPr lang="en-US" sz="1300" kern="1200"/>
            <a:t>with </a:t>
          </a:r>
          <a:r>
            <a:rPr lang="en-US" sz="1300" b="1" kern="1200"/>
            <a:t>account </a:t>
          </a:r>
          <a:r>
            <a:rPr lang="en-US" sz="1300" kern="1200"/>
            <a:t>and </a:t>
          </a:r>
          <a:r>
            <a:rPr lang="en-US" sz="1300" b="1" kern="1200"/>
            <a:t>transaction microservice</a:t>
          </a:r>
          <a:r>
            <a:rPr lang="en-US" sz="1300" kern="1200"/>
            <a:t> for checking rules while </a:t>
          </a:r>
        </a:p>
      </dsp:txBody>
      <dsp:txXfrm>
        <a:off x="3219075" y="2194175"/>
        <a:ext cx="1161809" cy="1161809"/>
      </dsp:txXfrm>
    </dsp:sp>
    <dsp:sp modelId="{CAE9EA3F-0DF8-429C-B84D-11C56DD6281C}">
      <dsp:nvSpPr>
        <dsp:cNvPr id="0" name=""/>
        <dsp:cNvSpPr/>
      </dsp:nvSpPr>
      <dsp:spPr>
        <a:xfrm>
          <a:off x="3459940" y="-660"/>
          <a:ext cx="4356832" cy="4356832"/>
        </a:xfrm>
        <a:prstGeom prst="circularArrow">
          <a:avLst>
            <a:gd name="adj1" fmla="val 5200"/>
            <a:gd name="adj2" fmla="val 335898"/>
            <a:gd name="adj3" fmla="val 12297919"/>
            <a:gd name="adj4" fmla="val 10770797"/>
            <a:gd name="adj5" fmla="val 606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6A4CAA-CA8E-48FF-A022-382C80F6A526}">
      <dsp:nvSpPr>
        <dsp:cNvPr id="0" name=""/>
        <dsp:cNvSpPr/>
      </dsp:nvSpPr>
      <dsp:spPr bwMode="white">
        <a:xfrm>
          <a:off x="3921272" y="33034"/>
          <a:ext cx="1161809" cy="11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transferring</a:t>
          </a:r>
          <a:r>
            <a:rPr lang="en-US" sz="1300" kern="1200"/>
            <a:t> and </a:t>
          </a:r>
          <a:r>
            <a:rPr lang="en-US" sz="1300" b="1" kern="1200"/>
            <a:t>withdrawing</a:t>
          </a:r>
          <a:r>
            <a:rPr lang="en-US" sz="1300" kern="1200"/>
            <a:t> from </a:t>
          </a:r>
          <a:r>
            <a:rPr lang="en-US" sz="1300" b="1" kern="1200"/>
            <a:t>source account</a:t>
          </a:r>
          <a:r>
            <a:rPr lang="en-US" sz="1300" kern="1200"/>
            <a:t>.</a:t>
          </a:r>
        </a:p>
      </dsp:txBody>
      <dsp:txXfrm>
        <a:off x="3921272" y="33034"/>
        <a:ext cx="1161809" cy="1161809"/>
      </dsp:txXfrm>
    </dsp:sp>
    <dsp:sp modelId="{741C6844-B99F-4483-B0EB-3EDCD60D44F0}">
      <dsp:nvSpPr>
        <dsp:cNvPr id="0" name=""/>
        <dsp:cNvSpPr/>
      </dsp:nvSpPr>
      <dsp:spPr>
        <a:xfrm>
          <a:off x="3459940" y="-660"/>
          <a:ext cx="4356832" cy="4356832"/>
        </a:xfrm>
        <a:prstGeom prst="circularArrow">
          <a:avLst>
            <a:gd name="adj1" fmla="val 5200"/>
            <a:gd name="adj2" fmla="val 335898"/>
            <a:gd name="adj3" fmla="val 16865752"/>
            <a:gd name="adj4" fmla="val 15198351"/>
            <a:gd name="adj5" fmla="val 606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400" b="1" i="1" kern="1200" dirty="0">
                <a:solidFill>
                  <a:schemeClr val="bg1"/>
                </a:solidFill>
                <a:latin typeface="Cambria" panose="02040503050406030204"/>
                <a:ea typeface="Cambria" panose="02040503050406030204"/>
              </a:rPr>
              <a:t>Retail Banking System</a:t>
            </a:r>
            <a:br>
              <a:rPr lang="en-US" sz="4400" b="1" i="1" kern="1200" dirty="0">
                <a:latin typeface="Cambria" panose="02040503050406030204"/>
              </a:rPr>
            </a:br>
            <a:r>
              <a:rPr lang="en-US" sz="4400" b="1" i="1" kern="1200" dirty="0">
                <a:solidFill>
                  <a:schemeClr val="bg1"/>
                </a:solidFill>
                <a:latin typeface="Cambria" panose="02040503050406030204"/>
                <a:ea typeface="Cambria" panose="02040503050406030204"/>
              </a:rPr>
              <a:t>MFPE(POD-4) INTCDE22IJ037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har char="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Char char=""/>
            </a:pPr>
            <a:r>
              <a:rPr lang="en-US" sz="1600" dirty="0">
                <a:solidFill>
                  <a:schemeClr val="tx1"/>
                </a:solidFill>
              </a:rPr>
              <a:t>MENTOR : SUBRAMANIAN SANTOSHKUMAR</a:t>
            </a: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Trainer :  Abraham Vaddani</a:t>
            </a: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Coach : Kanchan Nikanthro Bhise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/>
                <a:cs typeface="Calibri" panose="020F0502020204030204"/>
              </a:rPr>
              <a:t>TEAM </a:t>
            </a:r>
            <a:r>
              <a:rPr lang="en-US" b="1" u="sng" dirty="0" err="1">
                <a:solidFill>
                  <a:schemeClr val="bg1"/>
                </a:solidFill>
                <a:latin typeface="Times New Roman" panose="02020603050405020304"/>
                <a:cs typeface="Calibri" panose="020F0502020204030204"/>
              </a:rPr>
              <a:t>mEMBERS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/>
                <a:cs typeface="Calibri" panose="020F0502020204030204"/>
              </a:rPr>
              <a:t> :-</a:t>
            </a: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Labhanshi JAin (2135619)</a:t>
            </a: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 Mandalapu ALEKHYA (2134147)</a:t>
            </a: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EMMADI KEERTHI (2135576)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Katuri Nandakumar(2134202)</a:t>
            </a:r>
          </a:p>
          <a:p>
            <a:pPr marL="342900" indent="-342900">
              <a:lnSpc>
                <a:spcPct val="90000"/>
              </a:lnSpc>
              <a:buFont typeface="Wingdings 3" panose="05040102010807070707" charset="2"/>
              <a:buChar char="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charset="2"/>
              <a:buChar char="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Icon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655" y="2293654"/>
            <a:ext cx="4008888" cy="37133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i="1" dirty="0">
                <a:solidFill>
                  <a:schemeClr val="tx1"/>
                </a:solidFill>
                <a:latin typeface="Cambria" panose="02040503050406030204"/>
                <a:ea typeface="+mj-lt"/>
                <a:cs typeface="+mj-lt"/>
              </a:rPr>
              <a:t>Authorization Microservice - Sample request :</a:t>
            </a:r>
            <a:endParaRPr lang="en-US" sz="3600" b="1" i="1" dirty="0">
              <a:solidFill>
                <a:schemeClr val="tx1"/>
              </a:solidFill>
              <a:latin typeface="Cambria" panose="02040503050406030204"/>
              <a:ea typeface="Cambria" panose="02040503050406030204"/>
            </a:endParaRPr>
          </a:p>
          <a:p>
            <a:pPr>
              <a:lnSpc>
                <a:spcPct val="90000"/>
              </a:lnSpc>
            </a:pPr>
            <a:endParaRPr lang="en-US" sz="3600" b="1" i="1" dirty="0">
              <a:solidFill>
                <a:schemeClr val="tx1"/>
              </a:solidFill>
              <a:latin typeface="Cambria" panose="02040503050406030204"/>
              <a:ea typeface="Cambria" panose="02040503050406030204"/>
            </a:endParaRPr>
          </a:p>
        </p:txBody>
      </p:sp>
      <p:sp useBgFill="1"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6" y="2404787"/>
            <a:ext cx="10388060" cy="3926920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99" y="676895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Cambria" panose="02040503050406030204"/>
                <a:ea typeface="+mj-lt"/>
                <a:cs typeface="+mj-lt"/>
              </a:rPr>
              <a:t>Customer Microservice</a:t>
            </a:r>
          </a:p>
          <a:p>
            <a:endParaRPr lang="en-US" b="1" i="1" dirty="0">
              <a:solidFill>
                <a:schemeClr val="tx1"/>
              </a:solidFill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Customer Microservice - Sample request :</a:t>
            </a:r>
            <a:endParaRPr lang="en-US" sz="4400" b="1" i="1" dirty="0">
              <a:solidFill>
                <a:schemeClr val="bg1"/>
              </a:solidFill>
              <a:latin typeface="Cambria" panose="02040503050406030204"/>
            </a:endParaRPr>
          </a:p>
          <a:p>
            <a:pPr>
              <a:lnSpc>
                <a:spcPct val="90000"/>
              </a:lnSpc>
            </a:pPr>
            <a:endParaRPr lang="en-US" sz="3900"/>
          </a:p>
        </p:txBody>
      </p:sp>
      <p:pic>
        <p:nvPicPr>
          <p:cNvPr id="4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2" y="2442270"/>
            <a:ext cx="11492409" cy="40565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169" y="2430669"/>
            <a:ext cx="3261544" cy="1542039"/>
          </a:xfrm>
        </p:spPr>
        <p:txBody>
          <a:bodyPr anchor="t">
            <a:noAutofit/>
          </a:bodyPr>
          <a:lstStyle/>
          <a:p>
            <a:r>
              <a:rPr lang="en-US" sz="4000" b="1" i="1" dirty="0">
                <a:solidFill>
                  <a:srgbClr val="000000"/>
                </a:solidFill>
                <a:latin typeface="Cambria" panose="02040503050406030204"/>
                <a:ea typeface="+mj-lt"/>
                <a:cs typeface="+mj-lt"/>
              </a:rPr>
              <a:t>Account Microservice </a:t>
            </a:r>
            <a:endParaRPr lang="en-US" sz="4000" b="1" i="1" dirty="0">
              <a:solidFill>
                <a:srgbClr val="000000"/>
              </a:solidFill>
              <a:latin typeface="Cambria" panose="02040503050406030204"/>
            </a:endParaRPr>
          </a:p>
          <a:p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Account Microservice will perform </a:t>
            </a:r>
            <a:r>
              <a:rPr lang="en-US" b="1" dirty="0">
                <a:ea typeface="+mj-lt"/>
                <a:cs typeface="+mj-lt"/>
              </a:rPr>
              <a:t>following operations</a:t>
            </a:r>
            <a:r>
              <a:rPr lang="en-US" dirty="0">
                <a:ea typeface="+mj-lt"/>
                <a:cs typeface="+mj-lt"/>
              </a:rPr>
              <a:t>: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Customer Account Creation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Fetching Account Details</a:t>
            </a:r>
            <a:r>
              <a:rPr lang="en-US" dirty="0">
                <a:ea typeface="+mj-lt"/>
                <a:cs typeface="+mj-lt"/>
              </a:rPr>
              <a:t> for Each Customer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Deposit and Withdraw from customer’s account</a:t>
            </a:r>
            <a:r>
              <a:rPr lang="en-US" dirty="0">
                <a:ea typeface="+mj-lt"/>
                <a:cs typeface="+mj-lt"/>
              </a:rPr>
              <a:t>.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Interacts </a:t>
            </a:r>
            <a:r>
              <a:rPr lang="en-US" dirty="0">
                <a:ea typeface="+mj-lt"/>
                <a:cs typeface="+mj-lt"/>
              </a:rPr>
              <a:t>with </a:t>
            </a:r>
            <a:r>
              <a:rPr lang="en-US" b="1" dirty="0">
                <a:ea typeface="+mj-lt"/>
                <a:cs typeface="+mj-lt"/>
              </a:rPr>
              <a:t>transaction microservice</a:t>
            </a:r>
            <a:r>
              <a:rPr lang="en-US" dirty="0">
                <a:ea typeface="+mj-lt"/>
                <a:cs typeface="+mj-lt"/>
              </a:rPr>
              <a:t> for </a:t>
            </a:r>
            <a:r>
              <a:rPr lang="en-US" b="1" dirty="0">
                <a:ea typeface="+mj-lt"/>
                <a:cs typeface="+mj-lt"/>
              </a:rPr>
              <a:t>validating the account details and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transferring the amount.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37893" y="496439"/>
            <a:ext cx="10199936" cy="3579049"/>
          </a:xfrm>
          <a:prstGeom prst="rect">
            <a:avLst/>
          </a:prstGeom>
          <a:effectLst/>
        </p:spPr>
      </p:pic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394" y="5042086"/>
            <a:ext cx="9149350" cy="114411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i="1" kern="1200" dirty="0">
                <a:solidFill>
                  <a:schemeClr val="tx1"/>
                </a:solidFill>
                <a:latin typeface="Cambria" panose="02040503050406030204"/>
                <a:ea typeface="Cambria" panose="02040503050406030204"/>
              </a:rPr>
              <a:t>Account Microservice - Sample request</a:t>
            </a:r>
          </a:p>
          <a:p>
            <a:pPr>
              <a:lnSpc>
                <a:spcPct val="90000"/>
              </a:lnSpc>
            </a:pPr>
            <a:endParaRPr lang="en-US" sz="4000" b="1" i="1" kern="1200" dirty="0">
              <a:solidFill>
                <a:schemeClr val="tx1"/>
              </a:solidFill>
              <a:latin typeface="Cambria" panose="02040503050406030204"/>
              <a:ea typeface="Cambria" panose="02040503050406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77" y="452718"/>
            <a:ext cx="9515157" cy="1256964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Transaction Microservice :</a:t>
            </a:r>
            <a:endParaRPr lang="en-US" sz="4400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Transaction Microservices will perform operations like: ● Fetching transactions history for individual account.</a:t>
            </a:r>
          </a:p>
          <a:p>
            <a:r>
              <a:rPr lang="en-US"/>
              <a:t>Validating the account details for individual customer.</a:t>
            </a:r>
          </a:p>
          <a:p>
            <a:r>
              <a:rPr lang="en-US"/>
              <a:t> Checks minimum balance for the transfer and withdraw account.</a:t>
            </a:r>
          </a:p>
          <a:p>
            <a:r>
              <a:rPr lang="en-US"/>
              <a:t> Transactions microservice will interact with Account microservice to actually complete </a:t>
            </a:r>
          </a:p>
          <a:p>
            <a:r>
              <a:rPr lang="en-US"/>
              <a:t>the transactions within the accounts.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Transaction Microservice - Sample request :</a:t>
            </a:r>
            <a:endParaRPr lang="en-US" b="1" i="1" dirty="0">
              <a:solidFill>
                <a:schemeClr val="bg1"/>
              </a:solidFill>
              <a:latin typeface="Cambria" panose="02040503050406030204"/>
              <a:ea typeface="Cambria" panose="02040503050406030204"/>
            </a:endParaRPr>
          </a:p>
          <a:p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30" y="2385048"/>
            <a:ext cx="11475496" cy="39066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Rules Microservice</a:t>
            </a:r>
            <a:r>
              <a:rPr lang="en-US" sz="4400" b="1" i="1" dirty="0">
                <a:latin typeface="Cambria" panose="02040503050406030204"/>
                <a:ea typeface="+mj-lt"/>
                <a:cs typeface="+mj-lt"/>
              </a:rPr>
              <a:t> </a:t>
            </a:r>
            <a:endParaRPr lang="en-US" sz="4400" b="1" i="1" dirty="0">
              <a:latin typeface="Cambria" panose="02040503050406030204"/>
              <a:ea typeface="Cambria" panose="02040503050406030204"/>
            </a:endParaRPr>
          </a:p>
          <a:p>
            <a:endParaRPr lang="en-US"/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</p:nvPr>
        </p:nvGraphicFramePr>
        <p:xfrm>
          <a:off x="142530" y="1555962"/>
          <a:ext cx="11276714" cy="4692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Rules Microservice - Sample request :</a:t>
            </a:r>
            <a:endParaRPr lang="en-US" b="1" i="1" dirty="0">
              <a:solidFill>
                <a:schemeClr val="bg1"/>
              </a:solidFill>
              <a:latin typeface="Cambria" panose="02040503050406030204"/>
              <a:ea typeface="Cambria" panose="02040503050406030204"/>
            </a:endParaRPr>
          </a:p>
          <a:p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00" y="1644310"/>
            <a:ext cx="11560033" cy="507895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1" kern="1200" dirty="0">
                <a:solidFill>
                  <a:schemeClr val="tx1"/>
                </a:solidFill>
                <a:latin typeface="Cambria" panose="02040503050406030204"/>
                <a:ea typeface="Cambria" panose="02040503050406030204"/>
              </a:rPr>
              <a:t>Unit testing and Code Coverage:</a:t>
            </a:r>
          </a:p>
          <a:p>
            <a:pPr>
              <a:lnSpc>
                <a:spcPct val="90000"/>
              </a:lnSpc>
            </a:pPr>
            <a:endParaRPr lang="en-US" sz="4400" b="1" i="1" kern="1200" dirty="0">
              <a:solidFill>
                <a:schemeClr val="tx1"/>
              </a:solidFill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23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text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52271" y="571522"/>
            <a:ext cx="7159661" cy="5904990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Cambria" panose="02040503050406030204"/>
              </a:rPr>
              <a:t>INTRODUCTION</a:t>
            </a:r>
          </a:p>
        </p:txBody>
      </p:sp>
      <p:sp>
        <p:nvSpPr>
          <p:cNvPr id="7" name="Freeform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/>
          <p:cNvPicPr>
            <a:picLocks noChangeAspect="1"/>
          </p:cNvPicPr>
          <p:nvPr/>
        </p:nvPicPr>
        <p:blipFill rotWithShape="1">
          <a:blip r:embed="rId3"/>
          <a:srcRect l="3806" r="2408"/>
          <a:stretch>
            <a:fillRect/>
          </a:stretch>
        </p:blipFill>
        <p:spPr>
          <a:xfrm>
            <a:off x="-110432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8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950" y="2052918"/>
            <a:ext cx="5334642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The Retail Banking System provides </a:t>
            </a:r>
            <a:r>
              <a:rPr lang="en-US" b="1" dirty="0">
                <a:ea typeface="+mj-lt"/>
                <a:cs typeface="+mj-lt"/>
              </a:rPr>
              <a:t>Microservice Architecture based software solution.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It provides </a:t>
            </a:r>
            <a:r>
              <a:rPr lang="en-US" b="1" dirty="0">
                <a:ea typeface="+mj-lt"/>
                <a:cs typeface="+mj-lt"/>
              </a:rPr>
              <a:t>high Availability operations </a:t>
            </a:r>
            <a:r>
              <a:rPr lang="en-US" dirty="0">
                <a:ea typeface="+mj-lt"/>
                <a:cs typeface="+mj-lt"/>
              </a:rPr>
              <a:t>for their </a:t>
            </a:r>
            <a:r>
              <a:rPr lang="en-US" b="1" dirty="0">
                <a:ea typeface="+mj-lt"/>
                <a:cs typeface="+mj-lt"/>
              </a:rPr>
              <a:t>client &amp; bank employees</a:t>
            </a:r>
            <a:r>
              <a:rPr lang="en-US" dirty="0">
                <a:ea typeface="+mj-lt"/>
                <a:cs typeface="+mj-lt"/>
              </a:rPr>
              <a:t> without disruption.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Different Microservices combines together</a:t>
            </a:r>
            <a:r>
              <a:rPr lang="en-US" dirty="0">
                <a:ea typeface="+mj-lt"/>
                <a:cs typeface="+mj-lt"/>
              </a:rPr>
              <a:t> to perform together as a </a:t>
            </a:r>
            <a:r>
              <a:rPr lang="en-US" b="1" dirty="0">
                <a:ea typeface="+mj-lt"/>
                <a:cs typeface="+mj-lt"/>
              </a:rPr>
              <a:t>Unifified application.</a:t>
            </a:r>
            <a:endParaRPr lang="en-US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Cambria" panose="02040503050406030204"/>
                <a:ea typeface="Cambria" panose="02040503050406030204"/>
              </a:rPr>
              <a:t>WORKING PROJECT</a:t>
            </a:r>
          </a:p>
        </p:txBody>
      </p:sp>
      <p:pic>
        <p:nvPicPr>
          <p:cNvPr id="4" name="Picture 4" descr="Graphical user interface, website&#10;&#10;Description automatically generated"/>
          <p:cNvPicPr>
            <a:picLocks noChangeAspect="1"/>
          </p:cNvPicPr>
          <p:nvPr/>
        </p:nvPicPr>
        <p:blipFill rotWithShape="1">
          <a:blip r:embed="rId3"/>
          <a:srcRect l="23481" r="3142" b="-1"/>
          <a:stretch>
            <a:fillRect/>
          </a:stretch>
        </p:blipFill>
        <p:spPr>
          <a:xfrm>
            <a:off x="3476544" y="630767"/>
            <a:ext cx="8067756" cy="59774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288394" y="676381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i="1" dirty="0">
                <a:solidFill>
                  <a:schemeClr val="bg1"/>
                </a:solidFill>
                <a:latin typeface="Cambria" panose="02040503050406030204"/>
                <a:ea typeface="Cambria" panose="02040503050406030204"/>
              </a:rPr>
              <a:t>Employee Login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0" y="1270476"/>
            <a:ext cx="11589959" cy="54844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7364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Cambria" panose="02040503050406030204"/>
                <a:ea typeface="Cambria" panose="02040503050406030204"/>
              </a:rPr>
              <a:t>Customer Login</a:t>
            </a:r>
          </a:p>
        </p:txBody>
      </p:sp>
      <p:pic>
        <p:nvPicPr>
          <p:cNvPr id="4" name="Picture 4" descr="Graphical user interfac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5" y="1206252"/>
            <a:ext cx="11984834" cy="551839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94" y="1063416"/>
            <a:ext cx="5378240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1" kern="1200" dirty="0">
                <a:solidFill>
                  <a:schemeClr val="bg1"/>
                </a:solidFill>
                <a:latin typeface="Cambria" panose="02040503050406030204"/>
                <a:ea typeface="Cambria" panose="02040503050406030204"/>
              </a:rPr>
              <a:t>THANK YOU</a:t>
            </a: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1" kern="1200" dirty="0">
                <a:solidFill>
                  <a:schemeClr val="tx1"/>
                </a:solidFill>
                <a:latin typeface="Cambria" panose="02040503050406030204"/>
                <a:ea typeface="Cambria" panose="02040503050406030204"/>
              </a:rPr>
              <a:t>Architecture Diagram for Employee</a:t>
            </a:r>
          </a:p>
          <a:p>
            <a:pPr>
              <a:lnSpc>
                <a:spcPct val="90000"/>
              </a:lnSpc>
            </a:pP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131" y="1038112"/>
            <a:ext cx="6916106" cy="4919491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Architecture Diagram for Customer</a:t>
            </a:r>
            <a:endParaRPr lang="en-US" sz="4400" b="1" i="1" dirty="0">
              <a:solidFill>
                <a:schemeClr val="bg1"/>
              </a:solidFill>
              <a:latin typeface="Cambria" panose="02040503050406030204"/>
              <a:ea typeface="Cambria" panose="02040503050406030204"/>
            </a:endParaRPr>
          </a:p>
          <a:p>
            <a:endParaRPr lang="en-US" sz="4400" b="1" i="1" dirty="0">
              <a:solidFill>
                <a:schemeClr val="bg1"/>
              </a:solidFill>
              <a:latin typeface="Cambria" panose="02040503050406030204"/>
              <a:ea typeface="Cambria" panose="02040503050406030204"/>
            </a:endParaRPr>
          </a:p>
        </p:txBody>
      </p:sp>
      <p:pic>
        <p:nvPicPr>
          <p:cNvPr id="4" name="Picture 4" descr="Diagram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38" y="2096108"/>
            <a:ext cx="7605105" cy="4296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2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2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2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278" y="1325880"/>
            <a:ext cx="3090021" cy="2657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1" kern="1200" dirty="0" err="1">
                <a:solidFill>
                  <a:schemeClr val="tx1"/>
                </a:solidFill>
                <a:latin typeface="Cambria" panose="02040503050406030204"/>
                <a:ea typeface="Cambria" panose="02040503050406030204"/>
              </a:rPr>
              <a:t>WorkFlow</a:t>
            </a:r>
            <a:r>
              <a:rPr lang="en-US" sz="4400" b="1" i="1" kern="1200" dirty="0">
                <a:solidFill>
                  <a:schemeClr val="tx1"/>
                </a:solidFill>
                <a:latin typeface="Cambria" panose="02040503050406030204"/>
                <a:ea typeface="Cambria" panose="02040503050406030204"/>
              </a:rPr>
              <a:t>:</a:t>
            </a:r>
          </a:p>
          <a:p>
            <a:endParaRPr lang="en-US" sz="50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53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31" y="1591259"/>
            <a:ext cx="6916106" cy="3426675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Client - Server Architecture</a:t>
            </a:r>
            <a:endParaRPr lang="en-US" sz="4400" b="1" i="1">
              <a:solidFill>
                <a:schemeClr val="bg1"/>
              </a:solidFill>
              <a:latin typeface="Cambria" panose="02040503050406030204"/>
              <a:ea typeface="Cambria" panose="02040503050406030204"/>
            </a:endParaRPr>
          </a:p>
          <a:p>
            <a:pPr algn="ctr"/>
            <a:endParaRPr lang="en-US" dirty="0"/>
          </a:p>
        </p:txBody>
      </p:sp>
      <p:pic>
        <p:nvPicPr>
          <p:cNvPr id="4" name="Picture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30" y="1900067"/>
            <a:ext cx="10790167" cy="443492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698054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Technologies Used</a:t>
            </a:r>
            <a:endParaRPr lang="en-US" sz="4400" b="1" i="1" dirty="0">
              <a:solidFill>
                <a:schemeClr val="bg1"/>
              </a:solidFill>
              <a:latin typeface="Cambria" panose="02040503050406030204"/>
              <a:ea typeface="Cambria" panose="02040503050406030204"/>
            </a:endParaRPr>
          </a:p>
          <a:p>
            <a:pPr algn="ctr"/>
            <a:endParaRPr lang="en-US" sz="4400" b="1" i="1" dirty="0">
              <a:solidFill>
                <a:schemeClr val="bg1"/>
              </a:solidFill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Front End : </a:t>
            </a:r>
            <a:r>
              <a:rPr lang="en-US" b="1" dirty="0">
                <a:ea typeface="+mj-lt"/>
                <a:cs typeface="+mj-lt"/>
              </a:rPr>
              <a:t>Angular 8 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Backend : </a:t>
            </a:r>
            <a:r>
              <a:rPr lang="en-US" b="1" dirty="0">
                <a:ea typeface="+mj-lt"/>
                <a:cs typeface="+mj-lt"/>
              </a:rPr>
              <a:t>Java, Spring Boot, Restful-Services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 Database : </a:t>
            </a:r>
            <a:r>
              <a:rPr lang="en-US" b="1" dirty="0">
                <a:ea typeface="+mj-lt"/>
                <a:cs typeface="+mj-lt"/>
              </a:rPr>
              <a:t>H2 - database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 Tools : </a:t>
            </a:r>
            <a:r>
              <a:rPr lang="en-US" b="1" dirty="0">
                <a:ea typeface="+mj-lt"/>
                <a:cs typeface="+mj-lt"/>
              </a:rPr>
              <a:t>Spring Tool Suite, Swagger, </a:t>
            </a:r>
            <a:r>
              <a:rPr lang="en-US" b="1" dirty="0" err="1">
                <a:ea typeface="+mj-lt"/>
                <a:cs typeface="+mj-lt"/>
              </a:rPr>
              <a:t>Eclemma</a:t>
            </a:r>
            <a:r>
              <a:rPr lang="en-US" b="1" dirty="0">
                <a:ea typeface="+mj-lt"/>
                <a:cs typeface="+mj-lt"/>
              </a:rPr>
              <a:t>, Postman, AWS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56" y="870933"/>
            <a:ext cx="3974141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Cambria" panose="02040503050406030204"/>
                <a:ea typeface="+mj-lt"/>
                <a:cs typeface="+mj-lt"/>
              </a:rPr>
              <a:t>Working Microservices</a:t>
            </a:r>
            <a:r>
              <a:rPr lang="en-US" sz="4400" dirty="0">
                <a:solidFill>
                  <a:schemeClr val="bg1"/>
                </a:solidFill>
                <a:ea typeface="+mj-lt"/>
                <a:cs typeface="+mj-lt"/>
              </a:rPr>
              <a:t>: </a:t>
            </a:r>
          </a:p>
          <a:p>
            <a:pPr algn="ctr"/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Authorization microservice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Customer microservice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 Account microservice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 Transaction microservice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 Rules microservice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 b="1" i="1" dirty="0">
                <a:solidFill>
                  <a:schemeClr val="tx1"/>
                </a:solidFill>
                <a:latin typeface="Cambria" panose="02040503050406030204"/>
                <a:ea typeface="+mj-lt"/>
                <a:cs typeface="+mj-lt"/>
              </a:rPr>
              <a:t>Authentication Microservice </a:t>
            </a:r>
            <a:endParaRPr lang="en-US" sz="3900" b="1" i="1" dirty="0">
              <a:solidFill>
                <a:schemeClr val="tx1"/>
              </a:solidFill>
              <a:latin typeface="Cambria" panose="02040503050406030204"/>
              <a:ea typeface="Cambria" panose="02040503050406030204"/>
            </a:endParaRPr>
          </a:p>
          <a:p>
            <a:endParaRPr lang="en-US" sz="3900" b="1" i="1" dirty="0">
              <a:solidFill>
                <a:schemeClr val="tx1"/>
              </a:solidFill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24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389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</vt:lpstr>
      <vt:lpstr>Century Gothic</vt:lpstr>
      <vt:lpstr>Times New Roman</vt:lpstr>
      <vt:lpstr>Wingdings 3</vt:lpstr>
      <vt:lpstr>Ion</vt:lpstr>
      <vt:lpstr>Retail Banking System MFPE(POD-4) INTCDE22IJ037 </vt:lpstr>
      <vt:lpstr>INTRODUCTION</vt:lpstr>
      <vt:lpstr>Architecture Diagram for Employee </vt:lpstr>
      <vt:lpstr>Architecture Diagram for Customer </vt:lpstr>
      <vt:lpstr>WorkFlow: </vt:lpstr>
      <vt:lpstr>Client - Server Architecture </vt:lpstr>
      <vt:lpstr>Technologies Used </vt:lpstr>
      <vt:lpstr>Working Microservices:  </vt:lpstr>
      <vt:lpstr>Authentication Microservice  </vt:lpstr>
      <vt:lpstr>Authorization Microservice - Sample request : </vt:lpstr>
      <vt:lpstr>Customer Microservice </vt:lpstr>
      <vt:lpstr>Customer Microservice - Sample request : </vt:lpstr>
      <vt:lpstr>Account Microservice  </vt:lpstr>
      <vt:lpstr>Account Microservice - Sample request </vt:lpstr>
      <vt:lpstr>Transaction Microservice : </vt:lpstr>
      <vt:lpstr>Transaction Microservice - Sample request : </vt:lpstr>
      <vt:lpstr>Rules Microservice  </vt:lpstr>
      <vt:lpstr>Rules Microservice - Sample request : </vt:lpstr>
      <vt:lpstr>Unit testing and Code Coverage: </vt:lpstr>
      <vt:lpstr>WORKING PROJECT</vt:lpstr>
      <vt:lpstr>PowerPoint Presentation</vt:lpstr>
      <vt:lpstr>Customer Login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Emmadi Keerthi</cp:lastModifiedBy>
  <cp:revision>563</cp:revision>
  <dcterms:created xsi:type="dcterms:W3CDTF">2022-07-08T12:14:00Z</dcterms:created>
  <dcterms:modified xsi:type="dcterms:W3CDTF">2022-07-17T08:26:55Z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A3584B92599E4821B259C84D3CA68336</vt:lpwstr>
  </property>
  <property fmtid="{D5CDD505-2E9C-101B-9397-08002B2CF9AE}" pid="3" name="KSOProductBuildVer">
    <vt:lpwstr>1033-11.2.0.11191</vt:lpwstr>
  </property>
</Properties>
</file>