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83" r:id="rId8"/>
    <p:sldId id="293" r:id="rId9"/>
    <p:sldId id="286" r:id="rId10"/>
    <p:sldId id="266" r:id="rId11"/>
    <p:sldId id="28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4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7ACE4-D09A-AD49-BC3D-834A7E7BFD44}" v="116" dt="2024-05-01T22:04:25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4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upalli, Tanishq" userId="e779530a-22a0-4fa8-85f5-c14fe9aee5a0" providerId="ADAL" clId="{CF67ACE4-D09A-AD49-BC3D-834A7E7BFD44}"/>
    <pc:docChg chg="undo custSel addSld delSld modSld">
      <pc:chgData name="Motupalli, Tanishq" userId="e779530a-22a0-4fa8-85f5-c14fe9aee5a0" providerId="ADAL" clId="{CF67ACE4-D09A-AD49-BC3D-834A7E7BFD44}" dt="2024-05-01T22:08:07.047" v="947" actId="1076"/>
      <pc:docMkLst>
        <pc:docMk/>
      </pc:docMkLst>
      <pc:sldChg chg="addSp delSp modSp mod setBg modClrScheme chgLayout">
        <pc:chgData name="Motupalli, Tanishq" userId="e779530a-22a0-4fa8-85f5-c14fe9aee5a0" providerId="ADAL" clId="{CF67ACE4-D09A-AD49-BC3D-834A7E7BFD44}" dt="2024-05-01T22:08:07.047" v="947" actId="1076"/>
        <pc:sldMkLst>
          <pc:docMk/>
          <pc:sldMk cId="3946934594" sldId="256"/>
        </pc:sldMkLst>
        <pc:spChg chg="mod">
          <ac:chgData name="Motupalli, Tanishq" userId="e779530a-22a0-4fa8-85f5-c14fe9aee5a0" providerId="ADAL" clId="{CF67ACE4-D09A-AD49-BC3D-834A7E7BFD44}" dt="2024-05-01T22:08:07.047" v="947" actId="1076"/>
          <ac:spMkLst>
            <pc:docMk/>
            <pc:sldMk cId="3946934594" sldId="256"/>
            <ac:spMk id="2" creationId="{632BE5BF-9922-45FB-8F3F-4446D40A051B}"/>
          </ac:spMkLst>
        </pc:spChg>
        <pc:spChg chg="add mod">
          <ac:chgData name="Motupalli, Tanishq" userId="e779530a-22a0-4fa8-85f5-c14fe9aee5a0" providerId="ADAL" clId="{CF67ACE4-D09A-AD49-BC3D-834A7E7BFD44}" dt="2024-05-01T22:04:18.707" v="866" actId="1076"/>
          <ac:spMkLst>
            <pc:docMk/>
            <pc:sldMk cId="3946934594" sldId="256"/>
            <ac:spMk id="4" creationId="{3AB0589D-A492-5AE1-E6BF-37DFAF68E889}"/>
          </ac:spMkLst>
        </pc:spChg>
        <pc:spChg chg="add mod">
          <ac:chgData name="Motupalli, Tanishq" userId="e779530a-22a0-4fa8-85f5-c14fe9aee5a0" providerId="ADAL" clId="{CF67ACE4-D09A-AD49-BC3D-834A7E7BFD44}" dt="2024-05-01T22:05:12.901" v="941" actId="207"/>
          <ac:spMkLst>
            <pc:docMk/>
            <pc:sldMk cId="3946934594" sldId="256"/>
            <ac:spMk id="5" creationId="{615BC879-72D3-BB1D-C649-27FAA90306B8}"/>
          </ac:spMkLst>
        </pc:spChg>
        <pc:spChg chg="add del mod">
          <ac:chgData name="Motupalli, Tanishq" userId="e779530a-22a0-4fa8-85f5-c14fe9aee5a0" providerId="ADAL" clId="{CF67ACE4-D09A-AD49-BC3D-834A7E7BFD44}" dt="2024-05-01T22:04:04.318" v="859" actId="26606"/>
          <ac:spMkLst>
            <pc:docMk/>
            <pc:sldMk cId="3946934594" sldId="256"/>
            <ac:spMk id="9" creationId="{FC75B521-56DA-4DCB-10D9-919E858E7B19}"/>
          </ac:spMkLst>
        </pc:spChg>
        <pc:spChg chg="add del mod">
          <ac:chgData name="Motupalli, Tanishq" userId="e779530a-22a0-4fa8-85f5-c14fe9aee5a0" providerId="ADAL" clId="{CF67ACE4-D09A-AD49-BC3D-834A7E7BFD44}" dt="2024-05-01T22:04:04.318" v="859" actId="26606"/>
          <ac:spMkLst>
            <pc:docMk/>
            <pc:sldMk cId="3946934594" sldId="256"/>
            <ac:spMk id="11" creationId="{C8749094-99B7-E223-C88F-A6FC2F4A9B78}"/>
          </ac:spMkLst>
        </pc:spChg>
        <pc:spChg chg="add del mod">
          <ac:chgData name="Motupalli, Tanishq" userId="e779530a-22a0-4fa8-85f5-c14fe9aee5a0" providerId="ADAL" clId="{CF67ACE4-D09A-AD49-BC3D-834A7E7BFD44}" dt="2024-05-01T22:04:04.318" v="859" actId="26606"/>
          <ac:spMkLst>
            <pc:docMk/>
            <pc:sldMk cId="3946934594" sldId="256"/>
            <ac:spMk id="13" creationId="{0D017D39-EF4C-C523-87E5-2806A6A54F16}"/>
          </ac:spMkLst>
        </pc:spChg>
        <pc:spChg chg="add del mod">
          <ac:chgData name="Motupalli, Tanishq" userId="e779530a-22a0-4fa8-85f5-c14fe9aee5a0" providerId="ADAL" clId="{CF67ACE4-D09A-AD49-BC3D-834A7E7BFD44}" dt="2024-05-01T22:04:04.318" v="859" actId="26606"/>
          <ac:spMkLst>
            <pc:docMk/>
            <pc:sldMk cId="3946934594" sldId="256"/>
            <ac:spMk id="15" creationId="{E3C710F8-CB98-DA38-B0C6-B32B5138A0DE}"/>
          </ac:spMkLst>
        </pc:spChg>
        <pc:spChg chg="add del mod">
          <ac:chgData name="Motupalli, Tanishq" userId="e779530a-22a0-4fa8-85f5-c14fe9aee5a0" providerId="ADAL" clId="{CF67ACE4-D09A-AD49-BC3D-834A7E7BFD44}" dt="2024-05-01T22:04:06.766" v="861" actId="26606"/>
          <ac:spMkLst>
            <pc:docMk/>
            <pc:sldMk cId="3946934594" sldId="256"/>
            <ac:spMk id="17" creationId="{BA801F56-DBD6-EC85-B4B1-0936E9363463}"/>
          </ac:spMkLst>
        </pc:spChg>
        <pc:spChg chg="add del mod">
          <ac:chgData name="Motupalli, Tanishq" userId="e779530a-22a0-4fa8-85f5-c14fe9aee5a0" providerId="ADAL" clId="{CF67ACE4-D09A-AD49-BC3D-834A7E7BFD44}" dt="2024-05-01T22:04:08.966" v="863" actId="26606"/>
          <ac:spMkLst>
            <pc:docMk/>
            <pc:sldMk cId="3946934594" sldId="256"/>
            <ac:spMk id="19" creationId="{CE6BCAC2-8892-3F3F-8F5A-5D552A5DAA6E}"/>
          </ac:spMkLst>
        </pc:spChg>
        <pc:spChg chg="add mod">
          <ac:chgData name="Motupalli, Tanishq" userId="e779530a-22a0-4fa8-85f5-c14fe9aee5a0" providerId="ADAL" clId="{CF67ACE4-D09A-AD49-BC3D-834A7E7BFD44}" dt="2024-05-01T22:04:08.971" v="864" actId="26606"/>
          <ac:spMkLst>
            <pc:docMk/>
            <pc:sldMk cId="3946934594" sldId="256"/>
            <ac:spMk id="21" creationId="{BA801F56-DBD6-EC85-B4B1-0936E9363463}"/>
          </ac:spMkLst>
        </pc:spChg>
      </pc:sldChg>
      <pc:sldChg chg="addSp delSp modSp mod modClrScheme chgLayout">
        <pc:chgData name="Motupalli, Tanishq" userId="e779530a-22a0-4fa8-85f5-c14fe9aee5a0" providerId="ADAL" clId="{CF67ACE4-D09A-AD49-BC3D-834A7E7BFD44}" dt="2024-05-01T22:03:51.817" v="857" actId="1076"/>
        <pc:sldMkLst>
          <pc:docMk/>
          <pc:sldMk cId="3733486012" sldId="258"/>
        </pc:sldMkLst>
        <pc:spChg chg="mod">
          <ac:chgData name="Motupalli, Tanishq" userId="e779530a-22a0-4fa8-85f5-c14fe9aee5a0" providerId="ADAL" clId="{CF67ACE4-D09A-AD49-BC3D-834A7E7BFD44}" dt="2024-05-01T17:35:51.554" v="26" actId="26606"/>
          <ac:spMkLst>
            <pc:docMk/>
            <pc:sldMk cId="3733486012" sldId="258"/>
            <ac:spMk id="2" creationId="{BE9800F6-D571-48C4-8466-12AA1ADB6599}"/>
          </ac:spMkLst>
        </pc:spChg>
        <pc:spChg chg="mod">
          <ac:chgData name="Motupalli, Tanishq" userId="e779530a-22a0-4fa8-85f5-c14fe9aee5a0" providerId="ADAL" clId="{CF67ACE4-D09A-AD49-BC3D-834A7E7BFD44}" dt="2024-05-01T17:35:51.554" v="26" actId="26606"/>
          <ac:spMkLst>
            <pc:docMk/>
            <pc:sldMk cId="3733486012" sldId="258"/>
            <ac:spMk id="7" creationId="{7875C19A-1AAE-476A-A316-A2CF92D763D3}"/>
          </ac:spMkLst>
        </pc:spChg>
        <pc:spChg chg="mod ord">
          <ac:chgData name="Motupalli, Tanishq" userId="e779530a-22a0-4fa8-85f5-c14fe9aee5a0" providerId="ADAL" clId="{CF67ACE4-D09A-AD49-BC3D-834A7E7BFD44}" dt="2024-05-01T22:02:06.401" v="840" actId="20577"/>
          <ac:spMkLst>
            <pc:docMk/>
            <pc:sldMk cId="3733486012" sldId="258"/>
            <ac:spMk id="10" creationId="{EF2BC084-E6DB-4DE7-B309-042A85EBA700}"/>
          </ac:spMkLst>
        </pc:spChg>
        <pc:spChg chg="add del mod">
          <ac:chgData name="Motupalli, Tanishq" userId="e779530a-22a0-4fa8-85f5-c14fe9aee5a0" providerId="ADAL" clId="{CF67ACE4-D09A-AD49-BC3D-834A7E7BFD44}" dt="2024-05-01T17:35:49.211" v="23" actId="26606"/>
          <ac:spMkLst>
            <pc:docMk/>
            <pc:sldMk cId="3733486012" sldId="258"/>
            <ac:spMk id="1031" creationId="{0371C5F4-C292-C224-0C40-9867CC5667C8}"/>
          </ac:spMkLst>
        </pc:spChg>
        <pc:spChg chg="add del mod">
          <ac:chgData name="Motupalli, Tanishq" userId="e779530a-22a0-4fa8-85f5-c14fe9aee5a0" providerId="ADAL" clId="{CF67ACE4-D09A-AD49-BC3D-834A7E7BFD44}" dt="2024-05-01T17:35:49.211" v="23" actId="26606"/>
          <ac:spMkLst>
            <pc:docMk/>
            <pc:sldMk cId="3733486012" sldId="258"/>
            <ac:spMk id="1033" creationId="{61C7637B-46CD-C298-F4EC-72F1F4EBD511}"/>
          </ac:spMkLst>
        </pc:spChg>
        <pc:picChg chg="del">
          <ac:chgData name="Motupalli, Tanishq" userId="e779530a-22a0-4fa8-85f5-c14fe9aee5a0" providerId="ADAL" clId="{CF67ACE4-D09A-AD49-BC3D-834A7E7BFD44}" dt="2024-05-01T17:35:16.578" v="20" actId="478"/>
          <ac:picMkLst>
            <pc:docMk/>
            <pc:sldMk cId="3733486012" sldId="258"/>
            <ac:picMk id="4" creationId="{7214C9A0-64E6-0158-8B72-1BD8AAD6C198}"/>
          </ac:picMkLst>
        </pc:picChg>
        <pc:picChg chg="add del mod">
          <ac:chgData name="Motupalli, Tanishq" userId="e779530a-22a0-4fa8-85f5-c14fe9aee5a0" providerId="ADAL" clId="{CF67ACE4-D09A-AD49-BC3D-834A7E7BFD44}" dt="2024-05-01T22:03:51.817" v="857" actId="1076"/>
          <ac:picMkLst>
            <pc:docMk/>
            <pc:sldMk cId="3733486012" sldId="258"/>
            <ac:picMk id="1026" creationId="{4F55BBFA-BCE0-6137-BAB7-7CADDD2E54D9}"/>
          </ac:picMkLst>
        </pc:picChg>
        <pc:picChg chg="add del mod">
          <ac:chgData name="Motupalli, Tanishq" userId="e779530a-22a0-4fa8-85f5-c14fe9aee5a0" providerId="ADAL" clId="{CF67ACE4-D09A-AD49-BC3D-834A7E7BFD44}" dt="2024-05-01T22:03:36.624" v="851" actId="14100"/>
          <ac:picMkLst>
            <pc:docMk/>
            <pc:sldMk cId="3733486012" sldId="258"/>
            <ac:picMk id="1028" creationId="{5027A76E-7915-98DB-5F1C-3FBD10B56E1D}"/>
          </ac:picMkLst>
        </pc:picChg>
        <pc:picChg chg="add mod">
          <ac:chgData name="Motupalli, Tanishq" userId="e779530a-22a0-4fa8-85f5-c14fe9aee5a0" providerId="ADAL" clId="{CF67ACE4-D09A-AD49-BC3D-834A7E7BFD44}" dt="2024-05-01T22:03:50.374" v="856" actId="1076"/>
          <ac:picMkLst>
            <pc:docMk/>
            <pc:sldMk cId="3733486012" sldId="258"/>
            <ac:picMk id="1030" creationId="{E7C5EDE4-6343-8BAA-4133-7ADF8D68E1BD}"/>
          </ac:picMkLst>
        </pc:picChg>
      </pc:sldChg>
      <pc:sldChg chg="addSp delSp modSp mod modClrScheme chgLayout">
        <pc:chgData name="Motupalli, Tanishq" userId="e779530a-22a0-4fa8-85f5-c14fe9aee5a0" providerId="ADAL" clId="{CF67ACE4-D09A-AD49-BC3D-834A7E7BFD44}" dt="2024-05-01T21:27:15.005" v="324" actId="255"/>
        <pc:sldMkLst>
          <pc:docMk/>
          <pc:sldMk cId="3607270498" sldId="261"/>
        </pc:sldMkLst>
        <pc:spChg chg="mod ord modVis">
          <ac:chgData name="Motupalli, Tanishq" userId="e779530a-22a0-4fa8-85f5-c14fe9aee5a0" providerId="ADAL" clId="{CF67ACE4-D09A-AD49-BC3D-834A7E7BFD44}" dt="2024-05-01T21:17:49.647" v="64" actId="26606"/>
          <ac:spMkLst>
            <pc:docMk/>
            <pc:sldMk cId="3607270498" sldId="261"/>
            <ac:spMk id="2" creationId="{520FC4EE-F318-4344-9E3C-B950ADB63865}"/>
          </ac:spMkLst>
        </pc:spChg>
        <pc:spChg chg="mod ord">
          <ac:chgData name="Motupalli, Tanishq" userId="e779530a-22a0-4fa8-85f5-c14fe9aee5a0" providerId="ADAL" clId="{CF67ACE4-D09A-AD49-BC3D-834A7E7BFD44}" dt="2024-05-01T21:17:49.647" v="64" actId="26606"/>
          <ac:spMkLst>
            <pc:docMk/>
            <pc:sldMk cId="3607270498" sldId="261"/>
            <ac:spMk id="4" creationId="{315E3981-F0D7-482C-A8E0-6A57700BECA7}"/>
          </ac:spMkLst>
        </pc:spChg>
        <pc:spChg chg="add mod">
          <ac:chgData name="Motupalli, Tanishq" userId="e779530a-22a0-4fa8-85f5-c14fe9aee5a0" providerId="ADAL" clId="{CF67ACE4-D09A-AD49-BC3D-834A7E7BFD44}" dt="2024-05-01T21:27:15.005" v="324" actId="255"/>
          <ac:spMkLst>
            <pc:docMk/>
            <pc:sldMk cId="3607270498" sldId="261"/>
            <ac:spMk id="5" creationId="{C298AC7B-E451-478B-A815-2F5C1B0BDC56}"/>
          </ac:spMkLst>
        </pc:spChg>
        <pc:graphicFrameChg chg="del">
          <ac:chgData name="Motupalli, Tanishq" userId="e779530a-22a0-4fa8-85f5-c14fe9aee5a0" providerId="ADAL" clId="{CF67ACE4-D09A-AD49-BC3D-834A7E7BFD44}" dt="2024-05-01T21:17:00.691" v="33" actId="478"/>
          <ac:graphicFrameMkLst>
            <pc:docMk/>
            <pc:sldMk cId="3607270498" sldId="261"/>
            <ac:graphicFrameMk id="10" creationId="{23DEBA6F-6155-261F-D2F2-6A2A18FF5125}"/>
          </ac:graphicFrameMkLst>
        </pc:graphicFrameChg>
      </pc:sldChg>
      <pc:sldChg chg="addSp delSp modSp del mod">
        <pc:chgData name="Motupalli, Tanishq" userId="e779530a-22a0-4fa8-85f5-c14fe9aee5a0" providerId="ADAL" clId="{CF67ACE4-D09A-AD49-BC3D-834A7E7BFD44}" dt="2024-05-01T21:49:57.655" v="671" actId="2696"/>
        <pc:sldMkLst>
          <pc:docMk/>
          <pc:sldMk cId="663103393" sldId="264"/>
        </pc:sldMkLst>
        <pc:spChg chg="mod">
          <ac:chgData name="Motupalli, Tanishq" userId="e779530a-22a0-4fa8-85f5-c14fe9aee5a0" providerId="ADAL" clId="{CF67ACE4-D09A-AD49-BC3D-834A7E7BFD44}" dt="2024-05-01T21:30:54.614" v="392" actId="255"/>
          <ac:spMkLst>
            <pc:docMk/>
            <pc:sldMk cId="663103393" sldId="264"/>
            <ac:spMk id="4" creationId="{315E3981-F0D7-482C-A8E0-6A57700BECA7}"/>
          </ac:spMkLst>
        </pc:spChg>
        <pc:spChg chg="mod">
          <ac:chgData name="Motupalli, Tanishq" userId="e779530a-22a0-4fa8-85f5-c14fe9aee5a0" providerId="ADAL" clId="{CF67ACE4-D09A-AD49-BC3D-834A7E7BFD44}" dt="2024-05-01T21:44:30.474" v="602" actId="14100"/>
          <ac:spMkLst>
            <pc:docMk/>
            <pc:sldMk cId="663103393" sldId="264"/>
            <ac:spMk id="19" creationId="{782206B1-586F-4254-9B36-D06C4E294ACF}"/>
          </ac:spMkLst>
        </pc:spChg>
        <pc:picChg chg="add mod">
          <ac:chgData name="Motupalli, Tanishq" userId="e779530a-22a0-4fa8-85f5-c14fe9aee5a0" providerId="ADAL" clId="{CF67ACE4-D09A-AD49-BC3D-834A7E7BFD44}" dt="2024-05-01T21:44:22.404" v="601" actId="1076"/>
          <ac:picMkLst>
            <pc:docMk/>
            <pc:sldMk cId="663103393" sldId="264"/>
            <ac:picMk id="3" creationId="{70320D85-5992-865F-F509-4EA1B4CBDDF2}"/>
          </ac:picMkLst>
        </pc:picChg>
        <pc:picChg chg="del">
          <ac:chgData name="Motupalli, Tanishq" userId="e779530a-22a0-4fa8-85f5-c14fe9aee5a0" providerId="ADAL" clId="{CF67ACE4-D09A-AD49-BC3D-834A7E7BFD44}" dt="2024-05-01T21:34:17.859" v="498" actId="478"/>
          <ac:picMkLst>
            <pc:docMk/>
            <pc:sldMk cId="663103393" sldId="264"/>
            <ac:picMk id="5" creationId="{050492D9-DA2D-8DB9-4F5F-CF6E77204AA3}"/>
          </ac:picMkLst>
        </pc:picChg>
        <pc:picChg chg="del">
          <ac:chgData name="Motupalli, Tanishq" userId="e779530a-22a0-4fa8-85f5-c14fe9aee5a0" providerId="ADAL" clId="{CF67ACE4-D09A-AD49-BC3D-834A7E7BFD44}" dt="2024-05-01T21:34:19.111" v="499" actId="478"/>
          <ac:picMkLst>
            <pc:docMk/>
            <pc:sldMk cId="663103393" sldId="264"/>
            <ac:picMk id="2052" creationId="{372DC517-4ABC-FCE9-E71D-1F52992A84FF}"/>
          </ac:picMkLst>
        </pc:picChg>
      </pc:sldChg>
      <pc:sldChg chg="addSp delSp modSp mod">
        <pc:chgData name="Motupalli, Tanishq" userId="e779530a-22a0-4fa8-85f5-c14fe9aee5a0" providerId="ADAL" clId="{CF67ACE4-D09A-AD49-BC3D-834A7E7BFD44}" dt="2024-05-01T22:05:40.263" v="946" actId="20577"/>
        <pc:sldMkLst>
          <pc:docMk/>
          <pc:sldMk cId="1065425595" sldId="266"/>
        </pc:sldMkLst>
        <pc:spChg chg="mod">
          <ac:chgData name="Motupalli, Tanishq" userId="e779530a-22a0-4fa8-85f5-c14fe9aee5a0" providerId="ADAL" clId="{CF67ACE4-D09A-AD49-BC3D-834A7E7BFD44}" dt="2024-05-01T21:56:43.392" v="788" actId="20577"/>
          <ac:spMkLst>
            <pc:docMk/>
            <pc:sldMk cId="1065425595" sldId="266"/>
            <ac:spMk id="4" creationId="{5DA61F51-FF6B-7C0A-AAA8-7670833C7CF9}"/>
          </ac:spMkLst>
        </pc:spChg>
        <pc:spChg chg="mod">
          <ac:chgData name="Motupalli, Tanishq" userId="e779530a-22a0-4fa8-85f5-c14fe9aee5a0" providerId="ADAL" clId="{CF67ACE4-D09A-AD49-BC3D-834A7E7BFD44}" dt="2024-05-01T22:05:40.263" v="946" actId="20577"/>
          <ac:spMkLst>
            <pc:docMk/>
            <pc:sldMk cId="1065425595" sldId="266"/>
            <ac:spMk id="5" creationId="{201323FB-427E-4A8D-B473-AB0657D8D23B}"/>
          </ac:spMkLst>
        </pc:spChg>
        <pc:spChg chg="add mod">
          <ac:chgData name="Motupalli, Tanishq" userId="e779530a-22a0-4fa8-85f5-c14fe9aee5a0" providerId="ADAL" clId="{CF67ACE4-D09A-AD49-BC3D-834A7E7BFD44}" dt="2024-05-01T21:59:44.342" v="800" actId="1076"/>
          <ac:spMkLst>
            <pc:docMk/>
            <pc:sldMk cId="1065425595" sldId="266"/>
            <ac:spMk id="6" creationId="{73CF4BF6-1338-5F00-BF89-E949F8496433}"/>
          </ac:spMkLst>
        </pc:spChg>
        <pc:picChg chg="del">
          <ac:chgData name="Motupalli, Tanishq" userId="e779530a-22a0-4fa8-85f5-c14fe9aee5a0" providerId="ADAL" clId="{CF67ACE4-D09A-AD49-BC3D-834A7E7BFD44}" dt="2024-05-01T21:57:01.315" v="789" actId="478"/>
          <ac:picMkLst>
            <pc:docMk/>
            <pc:sldMk cId="1065425595" sldId="266"/>
            <ac:picMk id="7" creationId="{52FE66BE-1695-52F9-D6AE-3291424C3C73}"/>
          </ac:picMkLst>
        </pc:picChg>
      </pc:sldChg>
      <pc:sldChg chg="delSp mod">
        <pc:chgData name="Motupalli, Tanishq" userId="e779530a-22a0-4fa8-85f5-c14fe9aee5a0" providerId="ADAL" clId="{CF67ACE4-D09A-AD49-BC3D-834A7E7BFD44}" dt="2024-05-01T22:01:35.643" v="818" actId="478"/>
        <pc:sldMkLst>
          <pc:docMk/>
          <pc:sldMk cId="429771863" sldId="269"/>
        </pc:sldMkLst>
        <pc:spChg chg="del">
          <ac:chgData name="Motupalli, Tanishq" userId="e779530a-22a0-4fa8-85f5-c14fe9aee5a0" providerId="ADAL" clId="{CF67ACE4-D09A-AD49-BC3D-834A7E7BFD44}" dt="2024-05-01T22:01:33.369" v="817" actId="478"/>
          <ac:spMkLst>
            <pc:docMk/>
            <pc:sldMk cId="429771863" sldId="269"/>
            <ac:spMk id="9" creationId="{FB95D9DA-6EDC-2C06-2274-15C408A7FE3B}"/>
          </ac:spMkLst>
        </pc:spChg>
        <pc:picChg chg="del">
          <ac:chgData name="Motupalli, Tanishq" userId="e779530a-22a0-4fa8-85f5-c14fe9aee5a0" providerId="ADAL" clId="{CF67ACE4-D09A-AD49-BC3D-834A7E7BFD44}" dt="2024-05-01T22:01:35.643" v="818" actId="478"/>
          <ac:picMkLst>
            <pc:docMk/>
            <pc:sldMk cId="429771863" sldId="269"/>
            <ac:picMk id="4" creationId="{3D1C0CFB-273B-4C68-B157-A6A54BE88E41}"/>
          </ac:picMkLst>
        </pc:picChg>
      </pc:sldChg>
      <pc:sldChg chg="addSp delSp modSp mod modClrScheme chgLayout">
        <pc:chgData name="Motupalli, Tanishq" userId="e779530a-22a0-4fa8-85f5-c14fe9aee5a0" providerId="ADAL" clId="{CF67ACE4-D09A-AD49-BC3D-834A7E7BFD44}" dt="2024-05-01T21:39:29.324" v="597" actId="12"/>
        <pc:sldMkLst>
          <pc:docMk/>
          <pc:sldMk cId="451187730" sldId="283"/>
        </pc:sldMkLst>
        <pc:spChg chg="mod">
          <ac:chgData name="Motupalli, Tanishq" userId="e779530a-22a0-4fa8-85f5-c14fe9aee5a0" providerId="ADAL" clId="{CF67ACE4-D09A-AD49-BC3D-834A7E7BFD44}" dt="2024-05-01T21:38:57.929" v="592" actId="26606"/>
          <ac:spMkLst>
            <pc:docMk/>
            <pc:sldMk cId="451187730" sldId="283"/>
            <ac:spMk id="2" creationId="{2F478C69-0A1D-45FF-8600-ED903803FFE1}"/>
          </ac:spMkLst>
        </pc:spChg>
        <pc:spChg chg="mod">
          <ac:chgData name="Motupalli, Tanishq" userId="e779530a-22a0-4fa8-85f5-c14fe9aee5a0" providerId="ADAL" clId="{CF67ACE4-D09A-AD49-BC3D-834A7E7BFD44}" dt="2024-05-01T21:38:57.929" v="592" actId="26606"/>
          <ac:spMkLst>
            <pc:docMk/>
            <pc:sldMk cId="451187730" sldId="283"/>
            <ac:spMk id="4" creationId="{315E3981-F0D7-482C-A8E0-6A57700BECA7}"/>
          </ac:spMkLst>
        </pc:spChg>
        <pc:spChg chg="mod ord">
          <ac:chgData name="Motupalli, Tanishq" userId="e779530a-22a0-4fa8-85f5-c14fe9aee5a0" providerId="ADAL" clId="{CF67ACE4-D09A-AD49-BC3D-834A7E7BFD44}" dt="2024-05-01T21:39:29.324" v="597" actId="12"/>
          <ac:spMkLst>
            <pc:docMk/>
            <pc:sldMk cId="451187730" sldId="283"/>
            <ac:spMk id="17" creationId="{9898538A-6CF7-7371-B3A2-BF2BF177864B}"/>
          </ac:spMkLst>
        </pc:spChg>
        <pc:spChg chg="add del mod">
          <ac:chgData name="Motupalli, Tanishq" userId="e779530a-22a0-4fa8-85f5-c14fe9aee5a0" providerId="ADAL" clId="{CF67ACE4-D09A-AD49-BC3D-834A7E7BFD44}" dt="2024-05-01T21:38:55.114" v="589" actId="26606"/>
          <ac:spMkLst>
            <pc:docMk/>
            <pc:sldMk cId="451187730" sldId="283"/>
            <ac:spMk id="22" creationId="{F9B62B3A-7C3D-1873-472D-60B616CC84BE}"/>
          </ac:spMkLst>
        </pc:spChg>
        <pc:spChg chg="add del mod">
          <ac:chgData name="Motupalli, Tanishq" userId="e779530a-22a0-4fa8-85f5-c14fe9aee5a0" providerId="ADAL" clId="{CF67ACE4-D09A-AD49-BC3D-834A7E7BFD44}" dt="2024-05-01T21:38:55.114" v="589" actId="26606"/>
          <ac:spMkLst>
            <pc:docMk/>
            <pc:sldMk cId="451187730" sldId="283"/>
            <ac:spMk id="24" creationId="{01F1BE25-77BB-35E8-790F-A25A7D537A82}"/>
          </ac:spMkLst>
        </pc:spChg>
        <pc:spChg chg="add del mod">
          <ac:chgData name="Motupalli, Tanishq" userId="e779530a-22a0-4fa8-85f5-c14fe9aee5a0" providerId="ADAL" clId="{CF67ACE4-D09A-AD49-BC3D-834A7E7BFD44}" dt="2024-05-01T21:38:57.925" v="591" actId="26606"/>
          <ac:spMkLst>
            <pc:docMk/>
            <pc:sldMk cId="451187730" sldId="283"/>
            <ac:spMk id="26" creationId="{57381C42-1F1A-03C6-9E7A-19A96EF1A856}"/>
          </ac:spMkLst>
        </pc:spChg>
        <pc:spChg chg="add del mod">
          <ac:chgData name="Motupalli, Tanishq" userId="e779530a-22a0-4fa8-85f5-c14fe9aee5a0" providerId="ADAL" clId="{CF67ACE4-D09A-AD49-BC3D-834A7E7BFD44}" dt="2024-05-01T21:38:57.925" v="591" actId="26606"/>
          <ac:spMkLst>
            <pc:docMk/>
            <pc:sldMk cId="451187730" sldId="283"/>
            <ac:spMk id="27" creationId="{DC628D56-8712-4401-6104-1AAFE1261BC0}"/>
          </ac:spMkLst>
        </pc:spChg>
        <pc:picChg chg="add mod">
          <ac:chgData name="Motupalli, Tanishq" userId="e779530a-22a0-4fa8-85f5-c14fe9aee5a0" providerId="ADAL" clId="{CF67ACE4-D09A-AD49-BC3D-834A7E7BFD44}" dt="2024-05-01T21:38:57.929" v="592" actId="26606"/>
          <ac:picMkLst>
            <pc:docMk/>
            <pc:sldMk cId="451187730" sldId="283"/>
            <ac:picMk id="3" creationId="{BCC80EE7-3340-A790-5B72-B0ADD18FFAE6}"/>
          </ac:picMkLst>
        </pc:picChg>
        <pc:picChg chg="del">
          <ac:chgData name="Motupalli, Tanishq" userId="e779530a-22a0-4fa8-85f5-c14fe9aee5a0" providerId="ADAL" clId="{CF67ACE4-D09A-AD49-BC3D-834A7E7BFD44}" dt="2024-05-01T21:38:02.738" v="578" actId="478"/>
          <ac:picMkLst>
            <pc:docMk/>
            <pc:sldMk cId="451187730" sldId="283"/>
            <ac:picMk id="18" creationId="{C5412A8E-4125-157B-4F14-0FC095A4E5CD}"/>
          </ac:picMkLst>
        </pc:picChg>
      </pc:sldChg>
      <pc:sldChg chg="addSp delSp modSp mod modClrScheme chgLayout">
        <pc:chgData name="Motupalli, Tanishq" userId="e779530a-22a0-4fa8-85f5-c14fe9aee5a0" providerId="ADAL" clId="{CF67ACE4-D09A-AD49-BC3D-834A7E7BFD44}" dt="2024-05-01T22:01:13.533" v="812" actId="26606"/>
        <pc:sldMkLst>
          <pc:docMk/>
          <pc:sldMk cId="3322300142" sldId="284"/>
        </pc:sldMkLst>
        <pc:spChg chg="mod">
          <ac:chgData name="Motupalli, Tanishq" userId="e779530a-22a0-4fa8-85f5-c14fe9aee5a0" providerId="ADAL" clId="{CF67ACE4-D09A-AD49-BC3D-834A7E7BFD44}" dt="2024-05-01T22:01:13.533" v="812" actId="26606"/>
          <ac:spMkLst>
            <pc:docMk/>
            <pc:sldMk cId="3322300142" sldId="284"/>
            <ac:spMk id="2" creationId="{E4398C1C-6656-4A73-A680-62A81CDC27FD}"/>
          </ac:spMkLst>
        </pc:spChg>
        <pc:spChg chg="mod">
          <ac:chgData name="Motupalli, Tanishq" userId="e779530a-22a0-4fa8-85f5-c14fe9aee5a0" providerId="ADAL" clId="{CF67ACE4-D09A-AD49-BC3D-834A7E7BFD44}" dt="2024-05-01T22:01:13.533" v="812" actId="26606"/>
          <ac:spMkLst>
            <pc:docMk/>
            <pc:sldMk cId="3322300142" sldId="284"/>
            <ac:spMk id="5" creationId="{201323FB-427E-4A8D-B473-AB0657D8D23B}"/>
          </ac:spMkLst>
        </pc:spChg>
        <pc:spChg chg="del mod">
          <ac:chgData name="Motupalli, Tanishq" userId="e779530a-22a0-4fa8-85f5-c14fe9aee5a0" providerId="ADAL" clId="{CF67ACE4-D09A-AD49-BC3D-834A7E7BFD44}" dt="2024-05-01T22:01:13.533" v="812" actId="26606"/>
          <ac:spMkLst>
            <pc:docMk/>
            <pc:sldMk cId="3322300142" sldId="284"/>
            <ac:spMk id="8" creationId="{16E10F62-115D-0ECC-31D0-AAE8F6BE41CF}"/>
          </ac:spMkLst>
        </pc:spChg>
        <pc:graphicFrameChg chg="add">
          <ac:chgData name="Motupalli, Tanishq" userId="e779530a-22a0-4fa8-85f5-c14fe9aee5a0" providerId="ADAL" clId="{CF67ACE4-D09A-AD49-BC3D-834A7E7BFD44}" dt="2024-05-01T22:01:13.533" v="812" actId="26606"/>
          <ac:graphicFrameMkLst>
            <pc:docMk/>
            <pc:sldMk cId="3322300142" sldId="284"/>
            <ac:graphicFrameMk id="10" creationId="{81C20CA9-2C33-1303-D37F-19DB4433DC3C}"/>
          </ac:graphicFrameMkLst>
        </pc:graphicFrameChg>
        <pc:picChg chg="del">
          <ac:chgData name="Motupalli, Tanishq" userId="e779530a-22a0-4fa8-85f5-c14fe9aee5a0" providerId="ADAL" clId="{CF67ACE4-D09A-AD49-BC3D-834A7E7BFD44}" dt="2024-05-01T22:00:45.902" v="810" actId="478"/>
          <ac:picMkLst>
            <pc:docMk/>
            <pc:sldMk cId="3322300142" sldId="284"/>
            <ac:picMk id="5122" creationId="{F1406D76-B1E3-E50F-380B-FD9699DD8AFD}"/>
          </ac:picMkLst>
        </pc:picChg>
      </pc:sldChg>
      <pc:sldChg chg="addSp delSp modSp mod">
        <pc:chgData name="Motupalli, Tanishq" userId="e779530a-22a0-4fa8-85f5-c14fe9aee5a0" providerId="ADAL" clId="{CF67ACE4-D09A-AD49-BC3D-834A7E7BFD44}" dt="2024-05-01T21:54:40.468" v="745" actId="20577"/>
        <pc:sldMkLst>
          <pc:docMk/>
          <pc:sldMk cId="2733362234" sldId="286"/>
        </pc:sldMkLst>
        <pc:spChg chg="mod">
          <ac:chgData name="Motupalli, Tanishq" userId="e779530a-22a0-4fa8-85f5-c14fe9aee5a0" providerId="ADAL" clId="{CF67ACE4-D09A-AD49-BC3D-834A7E7BFD44}" dt="2024-05-01T21:54:40.468" v="745" actId="20577"/>
          <ac:spMkLst>
            <pc:docMk/>
            <pc:sldMk cId="2733362234" sldId="286"/>
            <ac:spMk id="4" creationId="{315E3981-F0D7-482C-A8E0-6A57700BECA7}"/>
          </ac:spMkLst>
        </pc:spChg>
        <pc:spChg chg="add mod">
          <ac:chgData name="Motupalli, Tanishq" userId="e779530a-22a0-4fa8-85f5-c14fe9aee5a0" providerId="ADAL" clId="{CF67ACE4-D09A-AD49-BC3D-834A7E7BFD44}" dt="2024-05-01T21:54:11.457" v="742" actId="20577"/>
          <ac:spMkLst>
            <pc:docMk/>
            <pc:sldMk cId="2733362234" sldId="286"/>
            <ac:spMk id="6" creationId="{7E5145E5-3972-740F-3B57-4D113291F775}"/>
          </ac:spMkLst>
        </pc:spChg>
        <pc:spChg chg="del">
          <ac:chgData name="Motupalli, Tanishq" userId="e779530a-22a0-4fa8-85f5-c14fe9aee5a0" providerId="ADAL" clId="{CF67ACE4-D09A-AD49-BC3D-834A7E7BFD44}" dt="2024-05-01T21:51:52.789" v="684" actId="478"/>
          <ac:spMkLst>
            <pc:docMk/>
            <pc:sldMk cId="2733362234" sldId="286"/>
            <ac:spMk id="11" creationId="{BE4E05A3-555C-EE4E-821B-3A97C3E29CEE}"/>
          </ac:spMkLst>
        </pc:spChg>
        <pc:picChg chg="del">
          <ac:chgData name="Motupalli, Tanishq" userId="e779530a-22a0-4fa8-85f5-c14fe9aee5a0" providerId="ADAL" clId="{CF67ACE4-D09A-AD49-BC3D-834A7E7BFD44}" dt="2024-05-01T21:53:35.720" v="724" actId="478"/>
          <ac:picMkLst>
            <pc:docMk/>
            <pc:sldMk cId="2733362234" sldId="286"/>
            <ac:picMk id="5" creationId="{95FC94C6-6C84-598A-2BAF-AFCFD55B6F0E}"/>
          </ac:picMkLst>
        </pc:picChg>
      </pc:sldChg>
      <pc:sldChg chg="del">
        <pc:chgData name="Motupalli, Tanishq" userId="e779530a-22a0-4fa8-85f5-c14fe9aee5a0" providerId="ADAL" clId="{CF67ACE4-D09A-AD49-BC3D-834A7E7BFD44}" dt="2024-05-01T22:01:26.271" v="813" actId="2696"/>
        <pc:sldMkLst>
          <pc:docMk/>
          <pc:sldMk cId="4264680424" sldId="288"/>
        </pc:sldMkLst>
      </pc:sldChg>
      <pc:sldChg chg="del">
        <pc:chgData name="Motupalli, Tanishq" userId="e779530a-22a0-4fa8-85f5-c14fe9aee5a0" providerId="ADAL" clId="{CF67ACE4-D09A-AD49-BC3D-834A7E7BFD44}" dt="2024-05-01T22:01:27.615" v="814" actId="2696"/>
        <pc:sldMkLst>
          <pc:docMk/>
          <pc:sldMk cId="3453985304" sldId="289"/>
        </pc:sldMkLst>
      </pc:sldChg>
      <pc:sldChg chg="del">
        <pc:chgData name="Motupalli, Tanishq" userId="e779530a-22a0-4fa8-85f5-c14fe9aee5a0" providerId="ADAL" clId="{CF67ACE4-D09A-AD49-BC3D-834A7E7BFD44}" dt="2024-05-01T22:01:28.154" v="815" actId="2696"/>
        <pc:sldMkLst>
          <pc:docMk/>
          <pc:sldMk cId="2594887702" sldId="291"/>
        </pc:sldMkLst>
      </pc:sldChg>
      <pc:sldChg chg="del">
        <pc:chgData name="Motupalli, Tanishq" userId="e779530a-22a0-4fa8-85f5-c14fe9aee5a0" providerId="ADAL" clId="{CF67ACE4-D09A-AD49-BC3D-834A7E7BFD44}" dt="2024-05-01T22:01:28.645" v="816" actId="2696"/>
        <pc:sldMkLst>
          <pc:docMk/>
          <pc:sldMk cId="3750821611" sldId="292"/>
        </pc:sldMkLst>
      </pc:sldChg>
      <pc:sldChg chg="addSp delSp modSp add mod modClrScheme chgLayout">
        <pc:chgData name="Motupalli, Tanishq" userId="e779530a-22a0-4fa8-85f5-c14fe9aee5a0" providerId="ADAL" clId="{CF67ACE4-D09A-AD49-BC3D-834A7E7BFD44}" dt="2024-05-01T21:49:44.133" v="670"/>
        <pc:sldMkLst>
          <pc:docMk/>
          <pc:sldMk cId="3751657350" sldId="293"/>
        </pc:sldMkLst>
        <pc:spChg chg="mod">
          <ac:chgData name="Motupalli, Tanishq" userId="e779530a-22a0-4fa8-85f5-c14fe9aee5a0" providerId="ADAL" clId="{CF67ACE4-D09A-AD49-BC3D-834A7E7BFD44}" dt="2024-05-01T21:45:52.807" v="620" actId="26606"/>
          <ac:spMkLst>
            <pc:docMk/>
            <pc:sldMk cId="3751657350" sldId="293"/>
            <ac:spMk id="2" creationId="{2F478C69-0A1D-45FF-8600-ED903803FFE1}"/>
          </ac:spMkLst>
        </pc:spChg>
        <pc:spChg chg="mod">
          <ac:chgData name="Motupalli, Tanishq" userId="e779530a-22a0-4fa8-85f5-c14fe9aee5a0" providerId="ADAL" clId="{CF67ACE4-D09A-AD49-BC3D-834A7E7BFD44}" dt="2024-05-01T21:45:52.807" v="620" actId="26606"/>
          <ac:spMkLst>
            <pc:docMk/>
            <pc:sldMk cId="3751657350" sldId="293"/>
            <ac:spMk id="4" creationId="{315E3981-F0D7-482C-A8E0-6A57700BECA7}"/>
          </ac:spMkLst>
        </pc:spChg>
        <pc:spChg chg="add del">
          <ac:chgData name="Motupalli, Tanishq" userId="e779530a-22a0-4fa8-85f5-c14fe9aee5a0" providerId="ADAL" clId="{CF67ACE4-D09A-AD49-BC3D-834A7E7BFD44}" dt="2024-05-01T21:45:12.886" v="611" actId="22"/>
          <ac:spMkLst>
            <pc:docMk/>
            <pc:sldMk cId="3751657350" sldId="293"/>
            <ac:spMk id="6" creationId="{69056880-65F5-1D3C-8C06-AD90F4F43B78}"/>
          </ac:spMkLst>
        </pc:spChg>
        <pc:spChg chg="add del mod">
          <ac:chgData name="Motupalli, Tanishq" userId="e779530a-22a0-4fa8-85f5-c14fe9aee5a0" providerId="ADAL" clId="{CF67ACE4-D09A-AD49-BC3D-834A7E7BFD44}" dt="2024-05-01T21:45:27.047" v="616"/>
          <ac:spMkLst>
            <pc:docMk/>
            <pc:sldMk cId="3751657350" sldId="293"/>
            <ac:spMk id="7" creationId="{BDB5570E-7CC8-B5B4-213B-AAA88B7E9E60}"/>
          </ac:spMkLst>
        </pc:spChg>
        <pc:spChg chg="add mod">
          <ac:chgData name="Motupalli, Tanishq" userId="e779530a-22a0-4fa8-85f5-c14fe9aee5a0" providerId="ADAL" clId="{CF67ACE4-D09A-AD49-BC3D-834A7E7BFD44}" dt="2024-05-01T21:49:19.869" v="667" actId="20577"/>
          <ac:spMkLst>
            <pc:docMk/>
            <pc:sldMk cId="3751657350" sldId="293"/>
            <ac:spMk id="8" creationId="{46C10140-8A2E-CECE-A340-43D71712096D}"/>
          </ac:spMkLst>
        </pc:spChg>
        <pc:spChg chg="add del mod">
          <ac:chgData name="Motupalli, Tanishq" userId="e779530a-22a0-4fa8-85f5-c14fe9aee5a0" providerId="ADAL" clId="{CF67ACE4-D09A-AD49-BC3D-834A7E7BFD44}" dt="2024-05-01T21:49:44.133" v="670"/>
          <ac:spMkLst>
            <pc:docMk/>
            <pc:sldMk cId="3751657350" sldId="293"/>
            <ac:spMk id="11" creationId="{C0DB6004-17CE-E75F-9ADD-560F70FB0040}"/>
          </ac:spMkLst>
        </pc:spChg>
        <pc:spChg chg="del mod">
          <ac:chgData name="Motupalli, Tanishq" userId="e779530a-22a0-4fa8-85f5-c14fe9aee5a0" providerId="ADAL" clId="{CF67ACE4-D09A-AD49-BC3D-834A7E7BFD44}" dt="2024-05-01T21:45:11.656" v="609" actId="478"/>
          <ac:spMkLst>
            <pc:docMk/>
            <pc:sldMk cId="3751657350" sldId="293"/>
            <ac:spMk id="17" creationId="{9898538A-6CF7-7371-B3A2-BF2BF177864B}"/>
          </ac:spMkLst>
        </pc:spChg>
        <pc:picChg chg="del">
          <ac:chgData name="Motupalli, Tanishq" userId="e779530a-22a0-4fa8-85f5-c14fe9aee5a0" providerId="ADAL" clId="{CF67ACE4-D09A-AD49-BC3D-834A7E7BFD44}" dt="2024-05-01T21:45:34.374" v="618" actId="478"/>
          <ac:picMkLst>
            <pc:docMk/>
            <pc:sldMk cId="3751657350" sldId="293"/>
            <ac:picMk id="3" creationId="{BCC80EE7-3340-A790-5B72-B0ADD18FFAE6}"/>
          </ac:picMkLst>
        </pc:picChg>
        <pc:picChg chg="add mod">
          <ac:chgData name="Motupalli, Tanishq" userId="e779530a-22a0-4fa8-85f5-c14fe9aee5a0" providerId="ADAL" clId="{CF67ACE4-D09A-AD49-BC3D-834A7E7BFD44}" dt="2024-05-01T21:46:33.018" v="631" actId="1076"/>
          <ac:picMkLst>
            <pc:docMk/>
            <pc:sldMk cId="3751657350" sldId="293"/>
            <ac:picMk id="9" creationId="{9C91B79A-B69B-D5FA-8722-5E3E18004468}"/>
          </ac:picMkLst>
        </pc:picChg>
        <pc:picChg chg="add mod">
          <ac:chgData name="Motupalli, Tanishq" userId="e779530a-22a0-4fa8-85f5-c14fe9aee5a0" providerId="ADAL" clId="{CF67ACE4-D09A-AD49-BC3D-834A7E7BFD44}" dt="2024-05-01T21:46:40.063" v="633" actId="1076"/>
          <ac:picMkLst>
            <pc:docMk/>
            <pc:sldMk cId="3751657350" sldId="293"/>
            <ac:picMk id="10" creationId="{0B769046-B5F0-CC05-0F5E-B5FB7E802C4A}"/>
          </ac:picMkLst>
        </pc:picChg>
      </pc:sldChg>
    </pc:docChg>
  </pc:docChgLst>
  <pc:docChgLst>
    <pc:chgData name="Motupalli, Tanishq" userId="e779530a-22a0-4fa8-85f5-c14fe9aee5a0" providerId="ADAL" clId="{DD5D33D7-5A2C-4DD1-BF69-47B96CAF1F01}"/>
    <pc:docChg chg="undo custSel modSld">
      <pc:chgData name="Motupalli, Tanishq" userId="e779530a-22a0-4fa8-85f5-c14fe9aee5a0" providerId="ADAL" clId="{DD5D33D7-5A2C-4DD1-BF69-47B96CAF1F01}" dt="2023-11-16T13:47:26.757" v="13" actId="1076"/>
      <pc:docMkLst>
        <pc:docMk/>
      </pc:docMkLst>
      <pc:sldChg chg="addSp delSp modSp mod">
        <pc:chgData name="Motupalli, Tanishq" userId="e779530a-22a0-4fa8-85f5-c14fe9aee5a0" providerId="ADAL" clId="{DD5D33D7-5A2C-4DD1-BF69-47B96CAF1F01}" dt="2023-11-16T13:47:26.757" v="13" actId="1076"/>
        <pc:sldMkLst>
          <pc:docMk/>
          <pc:sldMk cId="429771863" sldId="269"/>
        </pc:sldMkLst>
        <pc:spChg chg="del mod">
          <ac:chgData name="Motupalli, Tanishq" userId="e779530a-22a0-4fa8-85f5-c14fe9aee5a0" providerId="ADAL" clId="{DD5D33D7-5A2C-4DD1-BF69-47B96CAF1F01}" dt="2023-11-16T13:46:53.093" v="5" actId="478"/>
          <ac:spMkLst>
            <pc:docMk/>
            <pc:sldMk cId="429771863" sldId="269"/>
            <ac:spMk id="7" creationId="{55809FA7-A127-DF18-60C2-0CBCC13D7FAD}"/>
          </ac:spMkLst>
        </pc:spChg>
        <pc:spChg chg="add del mod">
          <ac:chgData name="Motupalli, Tanishq" userId="e779530a-22a0-4fa8-85f5-c14fe9aee5a0" providerId="ADAL" clId="{DD5D33D7-5A2C-4DD1-BF69-47B96CAF1F01}" dt="2023-11-16T13:46:48.850" v="4"/>
          <ac:spMkLst>
            <pc:docMk/>
            <pc:sldMk cId="429771863" sldId="269"/>
            <ac:spMk id="8" creationId="{3B86F547-6363-6A52-9B4D-F87EB629C3CE}"/>
          </ac:spMkLst>
        </pc:spChg>
        <pc:spChg chg="add mod">
          <ac:chgData name="Motupalli, Tanishq" userId="e779530a-22a0-4fa8-85f5-c14fe9aee5a0" providerId="ADAL" clId="{DD5D33D7-5A2C-4DD1-BF69-47B96CAF1F01}" dt="2023-11-16T13:47:26.757" v="13" actId="1076"/>
          <ac:spMkLst>
            <pc:docMk/>
            <pc:sldMk cId="429771863" sldId="269"/>
            <ac:spMk id="9" creationId="{FB95D9DA-6EDC-2C06-2274-15C408A7FE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494AB-D901-4289-BF05-B2D7542C1E4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46ED609-2E66-4EDC-80A0-D20E552BF3DF}">
      <dgm:prSet/>
      <dgm:spPr/>
      <dgm:t>
        <a:bodyPr/>
        <a:lstStyle/>
        <a:p>
          <a:r>
            <a:rPr lang="en-US" b="1" i="0"/>
            <a:t>Key Findings and Achievements</a:t>
          </a:r>
          <a:r>
            <a:rPr lang="en-US" b="0" i="0"/>
            <a:t>:</a:t>
          </a:r>
          <a:endParaRPr lang="en-US"/>
        </a:p>
      </dgm:t>
    </dgm:pt>
    <dgm:pt modelId="{BDF9877E-7DC5-444D-ABB9-34D3632FF286}" type="parTrans" cxnId="{E46795A2-F592-4EC1-865C-AD8F113A8F32}">
      <dgm:prSet/>
      <dgm:spPr/>
      <dgm:t>
        <a:bodyPr/>
        <a:lstStyle/>
        <a:p>
          <a:endParaRPr lang="en-US"/>
        </a:p>
      </dgm:t>
    </dgm:pt>
    <dgm:pt modelId="{6794D1B6-999E-49EC-9CDC-70E9E8A0FBD2}" type="sibTrans" cxnId="{E46795A2-F592-4EC1-865C-AD8F113A8F3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D795473-D7CD-4EA0-8738-C6023170A061}">
      <dgm:prSet/>
      <dgm:spPr/>
      <dgm:t>
        <a:bodyPr/>
        <a:lstStyle/>
        <a:p>
          <a:r>
            <a:rPr lang="en-US" b="0" i="0"/>
            <a:t>Successfully identified a wide range of accessibility issues across archived websites.</a:t>
          </a:r>
          <a:endParaRPr lang="en-US"/>
        </a:p>
      </dgm:t>
    </dgm:pt>
    <dgm:pt modelId="{4D940FD0-5311-4C10-B3F2-F71127EC8918}" type="parTrans" cxnId="{88D11636-3F2C-408F-ACAD-348E2B9A7C0C}">
      <dgm:prSet/>
      <dgm:spPr/>
      <dgm:t>
        <a:bodyPr/>
        <a:lstStyle/>
        <a:p>
          <a:endParaRPr lang="en-US"/>
        </a:p>
      </dgm:t>
    </dgm:pt>
    <dgm:pt modelId="{1E8FC429-E519-4857-B54E-AE4F87300109}" type="sibTrans" cxnId="{88D11636-3F2C-408F-ACAD-348E2B9A7C0C}">
      <dgm:prSet/>
      <dgm:spPr/>
      <dgm:t>
        <a:bodyPr/>
        <a:lstStyle/>
        <a:p>
          <a:endParaRPr lang="en-US"/>
        </a:p>
      </dgm:t>
    </dgm:pt>
    <dgm:pt modelId="{76C11B37-8C16-4926-9465-C581F2CF83B7}">
      <dgm:prSet/>
      <dgm:spPr/>
      <dgm:t>
        <a:bodyPr/>
        <a:lstStyle/>
        <a:p>
          <a:r>
            <a:rPr lang="en-US" b="0" i="0"/>
            <a:t>Provided valuable insights from blind users on the use of conversational AI and LLMs for accessibility.</a:t>
          </a:r>
          <a:endParaRPr lang="en-US"/>
        </a:p>
      </dgm:t>
    </dgm:pt>
    <dgm:pt modelId="{FD175367-1300-4A8D-B4A3-59FA0BDCCE2D}" type="parTrans" cxnId="{209752FB-A666-4588-9C2A-03C17F74DC35}">
      <dgm:prSet/>
      <dgm:spPr/>
      <dgm:t>
        <a:bodyPr/>
        <a:lstStyle/>
        <a:p>
          <a:endParaRPr lang="en-US"/>
        </a:p>
      </dgm:t>
    </dgm:pt>
    <dgm:pt modelId="{8FEE034E-941D-4A21-B85A-B48E6983E4FD}" type="sibTrans" cxnId="{209752FB-A666-4588-9C2A-03C17F74DC35}">
      <dgm:prSet/>
      <dgm:spPr/>
      <dgm:t>
        <a:bodyPr/>
        <a:lstStyle/>
        <a:p>
          <a:endParaRPr lang="en-US"/>
        </a:p>
      </dgm:t>
    </dgm:pt>
    <dgm:pt modelId="{C2A03A74-1DBF-4F43-9749-825455F0E237}">
      <dgm:prSet/>
      <dgm:spPr/>
      <dgm:t>
        <a:bodyPr/>
        <a:lstStyle/>
        <a:p>
          <a:r>
            <a:rPr lang="en-US" b="1" i="0"/>
            <a:t>Lessons Learned and Challenges Overcome</a:t>
          </a:r>
          <a:r>
            <a:rPr lang="en-US" b="0" i="0"/>
            <a:t>:</a:t>
          </a:r>
          <a:endParaRPr lang="en-US"/>
        </a:p>
      </dgm:t>
    </dgm:pt>
    <dgm:pt modelId="{E813ADA4-5920-4635-94DA-830ABC0A4FE4}" type="parTrans" cxnId="{77F65DA5-EF92-4E90-8317-6E8B2D724F65}">
      <dgm:prSet/>
      <dgm:spPr/>
      <dgm:t>
        <a:bodyPr/>
        <a:lstStyle/>
        <a:p>
          <a:endParaRPr lang="en-US"/>
        </a:p>
      </dgm:t>
    </dgm:pt>
    <dgm:pt modelId="{E1AFD450-12C9-443D-A39E-64C2382A602C}" type="sibTrans" cxnId="{77F65DA5-EF92-4E90-8317-6E8B2D724F6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4927D5-9FF0-424B-B465-757A6258CF26}">
      <dgm:prSet/>
      <dgm:spPr/>
      <dgm:t>
        <a:bodyPr/>
        <a:lstStyle/>
        <a:p>
          <a:r>
            <a:rPr lang="en-US" b="0" i="0"/>
            <a:t>Addressed issues with accessing older websites and ensuring data accuracy.</a:t>
          </a:r>
          <a:endParaRPr lang="en-US"/>
        </a:p>
      </dgm:t>
    </dgm:pt>
    <dgm:pt modelId="{DE1ABDDD-03D9-4A4B-BF2B-D83FC5883805}" type="parTrans" cxnId="{735355DE-1AF1-47CA-9EBC-7EE37532A9B3}">
      <dgm:prSet/>
      <dgm:spPr/>
      <dgm:t>
        <a:bodyPr/>
        <a:lstStyle/>
        <a:p>
          <a:endParaRPr lang="en-US"/>
        </a:p>
      </dgm:t>
    </dgm:pt>
    <dgm:pt modelId="{104E6311-D10F-4505-B7B9-16E70B7B39A5}" type="sibTrans" cxnId="{735355DE-1AF1-47CA-9EBC-7EE37532A9B3}">
      <dgm:prSet/>
      <dgm:spPr/>
      <dgm:t>
        <a:bodyPr/>
        <a:lstStyle/>
        <a:p>
          <a:endParaRPr lang="en-US"/>
        </a:p>
      </dgm:t>
    </dgm:pt>
    <dgm:pt modelId="{E8A29017-91BA-4E12-B85D-FD34D44C99F4}">
      <dgm:prSet/>
      <dgm:spPr/>
      <dgm:t>
        <a:bodyPr/>
        <a:lstStyle/>
        <a:p>
          <a:r>
            <a:rPr lang="en-US" b="0" i="0"/>
            <a:t>Ensured participant privacy and confidentiality during the user study.</a:t>
          </a:r>
          <a:endParaRPr lang="en-US"/>
        </a:p>
      </dgm:t>
    </dgm:pt>
    <dgm:pt modelId="{C0362953-F381-45B9-B71B-FE10D075A7FC}" type="parTrans" cxnId="{07EA57BC-5769-44AE-9EF2-62BED1C3BF0F}">
      <dgm:prSet/>
      <dgm:spPr/>
      <dgm:t>
        <a:bodyPr/>
        <a:lstStyle/>
        <a:p>
          <a:endParaRPr lang="en-US"/>
        </a:p>
      </dgm:t>
    </dgm:pt>
    <dgm:pt modelId="{5FA476A8-293F-4685-9230-C64384CAF3D2}" type="sibTrans" cxnId="{07EA57BC-5769-44AE-9EF2-62BED1C3BF0F}">
      <dgm:prSet/>
      <dgm:spPr/>
      <dgm:t>
        <a:bodyPr/>
        <a:lstStyle/>
        <a:p>
          <a:endParaRPr lang="en-US"/>
        </a:p>
      </dgm:t>
    </dgm:pt>
    <dgm:pt modelId="{995C6D80-7FBF-421E-A960-7F4AEAEFFE12}">
      <dgm:prSet/>
      <dgm:spPr/>
      <dgm:t>
        <a:bodyPr/>
        <a:lstStyle/>
        <a:p>
          <a:r>
            <a:rPr lang="en-US" b="1" i="0"/>
            <a:t>Areas for Future Improvement</a:t>
          </a:r>
          <a:r>
            <a:rPr lang="en-US" b="0" i="0"/>
            <a:t>:</a:t>
          </a:r>
          <a:endParaRPr lang="en-US"/>
        </a:p>
      </dgm:t>
    </dgm:pt>
    <dgm:pt modelId="{B2FD1894-89EB-4B84-9DAC-0430372EF46D}" type="parTrans" cxnId="{F1F9918D-DE9C-4530-AC88-1686695A07FC}">
      <dgm:prSet/>
      <dgm:spPr/>
      <dgm:t>
        <a:bodyPr/>
        <a:lstStyle/>
        <a:p>
          <a:endParaRPr lang="en-US"/>
        </a:p>
      </dgm:t>
    </dgm:pt>
    <dgm:pt modelId="{ED5EDC3D-9D84-4132-AB56-4E0580BE3CE0}" type="sibTrans" cxnId="{F1F9918D-DE9C-4530-AC88-1686695A07F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B9FD07-EB53-4EC4-99A2-AEDA20DC79ED}">
      <dgm:prSet/>
      <dgm:spPr/>
      <dgm:t>
        <a:bodyPr/>
        <a:lstStyle/>
        <a:p>
          <a:r>
            <a:rPr lang="en-US" b="0" i="0"/>
            <a:t>Extend analysis to live websites for more comprehensive accessibility testing.</a:t>
          </a:r>
          <a:endParaRPr lang="en-US"/>
        </a:p>
      </dgm:t>
    </dgm:pt>
    <dgm:pt modelId="{91619DCB-747D-4C6A-987C-79DAC85E6CA7}" type="parTrans" cxnId="{695110DD-EC8A-4649-9578-DCE385E12942}">
      <dgm:prSet/>
      <dgm:spPr/>
      <dgm:t>
        <a:bodyPr/>
        <a:lstStyle/>
        <a:p>
          <a:endParaRPr lang="en-US"/>
        </a:p>
      </dgm:t>
    </dgm:pt>
    <dgm:pt modelId="{F6FC7A07-F99E-4E10-BCE0-DE486DF418FE}" type="sibTrans" cxnId="{695110DD-EC8A-4649-9578-DCE385E12942}">
      <dgm:prSet/>
      <dgm:spPr/>
      <dgm:t>
        <a:bodyPr/>
        <a:lstStyle/>
        <a:p>
          <a:endParaRPr lang="en-US"/>
        </a:p>
      </dgm:t>
    </dgm:pt>
    <dgm:pt modelId="{A57B9D46-625C-4562-A94A-E4A14CFAA0BC}">
      <dgm:prSet/>
      <dgm:spPr/>
      <dgm:t>
        <a:bodyPr/>
        <a:lstStyle/>
        <a:p>
          <a:r>
            <a:rPr lang="en-US" b="0" i="0"/>
            <a:t>Develop LLM-based solutions designed specifically for blind users, integrating voice and screen reader capabilities.</a:t>
          </a:r>
          <a:endParaRPr lang="en-US"/>
        </a:p>
      </dgm:t>
    </dgm:pt>
    <dgm:pt modelId="{BA6EEFC6-2C92-4A1C-91EC-A265CF19077B}" type="parTrans" cxnId="{79469644-0FCC-495F-9405-68034FCB12FD}">
      <dgm:prSet/>
      <dgm:spPr/>
      <dgm:t>
        <a:bodyPr/>
        <a:lstStyle/>
        <a:p>
          <a:endParaRPr lang="en-US"/>
        </a:p>
      </dgm:t>
    </dgm:pt>
    <dgm:pt modelId="{E140350C-259D-46B3-AC68-DE24B6C84CF4}" type="sibTrans" cxnId="{79469644-0FCC-495F-9405-68034FCB12FD}">
      <dgm:prSet/>
      <dgm:spPr/>
      <dgm:t>
        <a:bodyPr/>
        <a:lstStyle/>
        <a:p>
          <a:endParaRPr lang="en-US"/>
        </a:p>
      </dgm:t>
    </dgm:pt>
    <dgm:pt modelId="{69273E09-E09F-460D-A975-7C793326807B}">
      <dgm:prSet/>
      <dgm:spPr/>
      <dgm:t>
        <a:bodyPr/>
        <a:lstStyle/>
        <a:p>
          <a:r>
            <a:rPr lang="en-US" b="0" i="0"/>
            <a:t>Explore collaboration with accessibility experts and blind user groups to refine solutions.</a:t>
          </a:r>
          <a:endParaRPr lang="en-US"/>
        </a:p>
      </dgm:t>
    </dgm:pt>
    <dgm:pt modelId="{A4798872-F50E-42FB-8C8F-319DAE62E4CF}" type="parTrans" cxnId="{0810C708-8D1C-4372-94C8-7F64FF29C640}">
      <dgm:prSet/>
      <dgm:spPr/>
      <dgm:t>
        <a:bodyPr/>
        <a:lstStyle/>
        <a:p>
          <a:endParaRPr lang="en-US"/>
        </a:p>
      </dgm:t>
    </dgm:pt>
    <dgm:pt modelId="{9F28D8FC-3E23-423A-A12C-1A5D12439A98}" type="sibTrans" cxnId="{0810C708-8D1C-4372-94C8-7F64FF29C640}">
      <dgm:prSet/>
      <dgm:spPr/>
      <dgm:t>
        <a:bodyPr/>
        <a:lstStyle/>
        <a:p>
          <a:endParaRPr lang="en-US"/>
        </a:p>
      </dgm:t>
    </dgm:pt>
    <dgm:pt modelId="{9D22D103-9C8D-4982-B462-520933A317C9}">
      <dgm:prSet/>
      <dgm:spPr/>
      <dgm:t>
        <a:bodyPr/>
        <a:lstStyle/>
        <a:p>
          <a:r>
            <a:rPr lang="en-US" b="1" i="0"/>
            <a:t>Potential Impact</a:t>
          </a:r>
          <a:r>
            <a:rPr lang="en-US" b="0" i="0"/>
            <a:t>:</a:t>
          </a:r>
          <a:endParaRPr lang="en-US"/>
        </a:p>
      </dgm:t>
    </dgm:pt>
    <dgm:pt modelId="{D145EEFD-83D8-47B0-B2CC-EA8D68C66100}" type="parTrans" cxnId="{84B40DEC-2579-4980-8B2E-8051B253EABB}">
      <dgm:prSet/>
      <dgm:spPr/>
      <dgm:t>
        <a:bodyPr/>
        <a:lstStyle/>
        <a:p>
          <a:endParaRPr lang="en-US"/>
        </a:p>
      </dgm:t>
    </dgm:pt>
    <dgm:pt modelId="{ED44D5F8-EB9B-4B03-AF32-5A5C3F774D4A}" type="sibTrans" cxnId="{84B40DEC-2579-4980-8B2E-8051B253EAB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C40161C-1354-4DBD-AD6A-4CC2F082EB25}">
      <dgm:prSet/>
      <dgm:spPr/>
      <dgm:t>
        <a:bodyPr/>
        <a:lstStyle/>
        <a:p>
          <a:r>
            <a:rPr lang="en-US" b="0" i="0"/>
            <a:t>By focusing on trust, transparency, and adaptability, LLMs can significantly improve accessibility for blind users.</a:t>
          </a:r>
          <a:endParaRPr lang="en-US"/>
        </a:p>
      </dgm:t>
    </dgm:pt>
    <dgm:pt modelId="{A32BDF16-802B-401B-9F59-2C73746FBE59}" type="parTrans" cxnId="{C3DD8590-4FD4-47C5-B736-CFC28D922FB3}">
      <dgm:prSet/>
      <dgm:spPr/>
      <dgm:t>
        <a:bodyPr/>
        <a:lstStyle/>
        <a:p>
          <a:endParaRPr lang="en-US"/>
        </a:p>
      </dgm:t>
    </dgm:pt>
    <dgm:pt modelId="{3B9DEC88-B236-430C-8AF5-2C91D70D389D}" type="sibTrans" cxnId="{C3DD8590-4FD4-47C5-B736-CFC28D922FB3}">
      <dgm:prSet/>
      <dgm:spPr/>
      <dgm:t>
        <a:bodyPr/>
        <a:lstStyle/>
        <a:p>
          <a:endParaRPr lang="en-US"/>
        </a:p>
      </dgm:t>
    </dgm:pt>
    <dgm:pt modelId="{90062D34-E089-43A4-94B9-D896E8588ECB}">
      <dgm:prSet/>
      <dgm:spPr/>
      <dgm:t>
        <a:bodyPr/>
        <a:lstStyle/>
        <a:p>
          <a:r>
            <a:rPr lang="en-US" b="0" i="0"/>
            <a:t>This project demonstrates the potential for innovative approaches to enhance web accessibility and inclusivity.</a:t>
          </a:r>
          <a:endParaRPr lang="en-US"/>
        </a:p>
      </dgm:t>
    </dgm:pt>
    <dgm:pt modelId="{97819559-68EF-46EC-BAE3-07503DC5BD3A}" type="parTrans" cxnId="{B39BA642-B20C-43E6-8E94-F0323B1FEB98}">
      <dgm:prSet/>
      <dgm:spPr/>
      <dgm:t>
        <a:bodyPr/>
        <a:lstStyle/>
        <a:p>
          <a:endParaRPr lang="en-US"/>
        </a:p>
      </dgm:t>
    </dgm:pt>
    <dgm:pt modelId="{B518B3CA-2738-4F37-A264-78771135E6CE}" type="sibTrans" cxnId="{B39BA642-B20C-43E6-8E94-F0323B1FEB98}">
      <dgm:prSet/>
      <dgm:spPr/>
      <dgm:t>
        <a:bodyPr/>
        <a:lstStyle/>
        <a:p>
          <a:endParaRPr lang="en-US"/>
        </a:p>
      </dgm:t>
    </dgm:pt>
    <dgm:pt modelId="{2F4C8601-3206-1249-8807-91FCC0D107FF}" type="pres">
      <dgm:prSet presAssocID="{814494AB-D901-4289-BF05-B2D7542C1E4B}" presName="Name0" presStyleCnt="0">
        <dgm:presLayoutVars>
          <dgm:animLvl val="lvl"/>
          <dgm:resizeHandles val="exact"/>
        </dgm:presLayoutVars>
      </dgm:prSet>
      <dgm:spPr/>
    </dgm:pt>
    <dgm:pt modelId="{F0B70751-C6DE-664A-B5C7-F27B1ABF3F5C}" type="pres">
      <dgm:prSet presAssocID="{446ED609-2E66-4EDC-80A0-D20E552BF3DF}" presName="compositeNode" presStyleCnt="0">
        <dgm:presLayoutVars>
          <dgm:bulletEnabled val="1"/>
        </dgm:presLayoutVars>
      </dgm:prSet>
      <dgm:spPr/>
    </dgm:pt>
    <dgm:pt modelId="{A1B33B3D-3062-BF4A-99EB-6C0CB0CF13E1}" type="pres">
      <dgm:prSet presAssocID="{446ED609-2E66-4EDC-80A0-D20E552BF3DF}" presName="bgRect" presStyleLbl="bgAccFollowNode1" presStyleIdx="0" presStyleCnt="4"/>
      <dgm:spPr/>
    </dgm:pt>
    <dgm:pt modelId="{973F2A0F-0059-C04C-A58F-AF5BCAB24A82}" type="pres">
      <dgm:prSet presAssocID="{6794D1B6-999E-49EC-9CDC-70E9E8A0FBD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15CD1E5-13CD-684A-BE09-ACB1772B3295}" type="pres">
      <dgm:prSet presAssocID="{446ED609-2E66-4EDC-80A0-D20E552BF3DF}" presName="bottomLine" presStyleLbl="alignNode1" presStyleIdx="1" presStyleCnt="8">
        <dgm:presLayoutVars/>
      </dgm:prSet>
      <dgm:spPr/>
    </dgm:pt>
    <dgm:pt modelId="{E6127F39-9C5E-9F4B-8A6B-BD05BBAA070A}" type="pres">
      <dgm:prSet presAssocID="{446ED609-2E66-4EDC-80A0-D20E552BF3DF}" presName="nodeText" presStyleLbl="bgAccFollowNode1" presStyleIdx="0" presStyleCnt="4">
        <dgm:presLayoutVars>
          <dgm:bulletEnabled val="1"/>
        </dgm:presLayoutVars>
      </dgm:prSet>
      <dgm:spPr/>
    </dgm:pt>
    <dgm:pt modelId="{9012789D-1B1D-E445-B138-8BFAF2479FB9}" type="pres">
      <dgm:prSet presAssocID="{6794D1B6-999E-49EC-9CDC-70E9E8A0FBD2}" presName="sibTrans" presStyleCnt="0"/>
      <dgm:spPr/>
    </dgm:pt>
    <dgm:pt modelId="{5C27C545-A58A-1D45-8E05-F6E8E04B697E}" type="pres">
      <dgm:prSet presAssocID="{C2A03A74-1DBF-4F43-9749-825455F0E237}" presName="compositeNode" presStyleCnt="0">
        <dgm:presLayoutVars>
          <dgm:bulletEnabled val="1"/>
        </dgm:presLayoutVars>
      </dgm:prSet>
      <dgm:spPr/>
    </dgm:pt>
    <dgm:pt modelId="{74E92759-E58C-1045-95A2-DDEAF679758B}" type="pres">
      <dgm:prSet presAssocID="{C2A03A74-1DBF-4F43-9749-825455F0E237}" presName="bgRect" presStyleLbl="bgAccFollowNode1" presStyleIdx="1" presStyleCnt="4"/>
      <dgm:spPr/>
    </dgm:pt>
    <dgm:pt modelId="{D2B404C7-0B60-344B-A02A-E36118D993DF}" type="pres">
      <dgm:prSet presAssocID="{E1AFD450-12C9-443D-A39E-64C2382A602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ADF3FB0-F308-DE43-B66A-0E05D0B8C5DC}" type="pres">
      <dgm:prSet presAssocID="{C2A03A74-1DBF-4F43-9749-825455F0E237}" presName="bottomLine" presStyleLbl="alignNode1" presStyleIdx="3" presStyleCnt="8">
        <dgm:presLayoutVars/>
      </dgm:prSet>
      <dgm:spPr/>
    </dgm:pt>
    <dgm:pt modelId="{65B94621-366B-C54C-A9E4-A8132163B576}" type="pres">
      <dgm:prSet presAssocID="{C2A03A74-1DBF-4F43-9749-825455F0E237}" presName="nodeText" presStyleLbl="bgAccFollowNode1" presStyleIdx="1" presStyleCnt="4">
        <dgm:presLayoutVars>
          <dgm:bulletEnabled val="1"/>
        </dgm:presLayoutVars>
      </dgm:prSet>
      <dgm:spPr/>
    </dgm:pt>
    <dgm:pt modelId="{2722B7DD-F65E-1C42-BAC8-58ED56B690DF}" type="pres">
      <dgm:prSet presAssocID="{E1AFD450-12C9-443D-A39E-64C2382A602C}" presName="sibTrans" presStyleCnt="0"/>
      <dgm:spPr/>
    </dgm:pt>
    <dgm:pt modelId="{F004DF68-A342-6545-8F3B-71940C485621}" type="pres">
      <dgm:prSet presAssocID="{995C6D80-7FBF-421E-A960-7F4AEAEFFE12}" presName="compositeNode" presStyleCnt="0">
        <dgm:presLayoutVars>
          <dgm:bulletEnabled val="1"/>
        </dgm:presLayoutVars>
      </dgm:prSet>
      <dgm:spPr/>
    </dgm:pt>
    <dgm:pt modelId="{167823EA-643D-704A-9C15-837D1043D8D8}" type="pres">
      <dgm:prSet presAssocID="{995C6D80-7FBF-421E-A960-7F4AEAEFFE12}" presName="bgRect" presStyleLbl="bgAccFollowNode1" presStyleIdx="2" presStyleCnt="4"/>
      <dgm:spPr/>
    </dgm:pt>
    <dgm:pt modelId="{35ED6272-AF02-964A-9CCF-97BC54D8FA26}" type="pres">
      <dgm:prSet presAssocID="{ED5EDC3D-9D84-4132-AB56-4E0580BE3CE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3041AFB-BCA9-8F4E-B52D-1A3CA4B1AF93}" type="pres">
      <dgm:prSet presAssocID="{995C6D80-7FBF-421E-A960-7F4AEAEFFE12}" presName="bottomLine" presStyleLbl="alignNode1" presStyleIdx="5" presStyleCnt="8">
        <dgm:presLayoutVars/>
      </dgm:prSet>
      <dgm:spPr/>
    </dgm:pt>
    <dgm:pt modelId="{9F300A1B-1F45-4C4C-947A-B15F4CCE0618}" type="pres">
      <dgm:prSet presAssocID="{995C6D80-7FBF-421E-A960-7F4AEAEFFE12}" presName="nodeText" presStyleLbl="bgAccFollowNode1" presStyleIdx="2" presStyleCnt="4">
        <dgm:presLayoutVars>
          <dgm:bulletEnabled val="1"/>
        </dgm:presLayoutVars>
      </dgm:prSet>
      <dgm:spPr/>
    </dgm:pt>
    <dgm:pt modelId="{5C43BFCA-8597-2048-A260-58B5AA14553B}" type="pres">
      <dgm:prSet presAssocID="{ED5EDC3D-9D84-4132-AB56-4E0580BE3CE0}" presName="sibTrans" presStyleCnt="0"/>
      <dgm:spPr/>
    </dgm:pt>
    <dgm:pt modelId="{C1FB0FD8-60B9-024D-8323-BE164863FC04}" type="pres">
      <dgm:prSet presAssocID="{9D22D103-9C8D-4982-B462-520933A317C9}" presName="compositeNode" presStyleCnt="0">
        <dgm:presLayoutVars>
          <dgm:bulletEnabled val="1"/>
        </dgm:presLayoutVars>
      </dgm:prSet>
      <dgm:spPr/>
    </dgm:pt>
    <dgm:pt modelId="{4A508800-945B-FF4D-8064-10B8D95BB31D}" type="pres">
      <dgm:prSet presAssocID="{9D22D103-9C8D-4982-B462-520933A317C9}" presName="bgRect" presStyleLbl="bgAccFollowNode1" presStyleIdx="3" presStyleCnt="4"/>
      <dgm:spPr/>
    </dgm:pt>
    <dgm:pt modelId="{E38DF40C-9742-AA4E-B77E-B1D70B11D117}" type="pres">
      <dgm:prSet presAssocID="{ED44D5F8-EB9B-4B03-AF32-5A5C3F774D4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A427933-AEC7-1F40-A2BF-A836627E666C}" type="pres">
      <dgm:prSet presAssocID="{9D22D103-9C8D-4982-B462-520933A317C9}" presName="bottomLine" presStyleLbl="alignNode1" presStyleIdx="7" presStyleCnt="8">
        <dgm:presLayoutVars/>
      </dgm:prSet>
      <dgm:spPr/>
    </dgm:pt>
    <dgm:pt modelId="{D644D68F-6372-124E-A80C-FA5209477B09}" type="pres">
      <dgm:prSet presAssocID="{9D22D103-9C8D-4982-B462-520933A317C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67A6403-9A6D-F443-AEF2-9F9AB34F3896}" type="presOf" srcId="{90062D34-E089-43A4-94B9-D896E8588ECB}" destId="{D644D68F-6372-124E-A80C-FA5209477B09}" srcOrd="0" destOrd="2" presId="urn:microsoft.com/office/officeart/2016/7/layout/BasicLinearProcessNumbered"/>
    <dgm:cxn modelId="{0810C708-8D1C-4372-94C8-7F64FF29C640}" srcId="{995C6D80-7FBF-421E-A960-7F4AEAEFFE12}" destId="{69273E09-E09F-460D-A975-7C793326807B}" srcOrd="2" destOrd="0" parTransId="{A4798872-F50E-42FB-8C8F-319DAE62E4CF}" sibTransId="{9F28D8FC-3E23-423A-A12C-1A5D12439A98}"/>
    <dgm:cxn modelId="{47D03D12-28AF-C64B-BD3C-F133E42CD54F}" type="presOf" srcId="{995C6D80-7FBF-421E-A960-7F4AEAEFFE12}" destId="{9F300A1B-1F45-4C4C-947A-B15F4CCE0618}" srcOrd="1" destOrd="0" presId="urn:microsoft.com/office/officeart/2016/7/layout/BasicLinearProcessNumbered"/>
    <dgm:cxn modelId="{52ED0624-4ABF-4D48-9440-9B8085407C63}" type="presOf" srcId="{C2A03A74-1DBF-4F43-9749-825455F0E237}" destId="{74E92759-E58C-1045-95A2-DDEAF679758B}" srcOrd="0" destOrd="0" presId="urn:microsoft.com/office/officeart/2016/7/layout/BasicLinearProcessNumbered"/>
    <dgm:cxn modelId="{8F49FE2A-82A1-FA43-93DB-02337A90B57D}" type="presOf" srcId="{E1AFD450-12C9-443D-A39E-64C2382A602C}" destId="{D2B404C7-0B60-344B-A02A-E36118D993DF}" srcOrd="0" destOrd="0" presId="urn:microsoft.com/office/officeart/2016/7/layout/BasicLinearProcessNumbered"/>
    <dgm:cxn modelId="{88D11636-3F2C-408F-ACAD-348E2B9A7C0C}" srcId="{446ED609-2E66-4EDC-80A0-D20E552BF3DF}" destId="{1D795473-D7CD-4EA0-8738-C6023170A061}" srcOrd="0" destOrd="0" parTransId="{4D940FD0-5311-4C10-B3F2-F71127EC8918}" sibTransId="{1E8FC429-E519-4857-B54E-AE4F87300109}"/>
    <dgm:cxn modelId="{B39BA642-B20C-43E6-8E94-F0323B1FEB98}" srcId="{9D22D103-9C8D-4982-B462-520933A317C9}" destId="{90062D34-E089-43A4-94B9-D896E8588ECB}" srcOrd="1" destOrd="0" parTransId="{97819559-68EF-46EC-BAE3-07503DC5BD3A}" sibTransId="{B518B3CA-2738-4F37-A264-78771135E6CE}"/>
    <dgm:cxn modelId="{79469644-0FCC-495F-9405-68034FCB12FD}" srcId="{995C6D80-7FBF-421E-A960-7F4AEAEFFE12}" destId="{A57B9D46-625C-4562-A94A-E4A14CFAA0BC}" srcOrd="1" destOrd="0" parTransId="{BA6EEFC6-2C92-4A1C-91EC-A265CF19077B}" sibTransId="{E140350C-259D-46B3-AC68-DE24B6C84CF4}"/>
    <dgm:cxn modelId="{A72E104B-A7C5-3A4D-8546-DBD7DE8A38E4}" type="presOf" srcId="{ED44D5F8-EB9B-4B03-AF32-5A5C3F774D4A}" destId="{E38DF40C-9742-AA4E-B77E-B1D70B11D117}" srcOrd="0" destOrd="0" presId="urn:microsoft.com/office/officeart/2016/7/layout/BasicLinearProcessNumbered"/>
    <dgm:cxn modelId="{E05F8A4D-4FB1-8749-86E5-E0E594AD13D0}" type="presOf" srcId="{446ED609-2E66-4EDC-80A0-D20E552BF3DF}" destId="{A1B33B3D-3062-BF4A-99EB-6C0CB0CF13E1}" srcOrd="0" destOrd="0" presId="urn:microsoft.com/office/officeart/2016/7/layout/BasicLinearProcessNumbered"/>
    <dgm:cxn modelId="{3B03F55D-1E1A-3A44-AD0D-6BE282F001F0}" type="presOf" srcId="{1D795473-D7CD-4EA0-8738-C6023170A061}" destId="{E6127F39-9C5E-9F4B-8A6B-BD05BBAA070A}" srcOrd="0" destOrd="1" presId="urn:microsoft.com/office/officeart/2016/7/layout/BasicLinearProcessNumbered"/>
    <dgm:cxn modelId="{E4A43163-5465-E641-B663-AA3AD02DD373}" type="presOf" srcId="{C2A03A74-1DBF-4F43-9749-825455F0E237}" destId="{65B94621-366B-C54C-A9E4-A8132163B576}" srcOrd="1" destOrd="0" presId="urn:microsoft.com/office/officeart/2016/7/layout/BasicLinearProcessNumbered"/>
    <dgm:cxn modelId="{FF2A0669-9319-D34A-A1E9-64424E8FBF57}" type="presOf" srcId="{1C40161C-1354-4DBD-AD6A-4CC2F082EB25}" destId="{D644D68F-6372-124E-A80C-FA5209477B09}" srcOrd="0" destOrd="1" presId="urn:microsoft.com/office/officeart/2016/7/layout/BasicLinearProcessNumbered"/>
    <dgm:cxn modelId="{68CA418A-57C8-994C-9C86-44512C43A6A8}" type="presOf" srcId="{9D22D103-9C8D-4982-B462-520933A317C9}" destId="{4A508800-945B-FF4D-8064-10B8D95BB31D}" srcOrd="0" destOrd="0" presId="urn:microsoft.com/office/officeart/2016/7/layout/BasicLinearProcessNumbered"/>
    <dgm:cxn modelId="{F1F9918D-DE9C-4530-AC88-1686695A07FC}" srcId="{814494AB-D901-4289-BF05-B2D7542C1E4B}" destId="{995C6D80-7FBF-421E-A960-7F4AEAEFFE12}" srcOrd="2" destOrd="0" parTransId="{B2FD1894-89EB-4B84-9DAC-0430372EF46D}" sibTransId="{ED5EDC3D-9D84-4132-AB56-4E0580BE3CE0}"/>
    <dgm:cxn modelId="{C3DD8590-4FD4-47C5-B736-CFC28D922FB3}" srcId="{9D22D103-9C8D-4982-B462-520933A317C9}" destId="{1C40161C-1354-4DBD-AD6A-4CC2F082EB25}" srcOrd="0" destOrd="0" parTransId="{A32BDF16-802B-401B-9F59-2C73746FBE59}" sibTransId="{3B9DEC88-B236-430C-8AF5-2C91D70D389D}"/>
    <dgm:cxn modelId="{39B7A893-AB90-2C4E-97CD-60C8FC280F24}" type="presOf" srcId="{814494AB-D901-4289-BF05-B2D7542C1E4B}" destId="{2F4C8601-3206-1249-8807-91FCC0D107FF}" srcOrd="0" destOrd="0" presId="urn:microsoft.com/office/officeart/2016/7/layout/BasicLinearProcessNumbered"/>
    <dgm:cxn modelId="{E1ABFC99-3D94-FA43-9927-F3115B31C5D7}" type="presOf" srcId="{D94927D5-9FF0-424B-B465-757A6258CF26}" destId="{65B94621-366B-C54C-A9E4-A8132163B576}" srcOrd="0" destOrd="1" presId="urn:microsoft.com/office/officeart/2016/7/layout/BasicLinearProcessNumbered"/>
    <dgm:cxn modelId="{AE42F79F-D199-ED46-A0AC-E03BE1D81A87}" type="presOf" srcId="{ED5EDC3D-9D84-4132-AB56-4E0580BE3CE0}" destId="{35ED6272-AF02-964A-9CCF-97BC54D8FA26}" srcOrd="0" destOrd="0" presId="urn:microsoft.com/office/officeart/2016/7/layout/BasicLinearProcessNumbered"/>
    <dgm:cxn modelId="{E46795A2-F592-4EC1-865C-AD8F113A8F32}" srcId="{814494AB-D901-4289-BF05-B2D7542C1E4B}" destId="{446ED609-2E66-4EDC-80A0-D20E552BF3DF}" srcOrd="0" destOrd="0" parTransId="{BDF9877E-7DC5-444D-ABB9-34D3632FF286}" sibTransId="{6794D1B6-999E-49EC-9CDC-70E9E8A0FBD2}"/>
    <dgm:cxn modelId="{77F65DA5-EF92-4E90-8317-6E8B2D724F65}" srcId="{814494AB-D901-4289-BF05-B2D7542C1E4B}" destId="{C2A03A74-1DBF-4F43-9749-825455F0E237}" srcOrd="1" destOrd="0" parTransId="{E813ADA4-5920-4635-94DA-830ABC0A4FE4}" sibTransId="{E1AFD450-12C9-443D-A39E-64C2382A602C}"/>
    <dgm:cxn modelId="{97D18AA9-879E-DE40-8EFD-2F7B6EFB0871}" type="presOf" srcId="{995C6D80-7FBF-421E-A960-7F4AEAEFFE12}" destId="{167823EA-643D-704A-9C15-837D1043D8D8}" srcOrd="0" destOrd="0" presId="urn:microsoft.com/office/officeart/2016/7/layout/BasicLinearProcessNumbered"/>
    <dgm:cxn modelId="{EB8506B9-F839-144F-9215-2ACBDF23899E}" type="presOf" srcId="{76C11B37-8C16-4926-9465-C581F2CF83B7}" destId="{E6127F39-9C5E-9F4B-8A6B-BD05BBAA070A}" srcOrd="0" destOrd="2" presId="urn:microsoft.com/office/officeart/2016/7/layout/BasicLinearProcessNumbered"/>
    <dgm:cxn modelId="{8F1A31BC-C8FB-0E40-A97C-CFFE6365788B}" type="presOf" srcId="{E6B9FD07-EB53-4EC4-99A2-AEDA20DC79ED}" destId="{9F300A1B-1F45-4C4C-947A-B15F4CCE0618}" srcOrd="0" destOrd="1" presId="urn:microsoft.com/office/officeart/2016/7/layout/BasicLinearProcessNumbered"/>
    <dgm:cxn modelId="{07EA57BC-5769-44AE-9EF2-62BED1C3BF0F}" srcId="{C2A03A74-1DBF-4F43-9749-825455F0E237}" destId="{E8A29017-91BA-4E12-B85D-FD34D44C99F4}" srcOrd="1" destOrd="0" parTransId="{C0362953-F381-45B9-B71B-FE10D075A7FC}" sibTransId="{5FA476A8-293F-4685-9230-C64384CAF3D2}"/>
    <dgm:cxn modelId="{681C68C3-2881-7047-B9BB-C5362C2BEB27}" type="presOf" srcId="{9D22D103-9C8D-4982-B462-520933A317C9}" destId="{D644D68F-6372-124E-A80C-FA5209477B09}" srcOrd="1" destOrd="0" presId="urn:microsoft.com/office/officeart/2016/7/layout/BasicLinearProcessNumbered"/>
    <dgm:cxn modelId="{608F72C9-3FDB-DB4E-978B-21E5DC829790}" type="presOf" srcId="{E8A29017-91BA-4E12-B85D-FD34D44C99F4}" destId="{65B94621-366B-C54C-A9E4-A8132163B576}" srcOrd="0" destOrd="2" presId="urn:microsoft.com/office/officeart/2016/7/layout/BasicLinearProcessNumbered"/>
    <dgm:cxn modelId="{B2DAA8D3-4015-A34E-8826-97899A186027}" type="presOf" srcId="{446ED609-2E66-4EDC-80A0-D20E552BF3DF}" destId="{E6127F39-9C5E-9F4B-8A6B-BD05BBAA070A}" srcOrd="1" destOrd="0" presId="urn:microsoft.com/office/officeart/2016/7/layout/BasicLinearProcessNumbered"/>
    <dgm:cxn modelId="{695110DD-EC8A-4649-9578-DCE385E12942}" srcId="{995C6D80-7FBF-421E-A960-7F4AEAEFFE12}" destId="{E6B9FD07-EB53-4EC4-99A2-AEDA20DC79ED}" srcOrd="0" destOrd="0" parTransId="{91619DCB-747D-4C6A-987C-79DAC85E6CA7}" sibTransId="{F6FC7A07-F99E-4E10-BCE0-DE486DF418FE}"/>
    <dgm:cxn modelId="{735355DE-1AF1-47CA-9EBC-7EE37532A9B3}" srcId="{C2A03A74-1DBF-4F43-9749-825455F0E237}" destId="{D94927D5-9FF0-424B-B465-757A6258CF26}" srcOrd="0" destOrd="0" parTransId="{DE1ABDDD-03D9-4A4B-BF2B-D83FC5883805}" sibTransId="{104E6311-D10F-4505-B7B9-16E70B7B39A5}"/>
    <dgm:cxn modelId="{E6B9DBE4-D8A0-FE46-81ED-46C18D1B43D2}" type="presOf" srcId="{A57B9D46-625C-4562-A94A-E4A14CFAA0BC}" destId="{9F300A1B-1F45-4C4C-947A-B15F4CCE0618}" srcOrd="0" destOrd="2" presId="urn:microsoft.com/office/officeart/2016/7/layout/BasicLinearProcessNumbered"/>
    <dgm:cxn modelId="{84B40DEC-2579-4980-8B2E-8051B253EABB}" srcId="{814494AB-D901-4289-BF05-B2D7542C1E4B}" destId="{9D22D103-9C8D-4982-B462-520933A317C9}" srcOrd="3" destOrd="0" parTransId="{D145EEFD-83D8-47B0-B2CC-EA8D68C66100}" sibTransId="{ED44D5F8-EB9B-4B03-AF32-5A5C3F774D4A}"/>
    <dgm:cxn modelId="{B8A09DEC-C31F-7749-B55D-9E8233F75BE7}" type="presOf" srcId="{69273E09-E09F-460D-A975-7C793326807B}" destId="{9F300A1B-1F45-4C4C-947A-B15F4CCE0618}" srcOrd="0" destOrd="3" presId="urn:microsoft.com/office/officeart/2016/7/layout/BasicLinearProcessNumbered"/>
    <dgm:cxn modelId="{2F255EF5-B7A1-3F43-AC09-3A07B08C51FA}" type="presOf" srcId="{6794D1B6-999E-49EC-9CDC-70E9E8A0FBD2}" destId="{973F2A0F-0059-C04C-A58F-AF5BCAB24A82}" srcOrd="0" destOrd="0" presId="urn:microsoft.com/office/officeart/2016/7/layout/BasicLinearProcessNumbered"/>
    <dgm:cxn modelId="{209752FB-A666-4588-9C2A-03C17F74DC35}" srcId="{446ED609-2E66-4EDC-80A0-D20E552BF3DF}" destId="{76C11B37-8C16-4926-9465-C581F2CF83B7}" srcOrd="1" destOrd="0" parTransId="{FD175367-1300-4A8D-B4A3-59FA0BDCCE2D}" sibTransId="{8FEE034E-941D-4A21-B85A-B48E6983E4FD}"/>
    <dgm:cxn modelId="{B878F9DB-2DB8-B148-98F9-3783703270DC}" type="presParOf" srcId="{2F4C8601-3206-1249-8807-91FCC0D107FF}" destId="{F0B70751-C6DE-664A-B5C7-F27B1ABF3F5C}" srcOrd="0" destOrd="0" presId="urn:microsoft.com/office/officeart/2016/7/layout/BasicLinearProcessNumbered"/>
    <dgm:cxn modelId="{49AA61BD-792B-474B-8EFB-F1BB9974C8C9}" type="presParOf" srcId="{F0B70751-C6DE-664A-B5C7-F27B1ABF3F5C}" destId="{A1B33B3D-3062-BF4A-99EB-6C0CB0CF13E1}" srcOrd="0" destOrd="0" presId="urn:microsoft.com/office/officeart/2016/7/layout/BasicLinearProcessNumbered"/>
    <dgm:cxn modelId="{654D7F0E-ABF5-BC4F-9980-98ECA1D65343}" type="presParOf" srcId="{F0B70751-C6DE-664A-B5C7-F27B1ABF3F5C}" destId="{973F2A0F-0059-C04C-A58F-AF5BCAB24A82}" srcOrd="1" destOrd="0" presId="urn:microsoft.com/office/officeart/2016/7/layout/BasicLinearProcessNumbered"/>
    <dgm:cxn modelId="{5ABDFAFF-FB2B-FF48-B91B-6AB94727F983}" type="presParOf" srcId="{F0B70751-C6DE-664A-B5C7-F27B1ABF3F5C}" destId="{C15CD1E5-13CD-684A-BE09-ACB1772B3295}" srcOrd="2" destOrd="0" presId="urn:microsoft.com/office/officeart/2016/7/layout/BasicLinearProcessNumbered"/>
    <dgm:cxn modelId="{6F03CE33-2A5A-D74C-934C-CDA2C040A3A0}" type="presParOf" srcId="{F0B70751-C6DE-664A-B5C7-F27B1ABF3F5C}" destId="{E6127F39-9C5E-9F4B-8A6B-BD05BBAA070A}" srcOrd="3" destOrd="0" presId="urn:microsoft.com/office/officeart/2016/7/layout/BasicLinearProcessNumbered"/>
    <dgm:cxn modelId="{C97106C5-308D-B044-96D4-4C83469E73F2}" type="presParOf" srcId="{2F4C8601-3206-1249-8807-91FCC0D107FF}" destId="{9012789D-1B1D-E445-B138-8BFAF2479FB9}" srcOrd="1" destOrd="0" presId="urn:microsoft.com/office/officeart/2016/7/layout/BasicLinearProcessNumbered"/>
    <dgm:cxn modelId="{2E0368FF-414C-6140-A135-4F83848D66BB}" type="presParOf" srcId="{2F4C8601-3206-1249-8807-91FCC0D107FF}" destId="{5C27C545-A58A-1D45-8E05-F6E8E04B697E}" srcOrd="2" destOrd="0" presId="urn:microsoft.com/office/officeart/2016/7/layout/BasicLinearProcessNumbered"/>
    <dgm:cxn modelId="{782436CC-DF81-9C4D-A579-0FAABA2FA40E}" type="presParOf" srcId="{5C27C545-A58A-1D45-8E05-F6E8E04B697E}" destId="{74E92759-E58C-1045-95A2-DDEAF679758B}" srcOrd="0" destOrd="0" presId="urn:microsoft.com/office/officeart/2016/7/layout/BasicLinearProcessNumbered"/>
    <dgm:cxn modelId="{C17546C0-0981-CA4F-BEAF-F66444DA0612}" type="presParOf" srcId="{5C27C545-A58A-1D45-8E05-F6E8E04B697E}" destId="{D2B404C7-0B60-344B-A02A-E36118D993DF}" srcOrd="1" destOrd="0" presId="urn:microsoft.com/office/officeart/2016/7/layout/BasicLinearProcessNumbered"/>
    <dgm:cxn modelId="{D2A4239F-C96F-864A-B424-34F8DF50CE57}" type="presParOf" srcId="{5C27C545-A58A-1D45-8E05-F6E8E04B697E}" destId="{DADF3FB0-F308-DE43-B66A-0E05D0B8C5DC}" srcOrd="2" destOrd="0" presId="urn:microsoft.com/office/officeart/2016/7/layout/BasicLinearProcessNumbered"/>
    <dgm:cxn modelId="{82345572-8EB1-3248-96CE-3CA5077EC654}" type="presParOf" srcId="{5C27C545-A58A-1D45-8E05-F6E8E04B697E}" destId="{65B94621-366B-C54C-A9E4-A8132163B576}" srcOrd="3" destOrd="0" presId="urn:microsoft.com/office/officeart/2016/7/layout/BasicLinearProcessNumbered"/>
    <dgm:cxn modelId="{6DFE8393-A658-C546-9A08-7B6CAB29B231}" type="presParOf" srcId="{2F4C8601-3206-1249-8807-91FCC0D107FF}" destId="{2722B7DD-F65E-1C42-BAC8-58ED56B690DF}" srcOrd="3" destOrd="0" presId="urn:microsoft.com/office/officeart/2016/7/layout/BasicLinearProcessNumbered"/>
    <dgm:cxn modelId="{5A2F5106-BDD7-C444-A234-01CA7B144DA4}" type="presParOf" srcId="{2F4C8601-3206-1249-8807-91FCC0D107FF}" destId="{F004DF68-A342-6545-8F3B-71940C485621}" srcOrd="4" destOrd="0" presId="urn:microsoft.com/office/officeart/2016/7/layout/BasicLinearProcessNumbered"/>
    <dgm:cxn modelId="{1D41A4C6-DAA1-A749-AA0C-6E65A4D5892D}" type="presParOf" srcId="{F004DF68-A342-6545-8F3B-71940C485621}" destId="{167823EA-643D-704A-9C15-837D1043D8D8}" srcOrd="0" destOrd="0" presId="urn:microsoft.com/office/officeart/2016/7/layout/BasicLinearProcessNumbered"/>
    <dgm:cxn modelId="{C6D5193C-6822-0A44-8CB0-1E37420F7E78}" type="presParOf" srcId="{F004DF68-A342-6545-8F3B-71940C485621}" destId="{35ED6272-AF02-964A-9CCF-97BC54D8FA26}" srcOrd="1" destOrd="0" presId="urn:microsoft.com/office/officeart/2016/7/layout/BasicLinearProcessNumbered"/>
    <dgm:cxn modelId="{C50F2D48-4D99-0E40-BDB7-AF03B39CAC6C}" type="presParOf" srcId="{F004DF68-A342-6545-8F3B-71940C485621}" destId="{A3041AFB-BCA9-8F4E-B52D-1A3CA4B1AF93}" srcOrd="2" destOrd="0" presId="urn:microsoft.com/office/officeart/2016/7/layout/BasicLinearProcessNumbered"/>
    <dgm:cxn modelId="{F3143AD3-9CA5-7041-8969-0952F5A2FE33}" type="presParOf" srcId="{F004DF68-A342-6545-8F3B-71940C485621}" destId="{9F300A1B-1F45-4C4C-947A-B15F4CCE0618}" srcOrd="3" destOrd="0" presId="urn:microsoft.com/office/officeart/2016/7/layout/BasicLinearProcessNumbered"/>
    <dgm:cxn modelId="{D4FF7A16-49F7-0247-9EAE-6B6EEF6E2EB7}" type="presParOf" srcId="{2F4C8601-3206-1249-8807-91FCC0D107FF}" destId="{5C43BFCA-8597-2048-A260-58B5AA14553B}" srcOrd="5" destOrd="0" presId="urn:microsoft.com/office/officeart/2016/7/layout/BasicLinearProcessNumbered"/>
    <dgm:cxn modelId="{D3A19D2C-70C4-6849-A9A8-5D917192FA47}" type="presParOf" srcId="{2F4C8601-3206-1249-8807-91FCC0D107FF}" destId="{C1FB0FD8-60B9-024D-8323-BE164863FC04}" srcOrd="6" destOrd="0" presId="urn:microsoft.com/office/officeart/2016/7/layout/BasicLinearProcessNumbered"/>
    <dgm:cxn modelId="{B208DBE7-19A4-A045-A54C-6841E0D39041}" type="presParOf" srcId="{C1FB0FD8-60B9-024D-8323-BE164863FC04}" destId="{4A508800-945B-FF4D-8064-10B8D95BB31D}" srcOrd="0" destOrd="0" presId="urn:microsoft.com/office/officeart/2016/7/layout/BasicLinearProcessNumbered"/>
    <dgm:cxn modelId="{FCE0E055-1BD3-7246-B16D-5FB6108184D8}" type="presParOf" srcId="{C1FB0FD8-60B9-024D-8323-BE164863FC04}" destId="{E38DF40C-9742-AA4E-B77E-B1D70B11D117}" srcOrd="1" destOrd="0" presId="urn:microsoft.com/office/officeart/2016/7/layout/BasicLinearProcessNumbered"/>
    <dgm:cxn modelId="{8C029408-FAD0-5B43-8426-0C494D7436F6}" type="presParOf" srcId="{C1FB0FD8-60B9-024D-8323-BE164863FC04}" destId="{6A427933-AEC7-1F40-A2BF-A836627E666C}" srcOrd="2" destOrd="0" presId="urn:microsoft.com/office/officeart/2016/7/layout/BasicLinearProcessNumbered"/>
    <dgm:cxn modelId="{2B7CD80A-AB10-7F4F-A303-3D47E2746864}" type="presParOf" srcId="{C1FB0FD8-60B9-024D-8323-BE164863FC04}" destId="{D644D68F-6372-124E-A80C-FA5209477B0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33B3D-3062-BF4A-99EB-6C0CB0CF13E1}">
      <dsp:nvSpPr>
        <dsp:cNvPr id="0" name=""/>
        <dsp:cNvSpPr/>
      </dsp:nvSpPr>
      <dsp:spPr>
        <a:xfrm>
          <a:off x="3285" y="351002"/>
          <a:ext cx="2606665" cy="36493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6" tIns="330200" rIns="20322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Key Findings and Achievements</a:t>
          </a:r>
          <a:r>
            <a:rPr lang="en-US" sz="1200" b="0" i="0" kern="1200"/>
            <a:t>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Successfully identified a wide range of accessibility issues across archived websites.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Provided valuable insights from blind users on the use of conversational AI and LLMs for accessibility.</a:t>
          </a:r>
          <a:endParaRPr lang="en-US" sz="900" kern="1200"/>
        </a:p>
      </dsp:txBody>
      <dsp:txXfrm>
        <a:off x="3285" y="1737749"/>
        <a:ext cx="2606665" cy="2189599"/>
      </dsp:txXfrm>
    </dsp:sp>
    <dsp:sp modelId="{973F2A0F-0059-C04C-A58F-AF5BCAB24A82}">
      <dsp:nvSpPr>
        <dsp:cNvPr id="0" name=""/>
        <dsp:cNvSpPr/>
      </dsp:nvSpPr>
      <dsp:spPr>
        <a:xfrm>
          <a:off x="759218" y="715936"/>
          <a:ext cx="1094799" cy="10947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55" tIns="12700" rIns="85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19548" y="876266"/>
        <a:ext cx="774139" cy="774139"/>
      </dsp:txXfrm>
    </dsp:sp>
    <dsp:sp modelId="{C15CD1E5-13CD-684A-BE09-ACB1772B3295}">
      <dsp:nvSpPr>
        <dsp:cNvPr id="0" name=""/>
        <dsp:cNvSpPr/>
      </dsp:nvSpPr>
      <dsp:spPr>
        <a:xfrm>
          <a:off x="3285" y="4000263"/>
          <a:ext cx="260666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92759-E58C-1045-95A2-DDEAF679758B}">
      <dsp:nvSpPr>
        <dsp:cNvPr id="0" name=""/>
        <dsp:cNvSpPr/>
      </dsp:nvSpPr>
      <dsp:spPr>
        <a:xfrm>
          <a:off x="2870618" y="351002"/>
          <a:ext cx="2606665" cy="36493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6" tIns="330200" rIns="20322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Lessons Learned and Challenges Overcome</a:t>
          </a:r>
          <a:r>
            <a:rPr lang="en-US" sz="1200" b="0" i="0" kern="1200"/>
            <a:t>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Addressed issues with accessing older websites and ensuring data accuracy.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Ensured participant privacy and confidentiality during the user study.</a:t>
          </a:r>
          <a:endParaRPr lang="en-US" sz="900" kern="1200"/>
        </a:p>
      </dsp:txBody>
      <dsp:txXfrm>
        <a:off x="2870618" y="1737749"/>
        <a:ext cx="2606665" cy="2189599"/>
      </dsp:txXfrm>
    </dsp:sp>
    <dsp:sp modelId="{D2B404C7-0B60-344B-A02A-E36118D993DF}">
      <dsp:nvSpPr>
        <dsp:cNvPr id="0" name=""/>
        <dsp:cNvSpPr/>
      </dsp:nvSpPr>
      <dsp:spPr>
        <a:xfrm>
          <a:off x="3626551" y="715936"/>
          <a:ext cx="1094799" cy="10947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55" tIns="12700" rIns="85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86881" y="876266"/>
        <a:ext cx="774139" cy="774139"/>
      </dsp:txXfrm>
    </dsp:sp>
    <dsp:sp modelId="{DADF3FB0-F308-DE43-B66A-0E05D0B8C5DC}">
      <dsp:nvSpPr>
        <dsp:cNvPr id="0" name=""/>
        <dsp:cNvSpPr/>
      </dsp:nvSpPr>
      <dsp:spPr>
        <a:xfrm>
          <a:off x="2870618" y="4000263"/>
          <a:ext cx="260666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7823EA-643D-704A-9C15-837D1043D8D8}">
      <dsp:nvSpPr>
        <dsp:cNvPr id="0" name=""/>
        <dsp:cNvSpPr/>
      </dsp:nvSpPr>
      <dsp:spPr>
        <a:xfrm>
          <a:off x="5737950" y="351002"/>
          <a:ext cx="2606665" cy="36493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6" tIns="330200" rIns="20322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Areas for Future Improvement</a:t>
          </a:r>
          <a:r>
            <a:rPr lang="en-US" sz="1200" b="0" i="0" kern="1200"/>
            <a:t>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Extend analysis to live websites for more comprehensive accessibility testing.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Develop LLM-based solutions designed specifically for blind users, integrating voice and screen reader capabilities.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Explore collaboration with accessibility experts and blind user groups to refine solutions.</a:t>
          </a:r>
          <a:endParaRPr lang="en-US" sz="900" kern="1200"/>
        </a:p>
      </dsp:txBody>
      <dsp:txXfrm>
        <a:off x="5737950" y="1737749"/>
        <a:ext cx="2606665" cy="2189599"/>
      </dsp:txXfrm>
    </dsp:sp>
    <dsp:sp modelId="{35ED6272-AF02-964A-9CCF-97BC54D8FA26}">
      <dsp:nvSpPr>
        <dsp:cNvPr id="0" name=""/>
        <dsp:cNvSpPr/>
      </dsp:nvSpPr>
      <dsp:spPr>
        <a:xfrm>
          <a:off x="6493883" y="715936"/>
          <a:ext cx="1094799" cy="10947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55" tIns="12700" rIns="85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654213" y="876266"/>
        <a:ext cx="774139" cy="774139"/>
      </dsp:txXfrm>
    </dsp:sp>
    <dsp:sp modelId="{A3041AFB-BCA9-8F4E-B52D-1A3CA4B1AF93}">
      <dsp:nvSpPr>
        <dsp:cNvPr id="0" name=""/>
        <dsp:cNvSpPr/>
      </dsp:nvSpPr>
      <dsp:spPr>
        <a:xfrm>
          <a:off x="5737950" y="4000263"/>
          <a:ext cx="260666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508800-945B-FF4D-8064-10B8D95BB31D}">
      <dsp:nvSpPr>
        <dsp:cNvPr id="0" name=""/>
        <dsp:cNvSpPr/>
      </dsp:nvSpPr>
      <dsp:spPr>
        <a:xfrm>
          <a:off x="8605283" y="351002"/>
          <a:ext cx="2606665" cy="36493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26" tIns="330200" rIns="20322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Potential Impact</a:t>
          </a:r>
          <a:r>
            <a:rPr lang="en-US" sz="1200" b="0" i="0" kern="1200"/>
            <a:t>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By focusing on trust, transparency, and adaptability, LLMs can significantly improve accessibility for blind users.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This project demonstrates the potential for innovative approaches to enhance web accessibility and inclusivity.</a:t>
          </a:r>
          <a:endParaRPr lang="en-US" sz="900" kern="1200"/>
        </a:p>
      </dsp:txBody>
      <dsp:txXfrm>
        <a:off x="8605283" y="1737749"/>
        <a:ext cx="2606665" cy="2189599"/>
      </dsp:txXfrm>
    </dsp:sp>
    <dsp:sp modelId="{E38DF40C-9742-AA4E-B77E-B1D70B11D117}">
      <dsp:nvSpPr>
        <dsp:cNvPr id="0" name=""/>
        <dsp:cNvSpPr/>
      </dsp:nvSpPr>
      <dsp:spPr>
        <a:xfrm>
          <a:off x="9361216" y="715936"/>
          <a:ext cx="1094799" cy="10947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55" tIns="12700" rIns="853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521546" y="876266"/>
        <a:ext cx="774139" cy="774139"/>
      </dsp:txXfrm>
    </dsp:sp>
    <dsp:sp modelId="{6A427933-AEC7-1F40-A2BF-A836627E666C}">
      <dsp:nvSpPr>
        <dsp:cNvPr id="0" name=""/>
        <dsp:cNvSpPr/>
      </dsp:nvSpPr>
      <dsp:spPr>
        <a:xfrm>
          <a:off x="8605283" y="4000263"/>
          <a:ext cx="260666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6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i="1" kern="1200" spc="-70" baseline="0" dirty="0">
                <a:effectLst/>
                <a:latin typeface="+mj-lt"/>
                <a:ea typeface="+mj-ea"/>
                <a:cs typeface="+mj-cs"/>
              </a:rPr>
              <a:t>     </a:t>
            </a:r>
            <a:endParaRPr lang="en-US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A801F56-DBD6-EC85-B4B1-0936E93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0589D-A492-5AE1-E6BF-37DFAF68E889}"/>
              </a:ext>
            </a:extLst>
          </p:cNvPr>
          <p:cNvSpPr txBox="1"/>
          <p:nvPr/>
        </p:nvSpPr>
        <p:spPr>
          <a:xfrm>
            <a:off x="1509092" y="1078456"/>
            <a:ext cx="9372600" cy="335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3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Accessibility Unlocked: Enhancing Web Usability with AXE </a:t>
            </a:r>
            <a:r>
              <a:rPr lang="en-US" sz="34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DevTools</a:t>
            </a:r>
            <a:r>
              <a:rPr lang="en-US" sz="3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LLMs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C879-72D3-BB1D-C649-27FAA90306B8}"/>
              </a:ext>
            </a:extLst>
          </p:cNvPr>
          <p:cNvSpPr txBox="1"/>
          <p:nvPr/>
        </p:nvSpPr>
        <p:spPr>
          <a:xfrm>
            <a:off x="8428383" y="5138530"/>
            <a:ext cx="3230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Ramesh Kumar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Bacchu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Tanishq Motupalli 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Abhinav Varma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Lakmaraju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0" i="0" u="none" strike="noStrike" dirty="0">
                <a:effectLst/>
              </a:rPr>
              <a:t>Objective: Identify and categorize accessibility issues in web-archived data using AXE </a:t>
            </a:r>
            <a:r>
              <a:rPr lang="en-US" sz="1500" b="0" i="0" u="none" strike="noStrike" dirty="0" err="1">
                <a:effectLst/>
              </a:rPr>
              <a:t>DevTools</a:t>
            </a:r>
            <a:r>
              <a:rPr lang="en-US" sz="1500" b="0" i="0" u="none" strike="noStrike" dirty="0">
                <a:effectLst/>
              </a:rPr>
              <a:t> &amp; Trove &amp; Wave , with insights from blind users on improving accessibility through conversational AI and Large Language Models (LLMs).</a:t>
            </a:r>
          </a:p>
          <a:p>
            <a:pPr marL="0" indent="0">
              <a:buNone/>
            </a:pPr>
            <a:r>
              <a:rPr lang="en-US" sz="1500" b="0" i="0" u="none" strike="noStrike" dirty="0">
                <a:effectLst/>
              </a:rPr>
              <a:t>Context: Web accessibility is crucial for inclusivity and legal compliance. Blind individuals often face significant challenges when navigating web archives. Ensuring accessibility is key to providing equal access to information.</a:t>
            </a:r>
          </a:p>
          <a:p>
            <a:pPr marL="0" indent="0">
              <a:buNone/>
            </a:pPr>
            <a:r>
              <a:rPr lang="en-US" sz="1500" b="0" i="0" u="none" strike="noStrike" dirty="0">
                <a:effectLst/>
              </a:rPr>
              <a:t>Importance: Accessibility improves the user experience for everyone, especially those with disabilities. This project addresses accessibility gaps and explores new solutions for blind users navigating archived content</a:t>
            </a:r>
          </a:p>
        </p:txBody>
      </p:sp>
      <p:pic>
        <p:nvPicPr>
          <p:cNvPr id="1026" name="Picture 2" descr="What is axe DevTools?">
            <a:extLst>
              <a:ext uri="{FF2B5EF4-FFF2-40B4-BE49-F238E27FC236}">
                <a16:creationId xmlns:a16="http://schemas.microsoft.com/office/drawing/2014/main" id="{4F55BBFA-BCE0-6137-BAB7-7CADDD2E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742" y="1621793"/>
            <a:ext cx="3688840" cy="207497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WAVE: A Web Accessibility Evaluation Tool – Perkins School for the Blind">
            <a:extLst>
              <a:ext uri="{FF2B5EF4-FFF2-40B4-BE49-F238E27FC236}">
                <a16:creationId xmlns:a16="http://schemas.microsoft.com/office/drawing/2014/main" id="{E7C5EDE4-6343-8BAA-4133-7ADF8D68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40" y="4268857"/>
            <a:ext cx="5359245" cy="106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3100">
                <a:effectLst/>
              </a:rPr>
              <a:t>Implementation Overview</a:t>
            </a:r>
            <a:br>
              <a:rPr lang="en-US" sz="3100">
                <a:effectLst/>
              </a:rPr>
            </a:br>
            <a:br>
              <a:rPr lang="en-US" sz="1500">
                <a:effectLst/>
              </a:rPr>
            </a:br>
            <a:br>
              <a:rPr lang="en-US" sz="1500">
                <a:effectLst/>
              </a:rPr>
            </a:br>
            <a:br>
              <a:rPr lang="en-US" sz="1500">
                <a:effectLst/>
              </a:rPr>
            </a:br>
            <a:endParaRPr lang="en-US"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8AC7B-E451-478B-A815-2F5C1B0BDC56}"/>
              </a:ext>
            </a:extLst>
          </p:cNvPr>
          <p:cNvSpPr txBox="1"/>
          <p:nvPr/>
        </p:nvSpPr>
        <p:spPr>
          <a:xfrm>
            <a:off x="444500" y="1557522"/>
            <a:ext cx="91464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effectLst/>
              </a:rPr>
              <a:t>Project Purpose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Analyze archived websites for accessibility issues and explore how conversational AI and LLMs can assist blind users in accessing archived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effectLst/>
              </a:rPr>
              <a:t>Unique Aspects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</a:t>
            </a:r>
            <a:r>
              <a:rPr lang="en-US" sz="1400" dirty="0">
                <a:solidFill>
                  <a:schemeClr val="bg1"/>
                </a:solidFill>
                <a:effectLst/>
              </a:rPr>
              <a:t>-&gt; Combination of automated accessibility testing with insights from blind users.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</a:rPr>
              <a:t>     -&gt; Use of Large Language Models to enhance accessibility for blind individuals. 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effectLst/>
              </a:rPr>
              <a:t> Technologies and Tools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  <a:effectLst/>
              </a:rPr>
              <a:t>-&gt; AXE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DevTools</a:t>
            </a:r>
            <a:r>
              <a:rPr lang="en-US" sz="1400" dirty="0">
                <a:solidFill>
                  <a:schemeClr val="bg1"/>
                </a:solidFill>
                <a:effectLst/>
              </a:rPr>
              <a:t> Chrome Extension for accessibility testing.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</a:rPr>
              <a:t>   -&gt;JSON data format for structured analysis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-&gt;AI </a:t>
            </a:r>
            <a:r>
              <a:rPr lang="en-US" sz="1400" dirty="0">
                <a:solidFill>
                  <a:schemeClr val="bg1"/>
                </a:solidFill>
                <a:effectLst/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ranscribe</a:t>
            </a:r>
            <a:r>
              <a:rPr lang="en-US" sz="1400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effectLst/>
              </a:rPr>
              <a:t>Methodology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</a:rPr>
              <a:t>   -&gt; Categorized websites into 24 distinct categories with 50 websites each.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</a:rPr>
              <a:t>   -&gt;Conducted a user study with 14 blind participants to gather insights on LLMs and accessibility                                                                           needs.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</a:rPr>
              <a:t>   -&gt;Generated over 27,000 JSON files documenting accessibility issues in archived websites</a:t>
            </a:r>
            <a:r>
              <a:rPr lang="en-US" sz="1400" dirty="0">
                <a:effectLst/>
              </a:rPr>
              <a:t>.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500" b="1" kern="1200" spc="-70" baseline="0" dirty="0">
                <a:latin typeface="+mj-lt"/>
                <a:ea typeface="+mj-ea"/>
                <a:cs typeface="+mj-cs"/>
              </a:rPr>
              <a:t>Demonstration (Accessibility Analysis)</a:t>
            </a:r>
            <a:br>
              <a:rPr lang="en-US" sz="1500" b="1" kern="1200" spc="-70" baseline="0" dirty="0">
                <a:latin typeface="+mj-lt"/>
                <a:ea typeface="+mj-ea"/>
                <a:cs typeface="+mj-cs"/>
              </a:rPr>
            </a:br>
            <a:endParaRPr lang="en-US" sz="1500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80EE7-3340-A790-5B72-B0ADD18F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76" y="1444649"/>
            <a:ext cx="7071935" cy="4579079"/>
          </a:xfrm>
          <a:prstGeom prst="rect">
            <a:avLst/>
          </a:prstGeom>
          <a:noFill/>
        </p:spPr>
      </p:pic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98538A-6CF7-7371-B3A2-BF2BF177864B}"/>
              </a:ext>
            </a:extLst>
          </p:cNvPr>
          <p:cNvSpPr txBox="1">
            <a:spLocks/>
          </p:cNvSpPr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</a:t>
            </a:r>
          </a:p>
          <a:p>
            <a:pPr marL="0" indent="0"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Accessibility Testing: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Used AXE </a:t>
            </a:r>
            <a:r>
              <a:rPr lang="en-US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DevTools</a:t>
            </a: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to generate accessibility reports for archived websites.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Common issues identified: Missing alternative text for images, inaccessible forms/buttons, low color contrast, keyboard navigation issues, inconsistent semantic HTML.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Organized data into categories for analysis and comparison.</a:t>
            </a:r>
          </a:p>
          <a:p>
            <a:pPr marL="0" indent="0">
              <a:buNone/>
            </a:pP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Organization: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Systematically renamed JSON files by category and year for easy analysis.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Addressed challenges with loading times and compatibility in older websites.</a:t>
            </a:r>
          </a:p>
          <a:p>
            <a:pPr marL="0" indent="0">
              <a:buNone/>
            </a:pPr>
            <a:b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500" b="1" kern="1200" spc="-70" baseline="0" dirty="0">
                <a:latin typeface="+mj-lt"/>
                <a:ea typeface="+mj-ea"/>
                <a:cs typeface="+mj-cs"/>
              </a:rPr>
              <a:t>Demonstration (User Study with Blind Participants</a:t>
            </a:r>
            <a:br>
              <a:rPr lang="en-US" sz="1500" b="1" kern="1200" spc="-70" baseline="0" dirty="0">
                <a:latin typeface="+mj-lt"/>
                <a:ea typeface="+mj-ea"/>
                <a:cs typeface="+mj-cs"/>
              </a:rPr>
            </a:br>
            <a:endParaRPr lang="en-US" sz="1500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46C10140-8A2E-CECE-A340-43D71712096D}"/>
              </a:ext>
            </a:extLst>
          </p:cNvPr>
          <p:cNvSpPr txBox="1">
            <a:spLocks/>
          </p:cNvSpPr>
          <p:nvPr/>
        </p:nvSpPr>
        <p:spPr>
          <a:xfrm>
            <a:off x="443365" y="1517715"/>
            <a:ext cx="5184437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Conversational AI and LLMs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Conducted audio-based interviews with blind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Discussed experiences with conversational AI, including trust, human-like qualities, and preferences.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Highlighted key challenges: Inconsistent responses, lack of context, and issues with voice assistants.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Web Archive Navigation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Explored how blind users navigate archived content with screen readers and voice assistants.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Identified challenges: Outdated information, complex navigation, and missing accessibility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Preferred computer-based access over mobile devices for more complex tasks.</a:t>
            </a:r>
          </a:p>
          <a:p>
            <a:pPr marL="0" indent="0">
              <a:spcAft>
                <a:spcPts val="4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1B79A-B69B-D5FA-8722-5E3E1800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44" y="1517715"/>
            <a:ext cx="3488371" cy="212790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69046-B5F0-CC05-0F5E-B5FB7E80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97" y="3879328"/>
            <a:ext cx="4403789" cy="21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2000" dirty="0">
                <a:effectLst/>
              </a:rPr>
              <a:t>Results : Accessibility Analysis and User Study Findings</a:t>
            </a:r>
            <a:br>
              <a:rPr lang="en-US" sz="1500" dirty="0">
                <a:effectLst/>
              </a:rPr>
            </a:br>
            <a:br>
              <a:rPr lang="en-US" sz="1500" dirty="0">
                <a:effectLst/>
              </a:rPr>
            </a:br>
            <a:endParaRPr lang="en-US"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145E5-3972-740F-3B57-4D113291F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9118078" cy="4659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Accessibility Analysis Results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         Common Issues Identified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Missing Alternative Text</a:t>
            </a:r>
            <a:r>
              <a:rPr lang="en-US" b="0" i="0" dirty="0">
                <a:effectLst/>
                <a:latin typeface="Söhne"/>
              </a:rPr>
              <a:t>: A significant number of archived websites lacked descriptive alt text for images, impacting accessibility for screen readers.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Inaccessible Forms and Buttons</a:t>
            </a:r>
            <a:r>
              <a:rPr lang="en-US" b="0" i="0" dirty="0">
                <a:effectLst/>
                <a:latin typeface="Söhne"/>
              </a:rPr>
              <a:t>: Forms and buttons with unclear labeling or inaccessible design were frequent across categories.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Insufficient Color Contrast</a:t>
            </a:r>
            <a:r>
              <a:rPr lang="en-US" b="0" i="0" dirty="0">
                <a:effectLst/>
                <a:latin typeface="Söhne"/>
              </a:rPr>
              <a:t>: Many websites had low contrast between text and background, affecting readability.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Keyboard Navigation Problems</a:t>
            </a:r>
            <a:r>
              <a:rPr lang="en-US" b="0" i="0" dirty="0">
                <a:effectLst/>
                <a:latin typeface="Söhne"/>
              </a:rPr>
              <a:t>: Issues with tab order and focus indicators were prevalent, complicating navigation for keyboard-only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Inconsistent Use of Semantic HTML</a:t>
            </a:r>
            <a:r>
              <a:rPr lang="en-US" b="0" i="0" dirty="0">
                <a:effectLst/>
                <a:latin typeface="Söhne"/>
              </a:rPr>
              <a:t>: Use of non-semantic elements or improper structure made it difficult for assistive technologies to interpret the content.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         Variation Across Categories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Some categories exhibited more accessibility issues than others. For example, "Arts Entertainment" and "Games" had a higher frequency of missing alt text, while "Business and Consumer Services" and "Education" showed more issues with keyboard navigation and semantic structure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400" dirty="0">
                <a:effectLst/>
              </a:rPr>
              <a:t>Results : </a:t>
            </a:r>
            <a:r>
              <a:rPr lang="en-US" sz="2400" b="1" i="0" dirty="0">
                <a:effectLst/>
                <a:latin typeface="Söhne"/>
              </a:rPr>
              <a:t>User Study Results: Conversational AI and Web Archive Navigation</a:t>
            </a:r>
            <a:br>
              <a:rPr lang="en-US" sz="2400" b="1" i="0" dirty="0">
                <a:effectLst/>
                <a:latin typeface="Söhne"/>
              </a:rPr>
            </a:br>
            <a:endParaRPr lang="en-US" sz="2400" b="1" kern="1200" spc="-7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61F51-FF6B-7C0A-AAA8-7670833C7CF9}"/>
              </a:ext>
            </a:extLst>
          </p:cNvPr>
          <p:cNvSpPr txBox="1"/>
          <p:nvPr/>
        </p:nvSpPr>
        <p:spPr>
          <a:xfrm>
            <a:off x="443365" y="1517715"/>
            <a:ext cx="5380492" cy="4797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Interaction with Conversational AI and LLMs</a:t>
            </a:r>
          </a:p>
          <a:p>
            <a:pPr algn="l"/>
            <a:endParaRPr lang="en-US" b="1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Söhne"/>
              </a:rPr>
              <a:t>      L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imited Experience with Conversational AI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Most participants had little to no experience with conversational AI systems or LLM-based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Those who used them pointed out inconsistent responses and a lack of context, making it difficult to rely on these systems.</a:t>
            </a: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Valued Qualities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Participants emphasized the need for conversational AI systems to be transparent, reliable, and to exhibit some human-like qualities to establish trust.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Clear and straightforward communication was critical for establishing a positive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Potential Benefits of LLMs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Participants believed that LLMs could help with information retrieval, providing navigational assistance, and facilitating social connection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br>
              <a:rPr lang="en-US" dirty="0"/>
            </a:br>
            <a:br>
              <a:rPr lang="en-US" sz="1300" dirty="0">
                <a:solidFill>
                  <a:schemeClr val="bg1"/>
                </a:solidFill>
              </a:rPr>
            </a:b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F4BF6-1338-5F00-BF89-E949F8496433}"/>
              </a:ext>
            </a:extLst>
          </p:cNvPr>
          <p:cNvSpPr txBox="1"/>
          <p:nvPr/>
        </p:nvSpPr>
        <p:spPr>
          <a:xfrm>
            <a:off x="6051550" y="1450101"/>
            <a:ext cx="609765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Web Archive Navigation Challenges</a:t>
            </a:r>
          </a:p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Tools and Technologies Used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The majority of participants relied on screen readers, with mixed experiences using voice assistants due to their limitations in context interpretation.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Participants preferred accessing past web content using computers over mobile devices for more complex tasks.</a:t>
            </a: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Key Challenges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Outdated Information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 Older web content often contained outdated or irrelevant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Complex Navigation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 The structure of archived websites made it challenging to find specific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Missing Accessibility Features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 Certain websites lacked basic accessibility features like clear focus indicators or keyboard navigation support.</a:t>
            </a: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Preferred Content Types and Devices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Participants found news articles, blogs, and educational content most valuable when revisiting archived websites.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Desktop environments were preferred for more comprehensive tasks, while mobile devices were used for simpler interactions.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i="0" kern="1200" spc="-70" baseline="0" dirty="0">
                <a:effectLst/>
                <a:latin typeface="+mj-lt"/>
                <a:ea typeface="+mj-ea"/>
                <a:cs typeface="+mj-cs"/>
              </a:rPr>
              <a:t>Conclusion and Future Directions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81C20CA9-2C33-1303-D37F-19DB4433D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123829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86" y="2546398"/>
            <a:ext cx="4945598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7529</TotalTime>
  <Words>1043</Words>
  <Application>Microsoft Macintosh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Trade Gothic LT Pro</vt:lpstr>
      <vt:lpstr>Trebuchet MS</vt:lpstr>
      <vt:lpstr>Office Theme</vt:lpstr>
      <vt:lpstr>     </vt:lpstr>
      <vt:lpstr>Introduction</vt:lpstr>
      <vt:lpstr>Implementation Overview    </vt:lpstr>
      <vt:lpstr>Demonstration (Accessibility Analysis) </vt:lpstr>
      <vt:lpstr>Demonstration (User Study with Blind Participants </vt:lpstr>
      <vt:lpstr>Results : Accessibility Analysis and User Study Findings  </vt:lpstr>
      <vt:lpstr>Results : User Study Results: Conversational AI and Web Archive Navigation </vt:lpstr>
      <vt:lpstr>Conclusion and Future Directions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Developments in Networking and Communications </dc:title>
  <dc:creator>Motupalli, Tanishq</dc:creator>
  <cp:lastModifiedBy>Motupalli, Tanishq</cp:lastModifiedBy>
  <cp:revision>2</cp:revision>
  <dcterms:created xsi:type="dcterms:W3CDTF">2023-10-11T16:46:38Z</dcterms:created>
  <dcterms:modified xsi:type="dcterms:W3CDTF">2024-05-01T22:08:17Z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