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D2E7"/>
    <a:srgbClr val="07C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>
        <p:scale>
          <a:sx n="100" d="100"/>
          <a:sy n="100" d="100"/>
        </p:scale>
        <p:origin x="-31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96448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2344" y="1131590"/>
            <a:ext cx="8330135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72688" y="1808261"/>
            <a:ext cx="8330135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81246" y="987574"/>
            <a:ext cx="711123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791590" y="1664245"/>
            <a:ext cx="711123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1309588"/>
            <a:ext cx="1296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En XML et PHP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2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4609" y="342404"/>
            <a:ext cx="438939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3200" b="1" dirty="0"/>
              <a:t>Gestion Des </a:t>
            </a:r>
            <a:r>
              <a:rPr lang="fr-FR" sz="3200" b="1" dirty="0" err="1"/>
              <a:t>PFEs</a:t>
            </a:r>
            <a:r>
              <a:rPr lang="fr-FR" sz="3200" b="1" dirty="0"/>
              <a:t> de </a:t>
            </a:r>
            <a:r>
              <a:rPr lang="fr-FR" sz="3200" b="1" dirty="0" smtClean="0"/>
              <a:t>           </a:t>
            </a:r>
            <a:r>
              <a:rPr lang="fr-FR" sz="3200" b="1" dirty="0"/>
              <a:t> </a:t>
            </a:r>
            <a:r>
              <a:rPr lang="fr-FR" sz="3200" b="1" dirty="0" smtClean="0"/>
              <a:t>       	   l’INPT</a:t>
            </a:r>
            <a:endParaRPr lang="fr-FR" sz="3200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757251"/>
            <a:ext cx="493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Réalisé par : 	     		  Encadré par : </a:t>
            </a:r>
            <a:endParaRPr lang="fr-FR" sz="800" dirty="0"/>
          </a:p>
          <a:p>
            <a:r>
              <a:rPr lang="fr-FR" sz="800" b="1" dirty="0"/>
              <a:t>    -</a:t>
            </a:r>
            <a:r>
              <a:rPr lang="fr-FR" sz="800" dirty="0"/>
              <a:t>TAFAHI </a:t>
            </a:r>
            <a:r>
              <a:rPr lang="fr-FR" sz="800" dirty="0" err="1"/>
              <a:t>Alae-eddine</a:t>
            </a:r>
            <a:r>
              <a:rPr lang="fr-FR" sz="800" dirty="0"/>
              <a:t>     		       -M.DAHCHOUR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72688" y="843559"/>
            <a:ext cx="8330135" cy="396044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altLang="ko-KR" dirty="0" smtClean="0"/>
              <a:t>XML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altLang="ko-KR" dirty="0" smtClean="0"/>
              <a:t>XSD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altLang="ko-KR" dirty="0" smtClean="0"/>
              <a:t>XSL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altLang="ko-KR" dirty="0" smtClean="0"/>
              <a:t>PHP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gestion des PFES a l’aide d’une interface WEB 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altLang="ko-KR" dirty="0" smtClean="0"/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7D2E7"/>
                </a:solidFill>
              </a:rPr>
              <a:t>Plan:</a:t>
            </a:r>
            <a:endParaRPr lang="en-US" dirty="0">
              <a:solidFill>
                <a:srgbClr val="07D2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7D2E7"/>
                </a:solidFill>
              </a:rPr>
              <a:t>XML</a:t>
            </a:r>
            <a:endParaRPr lang="ko-KR" altLang="en-US" dirty="0">
              <a:solidFill>
                <a:srgbClr val="07D2E7"/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9502"/>
            <a:ext cx="2463959" cy="4659501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9582"/>
            <a:ext cx="334374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 smtClean="0">
                <a:solidFill>
                  <a:srgbClr val="07D2E7"/>
                </a:solidFill>
              </a:rPr>
              <a:t>XSD</a:t>
            </a:r>
            <a:endParaRPr lang="ko-KR" altLang="en-US" dirty="0">
              <a:solidFill>
                <a:srgbClr val="07D2E7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43558"/>
            <a:ext cx="4608512" cy="3984054"/>
          </a:xfrm>
        </p:spPr>
      </p:pic>
    </p:spTree>
    <p:extLst>
      <p:ext uri="{BB962C8B-B14F-4D97-AF65-F5344CB8AC3E}">
        <p14:creationId xmlns:p14="http://schemas.microsoft.com/office/powerpoint/2010/main" val="91938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 smtClean="0">
                <a:solidFill>
                  <a:srgbClr val="07D2E7"/>
                </a:solidFill>
              </a:rPr>
              <a:t>XSL</a:t>
            </a:r>
            <a:endParaRPr lang="ko-KR" altLang="en-US" dirty="0">
              <a:solidFill>
                <a:srgbClr val="07D2E7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2" y="987574"/>
            <a:ext cx="8153328" cy="2963979"/>
          </a:xfrm>
        </p:spPr>
      </p:pic>
    </p:spTree>
    <p:extLst>
      <p:ext uri="{BB962C8B-B14F-4D97-AF65-F5344CB8AC3E}">
        <p14:creationId xmlns:p14="http://schemas.microsoft.com/office/powerpoint/2010/main" val="382481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 smtClean="0">
                <a:solidFill>
                  <a:srgbClr val="07D2E7"/>
                </a:solidFill>
              </a:rPr>
              <a:t>PHP</a:t>
            </a:r>
            <a:endParaRPr lang="ko-KR" altLang="en-US" dirty="0">
              <a:solidFill>
                <a:srgbClr val="07D2E7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03598"/>
            <a:ext cx="4780061" cy="2995613"/>
          </a:xfrm>
        </p:spPr>
      </p:pic>
    </p:spTree>
    <p:extLst>
      <p:ext uri="{BB962C8B-B14F-4D97-AF65-F5344CB8AC3E}">
        <p14:creationId xmlns:p14="http://schemas.microsoft.com/office/powerpoint/2010/main" val="382481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8" y="195486"/>
            <a:ext cx="7740352" cy="688980"/>
          </a:xfrm>
        </p:spPr>
        <p:txBody>
          <a:bodyPr/>
          <a:lstStyle/>
          <a:p>
            <a:r>
              <a:rPr lang="fr-FR" sz="2400" dirty="0">
                <a:solidFill>
                  <a:srgbClr val="07D2E7"/>
                </a:solidFill>
              </a:rPr>
              <a:t>La gestion des </a:t>
            </a:r>
            <a:r>
              <a:rPr lang="fr-FR" sz="2400" dirty="0" smtClean="0">
                <a:solidFill>
                  <a:srgbClr val="07D2E7"/>
                </a:solidFill>
              </a:rPr>
              <a:t>PFES a </a:t>
            </a:r>
            <a:r>
              <a:rPr lang="fr-FR" sz="2400" dirty="0">
                <a:solidFill>
                  <a:srgbClr val="07D2E7"/>
                </a:solidFill>
              </a:rPr>
              <a:t>l’aide d’une interface WEB </a:t>
            </a:r>
            <a:r>
              <a:rPr lang="fr-FR" dirty="0"/>
              <a:t/>
            </a:r>
            <a:br>
              <a:rPr lang="fr-FR" dirty="0"/>
            </a:br>
            <a:endParaRPr lang="ko-KR" alt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96754" y="2731172"/>
            <a:ext cx="5296640" cy="65731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6" y="483518"/>
            <a:ext cx="4389550" cy="453650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7654"/>
            <a:ext cx="3221835" cy="12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1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 smtClean="0">
                <a:solidFill>
                  <a:srgbClr val="07D2E7"/>
                </a:solidFill>
              </a:rPr>
              <a:t>Conclusion</a:t>
            </a:r>
            <a:endParaRPr lang="ko-KR" altLang="en-US" dirty="0">
              <a:solidFill>
                <a:srgbClr val="07D2E7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71550"/>
            <a:ext cx="1887284" cy="1635646"/>
          </a:xfrm>
        </p:spPr>
      </p:pic>
    </p:spTree>
    <p:extLst>
      <p:ext uri="{BB962C8B-B14F-4D97-AF65-F5344CB8AC3E}">
        <p14:creationId xmlns:p14="http://schemas.microsoft.com/office/powerpoint/2010/main" val="382481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42</Words>
  <Application>Microsoft Office PowerPoint</Application>
  <PresentationFormat>Affichage à l'écran (16:9)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Présentation PowerPoint</vt:lpstr>
      <vt:lpstr>Plan:</vt:lpstr>
      <vt:lpstr>XML</vt:lpstr>
      <vt:lpstr>XSD</vt:lpstr>
      <vt:lpstr>XSL</vt:lpstr>
      <vt:lpstr>PHP</vt:lpstr>
      <vt:lpstr>La gestion des PFES a l’aide d’une interface WEB  </vt:lpstr>
      <vt:lpstr>Conclusion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DELL</cp:lastModifiedBy>
  <cp:revision>32</cp:revision>
  <dcterms:created xsi:type="dcterms:W3CDTF">2014-04-01T16:27:38Z</dcterms:created>
  <dcterms:modified xsi:type="dcterms:W3CDTF">2017-07-16T23:21:40Z</dcterms:modified>
</cp:coreProperties>
</file>