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B51"/>
    <a:srgbClr val="EC2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69C8-4168-4C2E-9BD8-F6792B68C372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30EC-642E-423D-9AC8-18C886449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394" y="1367106"/>
            <a:ext cx="4733388" cy="473338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45000" y="1081356"/>
            <a:ext cx="1752600" cy="571500"/>
          </a:xfrm>
          <a:prstGeom prst="roundRect">
            <a:avLst/>
          </a:prstGeom>
          <a:solidFill>
            <a:srgbClr val="106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Home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362700" y="1081356"/>
            <a:ext cx="1752600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C2948"/>
                </a:solidFill>
              </a:rPr>
              <a:t>Home</a:t>
            </a:r>
            <a:endParaRPr lang="en-US" sz="2400" b="1" dirty="0">
              <a:solidFill>
                <a:srgbClr val="EC2948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80400" y="1081356"/>
            <a:ext cx="1752600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C2948"/>
                </a:solidFill>
              </a:rPr>
              <a:t>About</a:t>
            </a:r>
            <a:endParaRPr lang="en-US" sz="2400" b="1" dirty="0">
              <a:solidFill>
                <a:srgbClr val="EC2948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98100" y="1081356"/>
            <a:ext cx="1752600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C2948"/>
                </a:solidFill>
              </a:rPr>
              <a:t>Service</a:t>
            </a:r>
            <a:endParaRPr lang="en-US" sz="2400" b="1" dirty="0">
              <a:solidFill>
                <a:srgbClr val="EC2948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45000" y="2884756"/>
            <a:ext cx="1752600" cy="571500"/>
          </a:xfrm>
          <a:prstGeom prst="roundRect">
            <a:avLst/>
          </a:prstGeom>
          <a:solidFill>
            <a:srgbClr val="EC2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Home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362700" y="2884756"/>
            <a:ext cx="1752600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106B51"/>
                </a:solidFill>
              </a:rPr>
              <a:t>Home</a:t>
            </a:r>
            <a:endParaRPr lang="en-US" sz="2400" b="1" dirty="0">
              <a:solidFill>
                <a:srgbClr val="106B5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280400" y="2884756"/>
            <a:ext cx="1752600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106B51"/>
                </a:solidFill>
              </a:rPr>
              <a:t>About</a:t>
            </a:r>
            <a:endParaRPr lang="en-US" sz="2400" b="1" dirty="0">
              <a:solidFill>
                <a:srgbClr val="106B5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198100" y="2884756"/>
            <a:ext cx="1752600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106B51"/>
                </a:solidFill>
              </a:rPr>
              <a:t>Service</a:t>
            </a:r>
            <a:endParaRPr lang="en-US" sz="2400" b="1" dirty="0">
              <a:solidFill>
                <a:srgbClr val="106B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2021-04-24T16:34:43Z</dcterms:created>
  <dcterms:modified xsi:type="dcterms:W3CDTF">2021-04-24T16:38:44Z</dcterms:modified>
</cp:coreProperties>
</file>