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3" r:id="rId4"/>
    <p:sldId id="265" r:id="rId5"/>
    <p:sldId id="259" r:id="rId6"/>
    <p:sldId id="262" r:id="rId7"/>
    <p:sldId id="264" r:id="rId8"/>
    <p:sldId id="257" r:id="rId9"/>
    <p:sldId id="258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948"/>
    <a:srgbClr val="106B51"/>
    <a:srgbClr val="093F30"/>
    <a:srgbClr val="A6A6A6"/>
    <a:srgbClr val="F26A81"/>
    <a:srgbClr val="FABEC8"/>
    <a:srgbClr val="EC2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0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4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4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9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0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7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1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3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969C8-4168-4C2E-9BD8-F6792B68C37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3.wdp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24" Type="http://schemas.microsoft.com/office/2007/relationships/hdphoto" Target="../media/hdphoto7.wdp"/><Relationship Id="rId5" Type="http://schemas.openxmlformats.org/officeDocument/2006/relationships/image" Target="../media/image4.png"/><Relationship Id="rId15" Type="http://schemas.microsoft.com/office/2007/relationships/hdphoto" Target="../media/hdphoto4.wdp"/><Relationship Id="rId23" Type="http://schemas.openxmlformats.org/officeDocument/2006/relationships/image" Target="../media/image16.png"/><Relationship Id="rId10" Type="http://schemas.openxmlformats.org/officeDocument/2006/relationships/image" Target="../media/image8.png"/><Relationship Id="rId19" Type="http://schemas.microsoft.com/office/2007/relationships/hdphoto" Target="../media/hdphoto6.wdp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0.png"/><Relationship Id="rId22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microsoft.com/office/2007/relationships/hdphoto" Target="../media/hdphoto8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21.png"/><Relationship Id="rId10" Type="http://schemas.microsoft.com/office/2007/relationships/hdphoto" Target="../media/hdphoto7.wdp"/><Relationship Id="rId4" Type="http://schemas.openxmlformats.org/officeDocument/2006/relationships/image" Target="../media/image19.jp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32.png"/><Relationship Id="rId18" Type="http://schemas.microsoft.com/office/2007/relationships/hdphoto" Target="../media/hdphoto6.wdp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9.png"/><Relationship Id="rId12" Type="http://schemas.microsoft.com/office/2007/relationships/hdphoto" Target="../media/hdphoto12.wdp"/><Relationship Id="rId17" Type="http://schemas.openxmlformats.org/officeDocument/2006/relationships/image" Target="../media/image12.png"/><Relationship Id="rId2" Type="http://schemas.openxmlformats.org/officeDocument/2006/relationships/image" Target="../media/image25.png"/><Relationship Id="rId16" Type="http://schemas.microsoft.com/office/2007/relationships/hdphoto" Target="../media/hdphoto14.wdp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9.wdp"/><Relationship Id="rId11" Type="http://schemas.openxmlformats.org/officeDocument/2006/relationships/image" Target="../media/image31.png"/><Relationship Id="rId24" Type="http://schemas.openxmlformats.org/officeDocument/2006/relationships/image" Target="../media/image36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microsoft.com/office/2007/relationships/hdphoto" Target="../media/hdphoto7.wdp"/><Relationship Id="rId10" Type="http://schemas.microsoft.com/office/2007/relationships/hdphoto" Target="../media/hdphoto11.wdp"/><Relationship Id="rId19" Type="http://schemas.openxmlformats.org/officeDocument/2006/relationships/image" Target="../media/image13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Relationship Id="rId14" Type="http://schemas.microsoft.com/office/2007/relationships/hdphoto" Target="../media/hdphoto13.wdp"/><Relationship Id="rId2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32.png"/><Relationship Id="rId18" Type="http://schemas.microsoft.com/office/2007/relationships/hdphoto" Target="../media/hdphoto6.wdp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9.png"/><Relationship Id="rId12" Type="http://schemas.microsoft.com/office/2007/relationships/hdphoto" Target="../media/hdphoto12.wdp"/><Relationship Id="rId17" Type="http://schemas.openxmlformats.org/officeDocument/2006/relationships/image" Target="../media/image12.png"/><Relationship Id="rId2" Type="http://schemas.openxmlformats.org/officeDocument/2006/relationships/image" Target="../media/image25.png"/><Relationship Id="rId16" Type="http://schemas.microsoft.com/office/2007/relationships/hdphoto" Target="../media/hdphoto14.wdp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9.wdp"/><Relationship Id="rId11" Type="http://schemas.openxmlformats.org/officeDocument/2006/relationships/image" Target="../media/image31.png"/><Relationship Id="rId24" Type="http://schemas.openxmlformats.org/officeDocument/2006/relationships/image" Target="../media/image36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microsoft.com/office/2007/relationships/hdphoto" Target="../media/hdphoto7.wdp"/><Relationship Id="rId10" Type="http://schemas.microsoft.com/office/2007/relationships/hdphoto" Target="../media/hdphoto11.wdp"/><Relationship Id="rId19" Type="http://schemas.openxmlformats.org/officeDocument/2006/relationships/image" Target="../media/image13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Relationship Id="rId14" Type="http://schemas.microsoft.com/office/2007/relationships/hdphoto" Target="../media/hdphoto13.wdp"/><Relationship Id="rId2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microsoft.com/office/2007/relationships/hdphoto" Target="../media/hdphoto15.wdp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373743" y="1145704"/>
            <a:ext cx="11386457" cy="4148432"/>
            <a:chOff x="373743" y="1145704"/>
            <a:chExt cx="11386457" cy="4148432"/>
          </a:xfrm>
        </p:grpSpPr>
        <p:grpSp>
          <p:nvGrpSpPr>
            <p:cNvPr id="17" name="Group 16"/>
            <p:cNvGrpSpPr/>
            <p:nvPr/>
          </p:nvGrpSpPr>
          <p:grpSpPr>
            <a:xfrm>
              <a:off x="373743" y="1145704"/>
              <a:ext cx="11386457" cy="4136432"/>
              <a:chOff x="373743" y="1145704"/>
              <a:chExt cx="11386457" cy="41364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73743" y="1145704"/>
                <a:ext cx="11386457" cy="41364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373743" y="1145704"/>
                <a:ext cx="11386457" cy="4136432"/>
              </a:xfrm>
              <a:prstGeom prst="rect">
                <a:avLst/>
              </a:prstGeom>
              <a:blipFill dpi="0" rotWithShape="1">
                <a:blip r:embed="rId2">
                  <a:alphaModFix amt="44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886922" y="1941188"/>
              <a:ext cx="2604478" cy="2090372"/>
              <a:chOff x="3373513" y="1250710"/>
              <a:chExt cx="4196744" cy="3368336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417" r="19022" b="23766"/>
              <a:stretch/>
            </p:blipFill>
            <p:spPr>
              <a:xfrm>
                <a:off x="4180114" y="1250710"/>
                <a:ext cx="2583544" cy="2552033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4472"/>
              <a:stretch/>
            </p:blipFill>
            <p:spPr>
              <a:xfrm>
                <a:off x="3373513" y="4099216"/>
                <a:ext cx="4196744" cy="51983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9218" y="3587820"/>
                <a:ext cx="3054361" cy="755970"/>
              </a:xfrm>
              <a:prstGeom prst="rect">
                <a:avLst/>
              </a:prstGeom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373744" y="4982117"/>
              <a:ext cx="11386456" cy="312019"/>
              <a:chOff x="373744" y="4984657"/>
              <a:chExt cx="11386456" cy="34023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950857" y="4984658"/>
                <a:ext cx="5809343" cy="340230"/>
              </a:xfrm>
              <a:prstGeom prst="rect">
                <a:avLst/>
              </a:prstGeom>
              <a:solidFill>
                <a:srgbClr val="106B5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73744" y="4984657"/>
                <a:ext cx="5678714" cy="340231"/>
              </a:xfrm>
              <a:prstGeom prst="rect">
                <a:avLst/>
              </a:prstGeom>
              <a:solidFill>
                <a:srgbClr val="ED294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4550738" y="4122019"/>
              <a:ext cx="3275412" cy="317718"/>
              <a:chOff x="3944350" y="4125799"/>
              <a:chExt cx="4583888" cy="444642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04" r="26466" b="44561"/>
              <a:stretch/>
            </p:blipFill>
            <p:spPr>
              <a:xfrm>
                <a:off x="5829577" y="4153491"/>
                <a:ext cx="381080" cy="380914"/>
              </a:xfrm>
              <a:prstGeom prst="rect">
                <a:avLst/>
              </a:prstGeom>
            </p:spPr>
          </p:pic>
          <p:grpSp>
            <p:nvGrpSpPr>
              <p:cNvPr id="32" name="Group 31"/>
              <p:cNvGrpSpPr/>
              <p:nvPr/>
            </p:nvGrpSpPr>
            <p:grpSpPr>
              <a:xfrm>
                <a:off x="8106830" y="4133244"/>
                <a:ext cx="421408" cy="421408"/>
                <a:chOff x="7974780" y="2057401"/>
                <a:chExt cx="2146301" cy="214630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7974780" y="2057401"/>
                  <a:ext cx="2146301" cy="2146300"/>
                  <a:chOff x="4140199" y="2057401"/>
                  <a:chExt cx="2146301" cy="2146300"/>
                </a:xfrm>
              </p:grpSpPr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334" t="-5824" r="26142" b="33592"/>
                  <a:stretch/>
                </p:blipFill>
                <p:spPr>
                  <a:xfrm>
                    <a:off x="4140199" y="2057401"/>
                    <a:ext cx="2146301" cy="2146300"/>
                  </a:xfrm>
                  <a:prstGeom prst="rect">
                    <a:avLst/>
                  </a:prstGeom>
                </p:spPr>
              </p:pic>
              <p:sp>
                <p:nvSpPr>
                  <p:cNvPr id="36" name="Freeform 35"/>
                  <p:cNvSpPr/>
                  <p:nvPr/>
                </p:nvSpPr>
                <p:spPr>
                  <a:xfrm>
                    <a:off x="4972050" y="2890838"/>
                    <a:ext cx="433388" cy="476250"/>
                  </a:xfrm>
                  <a:custGeom>
                    <a:avLst/>
                    <a:gdLst>
                      <a:gd name="connsiteX0" fmla="*/ 0 w 433388"/>
                      <a:gd name="connsiteY0" fmla="*/ 90487 h 476250"/>
                      <a:gd name="connsiteX1" fmla="*/ 9525 w 433388"/>
                      <a:gd name="connsiteY1" fmla="*/ 400050 h 476250"/>
                      <a:gd name="connsiteX2" fmla="*/ 185738 w 433388"/>
                      <a:gd name="connsiteY2" fmla="*/ 476250 h 476250"/>
                      <a:gd name="connsiteX3" fmla="*/ 433388 w 433388"/>
                      <a:gd name="connsiteY3" fmla="*/ 400050 h 476250"/>
                      <a:gd name="connsiteX4" fmla="*/ 419100 w 433388"/>
                      <a:gd name="connsiteY4" fmla="*/ 80962 h 476250"/>
                      <a:gd name="connsiteX5" fmla="*/ 200025 w 433388"/>
                      <a:gd name="connsiteY5" fmla="*/ 0 h 476250"/>
                      <a:gd name="connsiteX6" fmla="*/ 0 w 433388"/>
                      <a:gd name="connsiteY6" fmla="*/ 90487 h 476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3388" h="476250">
                        <a:moveTo>
                          <a:pt x="0" y="90487"/>
                        </a:moveTo>
                        <a:lnTo>
                          <a:pt x="9525" y="400050"/>
                        </a:lnTo>
                        <a:lnTo>
                          <a:pt x="185738" y="476250"/>
                        </a:lnTo>
                        <a:lnTo>
                          <a:pt x="433388" y="400050"/>
                        </a:lnTo>
                        <a:lnTo>
                          <a:pt x="419100" y="80962"/>
                        </a:lnTo>
                        <a:lnTo>
                          <a:pt x="200025" y="0"/>
                        </a:lnTo>
                        <a:lnTo>
                          <a:pt x="0" y="90487"/>
                        </a:lnTo>
                        <a:close/>
                      </a:path>
                    </a:pathLst>
                  </a:custGeom>
                  <a:solidFill>
                    <a:srgbClr val="106B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10000" b="90000" l="10000" r="90000"/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10660" y="2890837"/>
                  <a:ext cx="834585" cy="549069"/>
                </a:xfrm>
                <a:prstGeom prst="rect">
                  <a:avLst/>
                </a:prstGeom>
              </p:spPr>
            </p:pic>
          </p:grpSp>
          <p:grpSp>
            <p:nvGrpSpPr>
              <p:cNvPr id="37" name="Group 36"/>
              <p:cNvGrpSpPr/>
              <p:nvPr/>
            </p:nvGrpSpPr>
            <p:grpSpPr>
              <a:xfrm>
                <a:off x="5357996" y="4133244"/>
                <a:ext cx="421408" cy="421408"/>
                <a:chOff x="1293572" y="4138256"/>
                <a:chExt cx="2146301" cy="21463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1293572" y="4138256"/>
                  <a:ext cx="2146301" cy="2146300"/>
                  <a:chOff x="4140199" y="2057401"/>
                  <a:chExt cx="2146301" cy="2146300"/>
                </a:xfrm>
              </p:grpSpPr>
              <p:pic>
                <p:nvPicPr>
                  <p:cNvPr id="40" name="Picture 39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334" t="-5824" r="26142" b="33592"/>
                  <a:stretch/>
                </p:blipFill>
                <p:spPr>
                  <a:xfrm>
                    <a:off x="4140199" y="2057401"/>
                    <a:ext cx="2146301" cy="2146300"/>
                  </a:xfrm>
                  <a:prstGeom prst="rect">
                    <a:avLst/>
                  </a:prstGeom>
                </p:spPr>
              </p:pic>
              <p:sp>
                <p:nvSpPr>
                  <p:cNvPr id="41" name="Freeform 40"/>
                  <p:cNvSpPr/>
                  <p:nvPr/>
                </p:nvSpPr>
                <p:spPr>
                  <a:xfrm>
                    <a:off x="4972050" y="2890838"/>
                    <a:ext cx="433388" cy="476250"/>
                  </a:xfrm>
                  <a:custGeom>
                    <a:avLst/>
                    <a:gdLst>
                      <a:gd name="connsiteX0" fmla="*/ 0 w 433388"/>
                      <a:gd name="connsiteY0" fmla="*/ 90487 h 476250"/>
                      <a:gd name="connsiteX1" fmla="*/ 9525 w 433388"/>
                      <a:gd name="connsiteY1" fmla="*/ 400050 h 476250"/>
                      <a:gd name="connsiteX2" fmla="*/ 185738 w 433388"/>
                      <a:gd name="connsiteY2" fmla="*/ 476250 h 476250"/>
                      <a:gd name="connsiteX3" fmla="*/ 433388 w 433388"/>
                      <a:gd name="connsiteY3" fmla="*/ 400050 h 476250"/>
                      <a:gd name="connsiteX4" fmla="*/ 419100 w 433388"/>
                      <a:gd name="connsiteY4" fmla="*/ 80962 h 476250"/>
                      <a:gd name="connsiteX5" fmla="*/ 200025 w 433388"/>
                      <a:gd name="connsiteY5" fmla="*/ 0 h 476250"/>
                      <a:gd name="connsiteX6" fmla="*/ 0 w 433388"/>
                      <a:gd name="connsiteY6" fmla="*/ 90487 h 476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3388" h="476250">
                        <a:moveTo>
                          <a:pt x="0" y="90487"/>
                        </a:moveTo>
                        <a:lnTo>
                          <a:pt x="9525" y="400050"/>
                        </a:lnTo>
                        <a:lnTo>
                          <a:pt x="185738" y="476250"/>
                        </a:lnTo>
                        <a:lnTo>
                          <a:pt x="433388" y="400050"/>
                        </a:lnTo>
                        <a:lnTo>
                          <a:pt x="419100" y="80962"/>
                        </a:lnTo>
                        <a:lnTo>
                          <a:pt x="200025" y="0"/>
                        </a:lnTo>
                        <a:lnTo>
                          <a:pt x="0" y="90487"/>
                        </a:lnTo>
                        <a:close/>
                      </a:path>
                    </a:pathLst>
                  </a:custGeom>
                  <a:solidFill>
                    <a:srgbClr val="106B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0000" b="90000" l="10000" r="90000"/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8033" y="4900255"/>
                  <a:ext cx="771525" cy="619125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/>
              <p:cNvGrpSpPr/>
              <p:nvPr/>
            </p:nvGrpSpPr>
            <p:grpSpPr>
              <a:xfrm>
                <a:off x="6732413" y="4133244"/>
                <a:ext cx="421408" cy="421408"/>
                <a:chOff x="4284358" y="4138256"/>
                <a:chExt cx="2146301" cy="2146300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4284358" y="4138256"/>
                  <a:ext cx="2146301" cy="2146300"/>
                  <a:chOff x="4140199" y="2057401"/>
                  <a:chExt cx="2146301" cy="2146300"/>
                </a:xfrm>
              </p:grpSpPr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334" t="-5824" r="26142" b="33592"/>
                  <a:stretch/>
                </p:blipFill>
                <p:spPr>
                  <a:xfrm>
                    <a:off x="4140199" y="2057401"/>
                    <a:ext cx="2146301" cy="2146300"/>
                  </a:xfrm>
                  <a:prstGeom prst="rect">
                    <a:avLst/>
                  </a:prstGeom>
                </p:spPr>
              </p:pic>
              <p:sp>
                <p:nvSpPr>
                  <p:cNvPr id="46" name="Freeform 45"/>
                  <p:cNvSpPr/>
                  <p:nvPr/>
                </p:nvSpPr>
                <p:spPr>
                  <a:xfrm>
                    <a:off x="4972050" y="2890838"/>
                    <a:ext cx="433388" cy="476250"/>
                  </a:xfrm>
                  <a:custGeom>
                    <a:avLst/>
                    <a:gdLst>
                      <a:gd name="connsiteX0" fmla="*/ 0 w 433388"/>
                      <a:gd name="connsiteY0" fmla="*/ 90487 h 476250"/>
                      <a:gd name="connsiteX1" fmla="*/ 9525 w 433388"/>
                      <a:gd name="connsiteY1" fmla="*/ 400050 h 476250"/>
                      <a:gd name="connsiteX2" fmla="*/ 185738 w 433388"/>
                      <a:gd name="connsiteY2" fmla="*/ 476250 h 476250"/>
                      <a:gd name="connsiteX3" fmla="*/ 433388 w 433388"/>
                      <a:gd name="connsiteY3" fmla="*/ 400050 h 476250"/>
                      <a:gd name="connsiteX4" fmla="*/ 419100 w 433388"/>
                      <a:gd name="connsiteY4" fmla="*/ 80962 h 476250"/>
                      <a:gd name="connsiteX5" fmla="*/ 200025 w 433388"/>
                      <a:gd name="connsiteY5" fmla="*/ 0 h 476250"/>
                      <a:gd name="connsiteX6" fmla="*/ 0 w 433388"/>
                      <a:gd name="connsiteY6" fmla="*/ 90487 h 476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3388" h="476250">
                        <a:moveTo>
                          <a:pt x="0" y="90487"/>
                        </a:moveTo>
                        <a:lnTo>
                          <a:pt x="9525" y="400050"/>
                        </a:lnTo>
                        <a:lnTo>
                          <a:pt x="185738" y="476250"/>
                        </a:lnTo>
                        <a:lnTo>
                          <a:pt x="433388" y="400050"/>
                        </a:lnTo>
                        <a:lnTo>
                          <a:pt x="419100" y="80962"/>
                        </a:lnTo>
                        <a:lnTo>
                          <a:pt x="200025" y="0"/>
                        </a:lnTo>
                        <a:lnTo>
                          <a:pt x="0" y="90487"/>
                        </a:lnTo>
                        <a:close/>
                      </a:path>
                    </a:pathLst>
                  </a:custGeom>
                  <a:solidFill>
                    <a:srgbClr val="106B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10000" b="90000" l="10000" r="90000">
                              <a14:foregroundMark x1="28235" y1="45161" x2="28235" y2="45161"/>
                              <a14:foregroundMark x1="80000" y1="45161" x2="80000" y2="45161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4086" y="4971693"/>
                  <a:ext cx="722568" cy="527050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oup 46"/>
              <p:cNvGrpSpPr/>
              <p:nvPr/>
            </p:nvGrpSpPr>
            <p:grpSpPr>
              <a:xfrm>
                <a:off x="4886415" y="4133244"/>
                <a:ext cx="421408" cy="421408"/>
                <a:chOff x="7093718" y="2172"/>
                <a:chExt cx="2146301" cy="2146300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7093718" y="2172"/>
                  <a:ext cx="2146301" cy="2146300"/>
                  <a:chOff x="4140199" y="2057401"/>
                  <a:chExt cx="2146301" cy="2146300"/>
                </a:xfrm>
              </p:grpSpPr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334" t="-5824" r="26142" b="33592"/>
                  <a:stretch/>
                </p:blipFill>
                <p:spPr>
                  <a:xfrm>
                    <a:off x="4140199" y="2057401"/>
                    <a:ext cx="2146301" cy="2146300"/>
                  </a:xfrm>
                  <a:prstGeom prst="rect">
                    <a:avLst/>
                  </a:prstGeom>
                </p:spPr>
              </p:pic>
              <p:sp>
                <p:nvSpPr>
                  <p:cNvPr id="51" name="Freeform 50"/>
                  <p:cNvSpPr/>
                  <p:nvPr/>
                </p:nvSpPr>
                <p:spPr>
                  <a:xfrm>
                    <a:off x="4972050" y="2890838"/>
                    <a:ext cx="433388" cy="476250"/>
                  </a:xfrm>
                  <a:custGeom>
                    <a:avLst/>
                    <a:gdLst>
                      <a:gd name="connsiteX0" fmla="*/ 0 w 433388"/>
                      <a:gd name="connsiteY0" fmla="*/ 90487 h 476250"/>
                      <a:gd name="connsiteX1" fmla="*/ 9525 w 433388"/>
                      <a:gd name="connsiteY1" fmla="*/ 400050 h 476250"/>
                      <a:gd name="connsiteX2" fmla="*/ 185738 w 433388"/>
                      <a:gd name="connsiteY2" fmla="*/ 476250 h 476250"/>
                      <a:gd name="connsiteX3" fmla="*/ 433388 w 433388"/>
                      <a:gd name="connsiteY3" fmla="*/ 400050 h 476250"/>
                      <a:gd name="connsiteX4" fmla="*/ 419100 w 433388"/>
                      <a:gd name="connsiteY4" fmla="*/ 80962 h 476250"/>
                      <a:gd name="connsiteX5" fmla="*/ 200025 w 433388"/>
                      <a:gd name="connsiteY5" fmla="*/ 0 h 476250"/>
                      <a:gd name="connsiteX6" fmla="*/ 0 w 433388"/>
                      <a:gd name="connsiteY6" fmla="*/ 90487 h 476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3388" h="476250">
                        <a:moveTo>
                          <a:pt x="0" y="90487"/>
                        </a:moveTo>
                        <a:lnTo>
                          <a:pt x="9525" y="400050"/>
                        </a:lnTo>
                        <a:lnTo>
                          <a:pt x="185738" y="476250"/>
                        </a:lnTo>
                        <a:lnTo>
                          <a:pt x="433388" y="400050"/>
                        </a:lnTo>
                        <a:lnTo>
                          <a:pt x="419100" y="80962"/>
                        </a:lnTo>
                        <a:lnTo>
                          <a:pt x="200025" y="0"/>
                        </a:lnTo>
                        <a:lnTo>
                          <a:pt x="0" y="90487"/>
                        </a:lnTo>
                        <a:close/>
                      </a:path>
                    </a:pathLst>
                  </a:custGeom>
                  <a:solidFill>
                    <a:srgbClr val="106B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BEBA8EAE-BF5A-486C-A8C5-ECC9F3942E4B}">
                      <a14:imgProps xmlns:a14="http://schemas.microsoft.com/office/drawing/2010/main">
                        <a14:imgLayer r:embed="rId15">
                          <a14:imgEffect>
                            <a14:backgroundRemoval t="10000" b="90000" l="10000" r="90000"/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2820" y="723899"/>
                  <a:ext cx="747930" cy="658891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/>
              <p:cNvGrpSpPr/>
              <p:nvPr/>
            </p:nvGrpSpPr>
            <p:grpSpPr>
              <a:xfrm>
                <a:off x="4414834" y="4133244"/>
                <a:ext cx="421408" cy="421408"/>
                <a:chOff x="4947417" y="45715"/>
                <a:chExt cx="2146301" cy="2146300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4947417" y="45715"/>
                  <a:ext cx="2146301" cy="2146300"/>
                  <a:chOff x="4140199" y="2057401"/>
                  <a:chExt cx="2146301" cy="2146300"/>
                </a:xfrm>
              </p:grpSpPr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334" t="-5824" r="26142" b="33592"/>
                  <a:stretch/>
                </p:blipFill>
                <p:spPr>
                  <a:xfrm>
                    <a:off x="4140199" y="2057401"/>
                    <a:ext cx="2146301" cy="2146300"/>
                  </a:xfrm>
                  <a:prstGeom prst="rect">
                    <a:avLst/>
                  </a:prstGeom>
                </p:spPr>
              </p:pic>
              <p:sp>
                <p:nvSpPr>
                  <p:cNvPr id="56" name="Freeform 55"/>
                  <p:cNvSpPr/>
                  <p:nvPr/>
                </p:nvSpPr>
                <p:spPr>
                  <a:xfrm>
                    <a:off x="4972050" y="2890838"/>
                    <a:ext cx="433388" cy="476250"/>
                  </a:xfrm>
                  <a:custGeom>
                    <a:avLst/>
                    <a:gdLst>
                      <a:gd name="connsiteX0" fmla="*/ 0 w 433388"/>
                      <a:gd name="connsiteY0" fmla="*/ 90487 h 476250"/>
                      <a:gd name="connsiteX1" fmla="*/ 9525 w 433388"/>
                      <a:gd name="connsiteY1" fmla="*/ 400050 h 476250"/>
                      <a:gd name="connsiteX2" fmla="*/ 185738 w 433388"/>
                      <a:gd name="connsiteY2" fmla="*/ 476250 h 476250"/>
                      <a:gd name="connsiteX3" fmla="*/ 433388 w 433388"/>
                      <a:gd name="connsiteY3" fmla="*/ 400050 h 476250"/>
                      <a:gd name="connsiteX4" fmla="*/ 419100 w 433388"/>
                      <a:gd name="connsiteY4" fmla="*/ 80962 h 476250"/>
                      <a:gd name="connsiteX5" fmla="*/ 200025 w 433388"/>
                      <a:gd name="connsiteY5" fmla="*/ 0 h 476250"/>
                      <a:gd name="connsiteX6" fmla="*/ 0 w 433388"/>
                      <a:gd name="connsiteY6" fmla="*/ 90487 h 476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3388" h="476250">
                        <a:moveTo>
                          <a:pt x="0" y="90487"/>
                        </a:moveTo>
                        <a:lnTo>
                          <a:pt x="9525" y="400050"/>
                        </a:lnTo>
                        <a:lnTo>
                          <a:pt x="185738" y="476250"/>
                        </a:lnTo>
                        <a:lnTo>
                          <a:pt x="433388" y="400050"/>
                        </a:lnTo>
                        <a:lnTo>
                          <a:pt x="419100" y="80962"/>
                        </a:lnTo>
                        <a:lnTo>
                          <a:pt x="200025" y="0"/>
                        </a:lnTo>
                        <a:lnTo>
                          <a:pt x="0" y="90487"/>
                        </a:lnTo>
                        <a:close/>
                      </a:path>
                    </a:pathLst>
                  </a:custGeom>
                  <a:solidFill>
                    <a:srgbClr val="106B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 rotWithShape="1"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backgroundRemoval t="6963" b="32191" l="5195" r="29407">
                              <a14:foregroundMark x1="22714" y1="21563" x2="22714" y2="21563"/>
                              <a14:backgroundMark x1="15263" y1="22411" x2="19746" y2="2665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349" t="12169" r="69466" b="74497"/>
                <a:stretch/>
              </p:blipFill>
              <p:spPr>
                <a:xfrm>
                  <a:off x="5648333" y="735677"/>
                  <a:ext cx="680435" cy="639617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oup 56"/>
              <p:cNvGrpSpPr/>
              <p:nvPr/>
            </p:nvGrpSpPr>
            <p:grpSpPr>
              <a:xfrm>
                <a:off x="7203994" y="4133244"/>
                <a:ext cx="421408" cy="421408"/>
                <a:chOff x="6165122" y="999722"/>
                <a:chExt cx="647151" cy="647151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6165122" y="999722"/>
                  <a:ext cx="647151" cy="647151"/>
                  <a:chOff x="4140199" y="2057401"/>
                  <a:chExt cx="2146301" cy="2146300"/>
                </a:xfrm>
              </p:grpSpPr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334" t="-5824" r="26142" b="33592"/>
                  <a:stretch/>
                </p:blipFill>
                <p:spPr>
                  <a:xfrm>
                    <a:off x="4140199" y="2057401"/>
                    <a:ext cx="2146301" cy="2146300"/>
                  </a:xfrm>
                  <a:prstGeom prst="rect">
                    <a:avLst/>
                  </a:prstGeom>
                </p:spPr>
              </p:pic>
              <p:sp>
                <p:nvSpPr>
                  <p:cNvPr id="61" name="Freeform 60"/>
                  <p:cNvSpPr/>
                  <p:nvPr/>
                </p:nvSpPr>
                <p:spPr>
                  <a:xfrm>
                    <a:off x="4972050" y="2890838"/>
                    <a:ext cx="433388" cy="476250"/>
                  </a:xfrm>
                  <a:custGeom>
                    <a:avLst/>
                    <a:gdLst>
                      <a:gd name="connsiteX0" fmla="*/ 0 w 433388"/>
                      <a:gd name="connsiteY0" fmla="*/ 90487 h 476250"/>
                      <a:gd name="connsiteX1" fmla="*/ 9525 w 433388"/>
                      <a:gd name="connsiteY1" fmla="*/ 400050 h 476250"/>
                      <a:gd name="connsiteX2" fmla="*/ 185738 w 433388"/>
                      <a:gd name="connsiteY2" fmla="*/ 476250 h 476250"/>
                      <a:gd name="connsiteX3" fmla="*/ 433388 w 433388"/>
                      <a:gd name="connsiteY3" fmla="*/ 400050 h 476250"/>
                      <a:gd name="connsiteX4" fmla="*/ 419100 w 433388"/>
                      <a:gd name="connsiteY4" fmla="*/ 80962 h 476250"/>
                      <a:gd name="connsiteX5" fmla="*/ 200025 w 433388"/>
                      <a:gd name="connsiteY5" fmla="*/ 0 h 476250"/>
                      <a:gd name="connsiteX6" fmla="*/ 0 w 433388"/>
                      <a:gd name="connsiteY6" fmla="*/ 90487 h 476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3388" h="476250">
                        <a:moveTo>
                          <a:pt x="0" y="90487"/>
                        </a:moveTo>
                        <a:lnTo>
                          <a:pt x="9525" y="400050"/>
                        </a:lnTo>
                        <a:lnTo>
                          <a:pt x="185738" y="476250"/>
                        </a:lnTo>
                        <a:lnTo>
                          <a:pt x="433388" y="400050"/>
                        </a:lnTo>
                        <a:lnTo>
                          <a:pt x="419100" y="80962"/>
                        </a:lnTo>
                        <a:lnTo>
                          <a:pt x="200025" y="0"/>
                        </a:lnTo>
                        <a:lnTo>
                          <a:pt x="0" y="90487"/>
                        </a:lnTo>
                        <a:close/>
                      </a:path>
                    </a:pathLst>
                  </a:custGeom>
                  <a:solidFill>
                    <a:srgbClr val="106B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backgroundRemoval t="0" b="100000" l="0" r="100000">
                              <a14:foregroundMark x1="42411" y1="17188" x2="37500" y2="23438"/>
                              <a14:foregroundMark x1="59375" y1="85417" x2="21875" y2="84896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5087" y="1255067"/>
                  <a:ext cx="159204" cy="136460"/>
                </a:xfrm>
                <a:prstGeom prst="rect">
                  <a:avLst/>
                </a:prstGeom>
              </p:spPr>
            </p:pic>
          </p:grpSp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04" t="3702" r="7178" b="3141"/>
              <a:stretch/>
            </p:blipFill>
            <p:spPr>
              <a:xfrm>
                <a:off x="6307325" y="4173235"/>
                <a:ext cx="354923" cy="353492"/>
              </a:xfrm>
              <a:prstGeom prst="ellipse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8517" t="-6470" r="-4736" b="-6783"/>
              <a:stretch/>
            </p:blipFill>
            <p:spPr>
              <a:xfrm>
                <a:off x="7615739" y="4145028"/>
                <a:ext cx="425412" cy="425413"/>
              </a:xfrm>
              <a:prstGeom prst="rect">
                <a:avLst/>
              </a:prstGeom>
            </p:spPr>
          </p:pic>
          <p:grpSp>
            <p:nvGrpSpPr>
              <p:cNvPr id="64" name="Group 63"/>
              <p:cNvGrpSpPr/>
              <p:nvPr/>
            </p:nvGrpSpPr>
            <p:grpSpPr>
              <a:xfrm>
                <a:off x="3944350" y="4125799"/>
                <a:ext cx="413971" cy="413972"/>
                <a:chOff x="134964" y="1898170"/>
                <a:chExt cx="2146301" cy="2146300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134964" y="1898170"/>
                  <a:ext cx="2146301" cy="2146300"/>
                  <a:chOff x="4140199" y="2057401"/>
                  <a:chExt cx="2146301" cy="2146300"/>
                </a:xfrm>
              </p:grpSpPr>
              <p:pic>
                <p:nvPicPr>
                  <p:cNvPr id="67" name="Picture 66"/>
                  <p:cNvPicPr>
                    <a:picLocks noChangeAspect="1"/>
                  </p:cNvPicPr>
                  <p:nvPr/>
                </p:nvPicPr>
                <p:blipFill rotWithShape="1"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334" t="-5824" r="26142" b="33592"/>
                  <a:stretch/>
                </p:blipFill>
                <p:spPr>
                  <a:xfrm>
                    <a:off x="4140199" y="2057401"/>
                    <a:ext cx="2146301" cy="2146300"/>
                  </a:xfrm>
                  <a:prstGeom prst="rect">
                    <a:avLst/>
                  </a:prstGeom>
                </p:spPr>
              </p:pic>
              <p:sp>
                <p:nvSpPr>
                  <p:cNvPr id="68" name="Freeform 67"/>
                  <p:cNvSpPr/>
                  <p:nvPr/>
                </p:nvSpPr>
                <p:spPr>
                  <a:xfrm>
                    <a:off x="4972050" y="2890838"/>
                    <a:ext cx="433388" cy="476250"/>
                  </a:xfrm>
                  <a:custGeom>
                    <a:avLst/>
                    <a:gdLst>
                      <a:gd name="connsiteX0" fmla="*/ 0 w 433388"/>
                      <a:gd name="connsiteY0" fmla="*/ 90487 h 476250"/>
                      <a:gd name="connsiteX1" fmla="*/ 9525 w 433388"/>
                      <a:gd name="connsiteY1" fmla="*/ 400050 h 476250"/>
                      <a:gd name="connsiteX2" fmla="*/ 185738 w 433388"/>
                      <a:gd name="connsiteY2" fmla="*/ 476250 h 476250"/>
                      <a:gd name="connsiteX3" fmla="*/ 433388 w 433388"/>
                      <a:gd name="connsiteY3" fmla="*/ 400050 h 476250"/>
                      <a:gd name="connsiteX4" fmla="*/ 419100 w 433388"/>
                      <a:gd name="connsiteY4" fmla="*/ 80962 h 476250"/>
                      <a:gd name="connsiteX5" fmla="*/ 200025 w 433388"/>
                      <a:gd name="connsiteY5" fmla="*/ 0 h 476250"/>
                      <a:gd name="connsiteX6" fmla="*/ 0 w 433388"/>
                      <a:gd name="connsiteY6" fmla="*/ 90487 h 476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3388" h="476250">
                        <a:moveTo>
                          <a:pt x="0" y="90487"/>
                        </a:moveTo>
                        <a:lnTo>
                          <a:pt x="9525" y="400050"/>
                        </a:lnTo>
                        <a:lnTo>
                          <a:pt x="185738" y="476250"/>
                        </a:lnTo>
                        <a:lnTo>
                          <a:pt x="433388" y="400050"/>
                        </a:lnTo>
                        <a:lnTo>
                          <a:pt x="419100" y="80962"/>
                        </a:lnTo>
                        <a:lnTo>
                          <a:pt x="200025" y="0"/>
                        </a:lnTo>
                        <a:lnTo>
                          <a:pt x="0" y="90487"/>
                        </a:lnTo>
                        <a:close/>
                      </a:path>
                    </a:pathLst>
                  </a:custGeom>
                  <a:solidFill>
                    <a:srgbClr val="106B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BEBA8EAE-BF5A-486C-A8C5-ECC9F3942E4B}">
                      <a14:imgProps xmlns:a14="http://schemas.microsoft.com/office/drawing/2010/main">
                        <a14:imgLayer r:embed="rId24">
                          <a14:imgEffect>
                            <a14:backgroundRemoval t="0" b="100000" l="0" r="100000">
                              <a14:foregroundMark x1="14458" y1="51111" x2="14458" y2="51111"/>
                              <a14:foregroundMark x1="44177" y1="57037" x2="44177" y2="57037"/>
                              <a14:foregroundMark x1="60241" y1="57037" x2="60241" y2="57037"/>
                              <a14:foregroundMark x1="83534" y1="76296" x2="83534" y2="76296"/>
                              <a14:foregroundMark x1="18876" y1="78519" x2="18876" y2="78519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217" y="2872786"/>
                  <a:ext cx="758566" cy="411271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6048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7143" y="1252309"/>
            <a:ext cx="3788030" cy="3809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Light Condensed" panose="020B0502040204020203" pitchFamily="34" charset="0"/>
              </a:rPr>
              <a:t>Product Image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7143" y="4648200"/>
            <a:ext cx="3788030" cy="248533"/>
          </a:xfrm>
          <a:prstGeom prst="rect">
            <a:avLst/>
          </a:prstGeom>
          <a:solidFill>
            <a:srgbClr val="EC2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69900" y="4469110"/>
            <a:ext cx="4876800" cy="1574800"/>
            <a:chOff x="469900" y="4469110"/>
            <a:chExt cx="4876800" cy="1574800"/>
          </a:xfrm>
        </p:grpSpPr>
        <p:grpSp>
          <p:nvGrpSpPr>
            <p:cNvPr id="70" name="Group 69"/>
            <p:cNvGrpSpPr/>
            <p:nvPr/>
          </p:nvGrpSpPr>
          <p:grpSpPr>
            <a:xfrm>
              <a:off x="469900" y="4469110"/>
              <a:ext cx="4876800" cy="1574800"/>
              <a:chOff x="2895600" y="622300"/>
              <a:chExt cx="4876800" cy="15748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895600" y="622300"/>
                <a:ext cx="4876800" cy="157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987040" y="713740"/>
                <a:ext cx="1371600" cy="1371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521200" y="838200"/>
                <a:ext cx="3187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n w="3175">
                      <a:solidFill>
                        <a:schemeClr val="tx1"/>
                      </a:solidFill>
                    </a:ln>
                    <a:latin typeface="+mj-lt"/>
                    <a:cs typeface="Mukti" pitchFamily="2" charset="0"/>
                  </a:rPr>
                  <a:t>Name Here</a:t>
                </a:r>
                <a:endParaRPr lang="en-US" sz="2800" b="1" dirty="0">
                  <a:ln w="3175">
                    <a:solidFill>
                      <a:schemeClr val="tx1"/>
                    </a:solidFill>
                  </a:ln>
                  <a:latin typeface="+mj-lt"/>
                  <a:cs typeface="Mukti" pitchFamily="2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4635500" y="1386820"/>
                <a:ext cx="2590800" cy="457200"/>
              </a:xfrm>
              <a:prstGeom prst="roundRect">
                <a:avLst>
                  <a:gd name="adj" fmla="val 11339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ln>
                      <a:solidFill>
                        <a:schemeClr val="bg1"/>
                      </a:solidFill>
                    </a:ln>
                    <a:latin typeface="Candara Light" panose="020E0502030303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Worker or members</a:t>
                </a:r>
                <a:endParaRPr lang="en-US" sz="1400" b="1" dirty="0">
                  <a:ln>
                    <a:solidFill>
                      <a:schemeClr val="bg1"/>
                    </a:solidFill>
                  </a:ln>
                  <a:latin typeface="Candara Light" panose="020E0502030303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73575" y="4814550"/>
              <a:ext cx="675825" cy="863600"/>
              <a:chOff x="7150100" y="4895781"/>
              <a:chExt cx="1028700" cy="131451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390105" y="4895781"/>
                <a:ext cx="548689" cy="5486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7150100" y="5542190"/>
                <a:ext cx="1028700" cy="668110"/>
              </a:xfrm>
              <a:prstGeom prst="roundRect">
                <a:avLst>
                  <a:gd name="adj" fmla="val 30991"/>
                </a:avLst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69900" y="2552700"/>
            <a:ext cx="4876800" cy="1574800"/>
            <a:chOff x="469900" y="2552700"/>
            <a:chExt cx="4876800" cy="1574800"/>
          </a:xfrm>
        </p:grpSpPr>
        <p:grpSp>
          <p:nvGrpSpPr>
            <p:cNvPr id="53" name="Group 52"/>
            <p:cNvGrpSpPr/>
            <p:nvPr/>
          </p:nvGrpSpPr>
          <p:grpSpPr>
            <a:xfrm>
              <a:off x="469900" y="2552700"/>
              <a:ext cx="4876800" cy="1574800"/>
              <a:chOff x="2895600" y="622300"/>
              <a:chExt cx="4876800" cy="15748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895600" y="622300"/>
                <a:ext cx="4876800" cy="157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87040" y="713740"/>
                <a:ext cx="1371600" cy="1371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21200" y="736600"/>
                <a:ext cx="3187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ln w="3175">
                      <a:solidFill>
                        <a:schemeClr val="tx1"/>
                      </a:solidFill>
                    </a:ln>
                    <a:latin typeface="+mj-lt"/>
                    <a:cs typeface="Mukti" pitchFamily="2" charset="0"/>
                  </a:rPr>
                  <a:t>Junayed</a:t>
                </a:r>
                <a:r>
                  <a:rPr lang="en-US" sz="2400" b="1" dirty="0">
                    <a:ln w="3175">
                      <a:solidFill>
                        <a:schemeClr val="tx1"/>
                      </a:solidFill>
                    </a:ln>
                    <a:latin typeface="+mj-lt"/>
                    <a:cs typeface="Mukti" pitchFamily="2" charset="0"/>
                  </a:rPr>
                  <a:t> Hossain </a:t>
                </a:r>
                <a:r>
                  <a:rPr lang="en-US" sz="2400" b="1" dirty="0" err="1">
                    <a:ln w="3175">
                      <a:solidFill>
                        <a:schemeClr val="tx1"/>
                      </a:solidFill>
                    </a:ln>
                    <a:latin typeface="+mj-lt"/>
                    <a:cs typeface="Mukti" pitchFamily="2" charset="0"/>
                  </a:rPr>
                  <a:t>Sumon</a:t>
                </a:r>
                <a:endParaRPr lang="en-US" sz="2400" b="1" dirty="0">
                  <a:ln w="3175">
                    <a:solidFill>
                      <a:schemeClr val="tx1"/>
                    </a:solidFill>
                  </a:ln>
                  <a:latin typeface="+mj-lt"/>
                  <a:cs typeface="Mukti" pitchFamily="2" charset="0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4635500" y="1189970"/>
                <a:ext cx="2908300" cy="368320"/>
              </a:xfrm>
              <a:prstGeom prst="roundRect">
                <a:avLst>
                  <a:gd name="adj" fmla="val 11339"/>
                </a:avLst>
              </a:prstGeom>
              <a:solidFill>
                <a:srgbClr val="EC29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latin typeface="Candara Light" panose="020E0502030303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Founder of Doctor's Care &amp; eTFsons.com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635500" y="1581745"/>
                <a:ext cx="1955800" cy="348655"/>
              </a:xfrm>
              <a:prstGeom prst="roundRect">
                <a:avLst>
                  <a:gd name="adj" fmla="val 11339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ln>
                      <a:solidFill>
                        <a:schemeClr val="bg1"/>
                      </a:solidFill>
                    </a:ln>
                    <a:latin typeface="Candara Light" panose="020E0502030303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CIO of TFsons Group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73575" y="2862262"/>
              <a:ext cx="675825" cy="863600"/>
              <a:chOff x="7150100" y="4895781"/>
              <a:chExt cx="1028700" cy="1314519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7390105" y="4895781"/>
                <a:ext cx="548689" cy="5486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7150100" y="5542190"/>
                <a:ext cx="1028700" cy="668110"/>
              </a:xfrm>
              <a:prstGeom prst="roundRect">
                <a:avLst>
                  <a:gd name="adj" fmla="val 30991"/>
                </a:avLst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469900" y="622300"/>
            <a:ext cx="4876800" cy="1574800"/>
            <a:chOff x="469900" y="622300"/>
            <a:chExt cx="4876800" cy="1574800"/>
          </a:xfrm>
        </p:grpSpPr>
        <p:grpSp>
          <p:nvGrpSpPr>
            <p:cNvPr id="37" name="Group 36"/>
            <p:cNvGrpSpPr/>
            <p:nvPr/>
          </p:nvGrpSpPr>
          <p:grpSpPr>
            <a:xfrm>
              <a:off x="469900" y="622300"/>
              <a:ext cx="4876800" cy="1574800"/>
              <a:chOff x="2895600" y="622300"/>
              <a:chExt cx="4876800" cy="15748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895600" y="622300"/>
                <a:ext cx="4876800" cy="157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2987040" y="713740"/>
                <a:ext cx="1371600" cy="1371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521200" y="838200"/>
                <a:ext cx="3187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n w="3175">
                      <a:solidFill>
                        <a:schemeClr val="tx1"/>
                      </a:solidFill>
                    </a:ln>
                    <a:latin typeface="+mj-lt"/>
                    <a:cs typeface="Mukti" pitchFamily="2" charset="0"/>
                  </a:rPr>
                  <a:t>Tofazzal Hossain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635500" y="1386820"/>
                <a:ext cx="2590800" cy="457200"/>
              </a:xfrm>
              <a:prstGeom prst="roundRect">
                <a:avLst>
                  <a:gd name="adj" fmla="val 11339"/>
                </a:avLst>
              </a:prstGeom>
              <a:solidFill>
                <a:srgbClr val="EC29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ln>
                      <a:solidFill>
                        <a:schemeClr val="bg1"/>
                      </a:solidFill>
                    </a:ln>
                    <a:latin typeface="Candara Light" panose="020E0502030303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Founder &amp; CEO of TFsons Group</a:t>
                </a:r>
                <a:endParaRPr lang="en-US" sz="1400" b="1" dirty="0">
                  <a:ln>
                    <a:solidFill>
                      <a:schemeClr val="bg1"/>
                    </a:solidFill>
                  </a:ln>
                  <a:latin typeface="Candara Light" panose="020E0502030303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73575" y="957580"/>
              <a:ext cx="675825" cy="863600"/>
              <a:chOff x="7150100" y="4895781"/>
              <a:chExt cx="1028700" cy="1314519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7390105" y="4895781"/>
                <a:ext cx="548689" cy="5486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7150100" y="5542190"/>
                <a:ext cx="1028700" cy="668110"/>
              </a:xfrm>
              <a:prstGeom prst="roundRect">
                <a:avLst>
                  <a:gd name="adj" fmla="val 30991"/>
                </a:avLst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829300" y="622300"/>
            <a:ext cx="4876800" cy="1574800"/>
            <a:chOff x="5829300" y="622300"/>
            <a:chExt cx="4876800" cy="1574800"/>
          </a:xfrm>
        </p:grpSpPr>
        <p:grpSp>
          <p:nvGrpSpPr>
            <p:cNvPr id="48" name="Group 47"/>
            <p:cNvGrpSpPr/>
            <p:nvPr/>
          </p:nvGrpSpPr>
          <p:grpSpPr>
            <a:xfrm>
              <a:off x="5829300" y="622300"/>
              <a:ext cx="4876800" cy="1574800"/>
              <a:chOff x="2895600" y="622300"/>
              <a:chExt cx="4876800" cy="15748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95600" y="622300"/>
                <a:ext cx="4876800" cy="157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987040" y="713740"/>
                <a:ext cx="1371600" cy="1371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521200" y="838200"/>
                <a:ext cx="3187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n w="3175">
                      <a:solidFill>
                        <a:schemeClr val="tx1"/>
                      </a:solidFill>
                    </a:ln>
                    <a:latin typeface="+mj-lt"/>
                    <a:cs typeface="Mukti" pitchFamily="2" charset="0"/>
                  </a:rPr>
                  <a:t>Dr. Sharif Hossain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4635500" y="1386820"/>
                <a:ext cx="2590800" cy="457200"/>
              </a:xfrm>
              <a:prstGeom prst="roundRect">
                <a:avLst>
                  <a:gd name="adj" fmla="val 11339"/>
                </a:avLst>
              </a:prstGeom>
              <a:solidFill>
                <a:srgbClr val="EC29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ln>
                      <a:solidFill>
                        <a:schemeClr val="bg1"/>
                      </a:solidFill>
                    </a:ln>
                    <a:latin typeface="Candara Light" panose="020E0502030303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Co-Founder of eTFsons.com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249393" y="957580"/>
              <a:ext cx="675825" cy="863600"/>
              <a:chOff x="7150100" y="4895781"/>
              <a:chExt cx="1028700" cy="1314519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390105" y="4895781"/>
                <a:ext cx="548689" cy="5486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150100" y="5542190"/>
                <a:ext cx="1028700" cy="668110"/>
              </a:xfrm>
              <a:prstGeom prst="roundRect">
                <a:avLst>
                  <a:gd name="adj" fmla="val 30991"/>
                </a:avLst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829300" y="2517130"/>
            <a:ext cx="4876800" cy="1574800"/>
            <a:chOff x="5829300" y="2517130"/>
            <a:chExt cx="4876800" cy="1574800"/>
          </a:xfrm>
        </p:grpSpPr>
        <p:grpSp>
          <p:nvGrpSpPr>
            <p:cNvPr id="64" name="Group 63"/>
            <p:cNvGrpSpPr/>
            <p:nvPr/>
          </p:nvGrpSpPr>
          <p:grpSpPr>
            <a:xfrm>
              <a:off x="5829300" y="2517130"/>
              <a:ext cx="4876800" cy="1574800"/>
              <a:chOff x="2895600" y="622300"/>
              <a:chExt cx="4876800" cy="15748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95600" y="622300"/>
                <a:ext cx="4876800" cy="157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987040" y="713740"/>
                <a:ext cx="1371600" cy="1371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521200" y="736600"/>
                <a:ext cx="3187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ln w="3175">
                      <a:solidFill>
                        <a:schemeClr val="tx1"/>
                      </a:solidFill>
                    </a:ln>
                    <a:latin typeface="+mj-lt"/>
                    <a:cs typeface="Mukti" pitchFamily="2" charset="0"/>
                  </a:rPr>
                  <a:t>Inayet</a:t>
                </a:r>
                <a:r>
                  <a:rPr lang="en-US" sz="2400" b="1" dirty="0">
                    <a:ln w="3175">
                      <a:solidFill>
                        <a:schemeClr val="tx1"/>
                      </a:solidFill>
                    </a:ln>
                    <a:latin typeface="+mj-lt"/>
                    <a:cs typeface="Mukti" pitchFamily="2" charset="0"/>
                  </a:rPr>
                  <a:t> Hasan </a:t>
                </a:r>
                <a:r>
                  <a:rPr lang="en-US" sz="2400" b="1" dirty="0" err="1">
                    <a:ln w="3175">
                      <a:solidFill>
                        <a:schemeClr val="tx1"/>
                      </a:solidFill>
                    </a:ln>
                    <a:latin typeface="+mj-lt"/>
                    <a:cs typeface="Mukti" pitchFamily="2" charset="0"/>
                  </a:rPr>
                  <a:t>Sabbir</a:t>
                </a:r>
                <a:endParaRPr lang="en-US" sz="2400" b="1" dirty="0">
                  <a:ln w="3175">
                    <a:solidFill>
                      <a:schemeClr val="tx1"/>
                    </a:solidFill>
                  </a:ln>
                  <a:latin typeface="+mj-lt"/>
                  <a:cs typeface="Mukti" pitchFamily="2" charset="0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4635500" y="1189970"/>
                <a:ext cx="2590800" cy="368320"/>
              </a:xfrm>
              <a:prstGeom prst="roundRect">
                <a:avLst>
                  <a:gd name="adj" fmla="val 11339"/>
                </a:avLst>
              </a:prstGeom>
              <a:solidFill>
                <a:srgbClr val="EC29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ln>
                      <a:solidFill>
                        <a:schemeClr val="bg1"/>
                      </a:solidFill>
                    </a:ln>
                    <a:latin typeface="Candara Light" panose="020E0502030303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 Founder of eTFsons.com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635500" y="1581745"/>
                <a:ext cx="1955800" cy="348655"/>
              </a:xfrm>
              <a:prstGeom prst="roundRect">
                <a:avLst>
                  <a:gd name="adj" fmla="val 11339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ln>
                      <a:solidFill>
                        <a:schemeClr val="bg1"/>
                      </a:solidFill>
                    </a:ln>
                    <a:latin typeface="Candara Light" panose="020E0502030303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COO of TFsons Group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249393" y="2837160"/>
              <a:ext cx="675825" cy="863600"/>
              <a:chOff x="7150100" y="4895781"/>
              <a:chExt cx="1028700" cy="1314519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390105" y="4895781"/>
                <a:ext cx="548689" cy="5486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150100" y="5542190"/>
                <a:ext cx="1028700" cy="668110"/>
              </a:xfrm>
              <a:prstGeom prst="roundRect">
                <a:avLst>
                  <a:gd name="adj" fmla="val 30991"/>
                </a:avLst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28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3741" y="1145704"/>
            <a:ext cx="11386459" cy="4161832"/>
            <a:chOff x="373741" y="1145704"/>
            <a:chExt cx="11386459" cy="4161832"/>
          </a:xfrm>
        </p:grpSpPr>
        <p:grpSp>
          <p:nvGrpSpPr>
            <p:cNvPr id="17" name="Group 16"/>
            <p:cNvGrpSpPr/>
            <p:nvPr/>
          </p:nvGrpSpPr>
          <p:grpSpPr>
            <a:xfrm>
              <a:off x="373743" y="1145704"/>
              <a:ext cx="11386457" cy="4136432"/>
              <a:chOff x="373743" y="1145704"/>
              <a:chExt cx="11386457" cy="41364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73743" y="1145704"/>
                <a:ext cx="11386457" cy="41364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373743" y="1145704"/>
                <a:ext cx="11386457" cy="4136432"/>
              </a:xfrm>
              <a:prstGeom prst="rect">
                <a:avLst/>
              </a:prstGeom>
              <a:blipFill dpi="0" rotWithShape="1">
                <a:blip r:embed="rId2">
                  <a:alphaModFix amt="44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373741" y="4991100"/>
              <a:ext cx="11386459" cy="316436"/>
            </a:xfrm>
            <a:prstGeom prst="rect">
              <a:avLst/>
            </a:prstGeom>
            <a:solidFill>
              <a:srgbClr val="ED294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73741" y="1156337"/>
              <a:ext cx="11386459" cy="291463"/>
            </a:xfrm>
            <a:prstGeom prst="rect">
              <a:avLst/>
            </a:prstGeom>
            <a:solidFill>
              <a:srgbClr val="ED294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634029" y="1896771"/>
              <a:ext cx="6738572" cy="2714675"/>
              <a:chOff x="2824529" y="1896771"/>
              <a:chExt cx="6738572" cy="2714675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417" r="19022" b="23766"/>
              <a:stretch/>
            </p:blipFill>
            <p:spPr>
              <a:xfrm>
                <a:off x="5445938" y="1896771"/>
                <a:ext cx="1610623" cy="159098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8569" y="3393034"/>
                <a:ext cx="3215891" cy="795950"/>
              </a:xfrm>
              <a:prstGeom prst="rect">
                <a:avLst/>
              </a:prstGeom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2824529" y="3842005"/>
                <a:ext cx="67385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bn-IN" sz="4400" dirty="0" smtClean="0">
                    <a:solidFill>
                      <a:srgbClr val="106B51"/>
                    </a:solidFill>
                    <a:latin typeface="KongshoOMJ" panose="00000400000000000000" pitchFamily="2" charset="0"/>
                    <a:cs typeface="KongshoOMJ" panose="00000400000000000000" pitchFamily="2" charset="0"/>
                  </a:rPr>
                  <a:t>পছন্দ আপনার দায়িত্ব আমাদের</a:t>
                </a:r>
                <a:endParaRPr lang="en-US" sz="4400" dirty="0">
                  <a:solidFill>
                    <a:srgbClr val="106B51"/>
                  </a:solidFill>
                  <a:latin typeface="KongshoOMJ" panose="00000400000000000000" pitchFamily="2" charset="0"/>
                  <a:cs typeface="KongshoOMJ" panose="000004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89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08056" y="-52945"/>
            <a:ext cx="3055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ED29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TFsons Group</a:t>
            </a:r>
            <a:endParaRPr lang="en-US" sz="2800" b="1" dirty="0">
              <a:solidFill>
                <a:srgbClr val="ED29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11"/>
          <a:stretch/>
        </p:blipFill>
        <p:spPr>
          <a:xfrm>
            <a:off x="5791199" y="-203202"/>
            <a:ext cx="870858" cy="82373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12290" y="402324"/>
            <a:ext cx="1361243" cy="436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106B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58" y="19545"/>
            <a:ext cx="1601005" cy="38297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62267" y="1178377"/>
            <a:ext cx="11372533" cy="4136431"/>
            <a:chOff x="362267" y="1178377"/>
            <a:chExt cx="11372533" cy="413643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60" b="5250"/>
            <a:stretch/>
          </p:blipFill>
          <p:spPr>
            <a:xfrm>
              <a:off x="362267" y="1178378"/>
              <a:ext cx="5095558" cy="413643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384800" y="1178377"/>
              <a:ext cx="6350000" cy="4136431"/>
            </a:xfrm>
            <a:prstGeom prst="rect">
              <a:avLst/>
            </a:prstGeom>
            <a:solidFill>
              <a:srgbClr val="ED294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524750" y="1833808"/>
              <a:ext cx="2352673" cy="718245"/>
              <a:chOff x="7413960" y="1962098"/>
              <a:chExt cx="2550513" cy="778643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87" r="25379" b="44738"/>
              <a:stretch/>
            </p:blipFill>
            <p:spPr>
              <a:xfrm>
                <a:off x="7413960" y="1962098"/>
                <a:ext cx="807896" cy="778643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28" name="Group 27"/>
              <p:cNvGrpSpPr/>
              <p:nvPr/>
            </p:nvGrpSpPr>
            <p:grpSpPr>
              <a:xfrm>
                <a:off x="8159901" y="2031476"/>
                <a:ext cx="1804572" cy="553633"/>
                <a:chOff x="8159901" y="2181733"/>
                <a:chExt cx="1804572" cy="553633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8159901" y="2181733"/>
                  <a:ext cx="1608382" cy="3670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ln w="3175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eTFsons.com</a:t>
                  </a:r>
                  <a:endParaRPr lang="en-US" sz="1600" b="1" dirty="0">
                    <a:ln w="3175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032" t="57064" r="14908" b="13508"/>
                <a:stretch/>
              </p:blipFill>
              <p:spPr>
                <a:xfrm>
                  <a:off x="8217874" y="2534004"/>
                  <a:ext cx="1746599" cy="201362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TextBox 29"/>
            <p:cNvSpPr txBox="1"/>
            <p:nvPr/>
          </p:nvSpPr>
          <p:spPr>
            <a:xfrm>
              <a:off x="5626238" y="2623210"/>
              <a:ext cx="599426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KongshoOMJ" panose="00000400000000000000" pitchFamily="2" charset="0"/>
                  <a:cs typeface="KongshoOMJ" panose="00000400000000000000" pitchFamily="2" charset="0"/>
                </a:rPr>
                <a:t>আপনা</a:t>
              </a:r>
              <a:r>
                <a:rPr lang="bn-IN" sz="4000" b="1" dirty="0" smtClean="0">
                  <a:solidFill>
                    <a:schemeClr val="bg1"/>
                  </a:solidFill>
                  <a:latin typeface="KongshoOMJ" panose="00000400000000000000" pitchFamily="2" charset="0"/>
                  <a:cs typeface="KongshoOMJ" panose="00000400000000000000" pitchFamily="2" charset="0"/>
                </a:rPr>
                <a:t>দের পছন্দের পন্য </a:t>
              </a:r>
              <a:endParaRPr lang="en-US" sz="4000" b="1" dirty="0" smtClean="0">
                <a:solidFill>
                  <a:schemeClr val="bg1"/>
                </a:solidFill>
                <a:latin typeface="KongshoOMJ" panose="00000400000000000000" pitchFamily="2" charset="0"/>
                <a:cs typeface="KongshoOMJ" panose="00000400000000000000" pitchFamily="2" charset="0"/>
              </a:endParaRPr>
            </a:p>
            <a:p>
              <a:pPr algn="ctr"/>
              <a:r>
                <a:rPr lang="bn-IN" sz="4000" b="1" dirty="0" smtClean="0">
                  <a:solidFill>
                    <a:schemeClr val="bg1"/>
                  </a:solidFill>
                  <a:latin typeface="KongshoOMJ" panose="00000400000000000000" pitchFamily="2" charset="0"/>
                  <a:cs typeface="KongshoOMJ" panose="00000400000000000000" pitchFamily="2" charset="0"/>
                </a:rPr>
                <a:t>অক্ষত ভাবে পৌঁছে দিচ্ছি  আপনাদের কাছে।</a:t>
              </a:r>
              <a:endParaRPr lang="en-US" sz="4000" b="1" dirty="0">
                <a:solidFill>
                  <a:schemeClr val="bg1"/>
                </a:solidFill>
                <a:latin typeface="KongshoOMJ" panose="00000400000000000000" pitchFamily="2" charset="0"/>
                <a:cs typeface="KongshoOMJ" panose="00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9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08056" y="-52945"/>
            <a:ext cx="3055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ED29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TFsons Group</a:t>
            </a:r>
            <a:endParaRPr lang="en-US" sz="2800" b="1" dirty="0">
              <a:solidFill>
                <a:srgbClr val="ED29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11"/>
          <a:stretch/>
        </p:blipFill>
        <p:spPr>
          <a:xfrm>
            <a:off x="5791199" y="-203202"/>
            <a:ext cx="870858" cy="82373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12290" y="402324"/>
            <a:ext cx="1361243" cy="436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106B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58" y="19545"/>
            <a:ext cx="1601005" cy="38297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61950" y="1178376"/>
            <a:ext cx="11372850" cy="4136432"/>
            <a:chOff x="361950" y="1178376"/>
            <a:chExt cx="11372850" cy="413643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60" b="5250"/>
            <a:stretch/>
          </p:blipFill>
          <p:spPr>
            <a:xfrm>
              <a:off x="362267" y="1178378"/>
              <a:ext cx="5095558" cy="413643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384800" y="1178377"/>
              <a:ext cx="6350000" cy="4136431"/>
            </a:xfrm>
            <a:prstGeom prst="rect">
              <a:avLst/>
            </a:prstGeom>
            <a:solidFill>
              <a:srgbClr val="106B5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212830" y="1907331"/>
              <a:ext cx="2017019" cy="501164"/>
              <a:chOff x="8159900" y="2192059"/>
              <a:chExt cx="2186633" cy="543307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8159900" y="2192059"/>
                <a:ext cx="2186633" cy="36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n w="3175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TFsons Furniture</a:t>
                </a:r>
                <a:endParaRPr lang="en-US" sz="1600" b="1" dirty="0">
                  <a:ln w="317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32" t="57064" r="14908" b="13508"/>
              <a:stretch/>
            </p:blipFill>
            <p:spPr>
              <a:xfrm>
                <a:off x="8217874" y="2534004"/>
                <a:ext cx="1746599" cy="201362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6023428" y="2630267"/>
              <a:ext cx="534307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n-IN" sz="4400" b="1" dirty="0" smtClean="0">
                  <a:solidFill>
                    <a:schemeClr val="bg1"/>
                  </a:solidFill>
                  <a:latin typeface="KongshoOMJ" panose="00000400000000000000" pitchFamily="2" charset="0"/>
                  <a:cs typeface="KongshoOMJ" panose="00000400000000000000" pitchFamily="2" charset="0"/>
                </a:rPr>
                <a:t>আকর্শনীয় </a:t>
              </a:r>
              <a:r>
                <a:rPr lang="bn-IN" sz="4400" b="1" dirty="0" smtClean="0">
                  <a:solidFill>
                    <a:schemeClr val="bg1"/>
                  </a:solidFill>
                  <a:latin typeface="KongshoOMJ" panose="00000400000000000000" pitchFamily="2" charset="0"/>
                  <a:cs typeface="KongshoOMJ" panose="00000400000000000000" pitchFamily="2" charset="0"/>
                </a:rPr>
                <a:t>আসবাবপত্রে </a:t>
              </a:r>
              <a:r>
                <a:rPr lang="bn-IN" sz="4400" b="1" dirty="0" smtClean="0">
                  <a:solidFill>
                    <a:schemeClr val="bg1"/>
                  </a:solidFill>
                  <a:latin typeface="KongshoOMJ" panose="00000400000000000000" pitchFamily="2" charset="0"/>
                  <a:cs typeface="KongshoOMJ" panose="00000400000000000000" pitchFamily="2" charset="0"/>
                </a:rPr>
                <a:t>সাজিয়েছি আপনাদের ঘরকে।</a:t>
              </a:r>
              <a:endParaRPr lang="en-US" sz="4400" b="1" dirty="0">
                <a:solidFill>
                  <a:schemeClr val="bg1"/>
                </a:solidFill>
                <a:latin typeface="KongshoOMJ" panose="00000400000000000000" pitchFamily="2" charset="0"/>
                <a:cs typeface="KongshoOMJ" panose="00000400000000000000" pitchFamily="2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34" r="9641"/>
            <a:stretch/>
          </p:blipFill>
          <p:spPr>
            <a:xfrm>
              <a:off x="361950" y="1178376"/>
              <a:ext cx="5022850" cy="4136432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7552386" y="1813969"/>
              <a:ext cx="757782" cy="757782"/>
              <a:chOff x="1946659" y="2522964"/>
              <a:chExt cx="2146301" cy="214630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9" name="Group 18"/>
              <p:cNvGrpSpPr/>
              <p:nvPr/>
            </p:nvGrpSpPr>
            <p:grpSpPr>
              <a:xfrm>
                <a:off x="1946659" y="2522964"/>
                <a:ext cx="2146301" cy="2146300"/>
                <a:chOff x="4140199" y="2057401"/>
                <a:chExt cx="2146301" cy="2146300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334" t="-5824" r="26142" b="33592"/>
                <a:stretch/>
              </p:blipFill>
              <p:spPr>
                <a:xfrm>
                  <a:off x="4140199" y="2057401"/>
                  <a:ext cx="2146301" cy="2146300"/>
                </a:xfrm>
                <a:prstGeom prst="rect">
                  <a:avLst/>
                </a:prstGeom>
              </p:spPr>
            </p:pic>
            <p:sp>
              <p:nvSpPr>
                <p:cNvPr id="23" name="Freeform 22"/>
                <p:cNvSpPr/>
                <p:nvPr/>
              </p:nvSpPr>
              <p:spPr>
                <a:xfrm>
                  <a:off x="4972050" y="2890838"/>
                  <a:ext cx="433388" cy="476250"/>
                </a:xfrm>
                <a:custGeom>
                  <a:avLst/>
                  <a:gdLst>
                    <a:gd name="connsiteX0" fmla="*/ 0 w 433388"/>
                    <a:gd name="connsiteY0" fmla="*/ 90487 h 476250"/>
                    <a:gd name="connsiteX1" fmla="*/ 9525 w 433388"/>
                    <a:gd name="connsiteY1" fmla="*/ 400050 h 476250"/>
                    <a:gd name="connsiteX2" fmla="*/ 185738 w 433388"/>
                    <a:gd name="connsiteY2" fmla="*/ 476250 h 476250"/>
                    <a:gd name="connsiteX3" fmla="*/ 433388 w 433388"/>
                    <a:gd name="connsiteY3" fmla="*/ 400050 h 476250"/>
                    <a:gd name="connsiteX4" fmla="*/ 419100 w 433388"/>
                    <a:gd name="connsiteY4" fmla="*/ 80962 h 476250"/>
                    <a:gd name="connsiteX5" fmla="*/ 200025 w 433388"/>
                    <a:gd name="connsiteY5" fmla="*/ 0 h 476250"/>
                    <a:gd name="connsiteX6" fmla="*/ 0 w 433388"/>
                    <a:gd name="connsiteY6" fmla="*/ 90487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33388" h="476250">
                      <a:moveTo>
                        <a:pt x="0" y="90487"/>
                      </a:moveTo>
                      <a:lnTo>
                        <a:pt x="9525" y="400050"/>
                      </a:lnTo>
                      <a:lnTo>
                        <a:pt x="185738" y="476250"/>
                      </a:lnTo>
                      <a:lnTo>
                        <a:pt x="433388" y="400050"/>
                      </a:lnTo>
                      <a:lnTo>
                        <a:pt x="419100" y="80962"/>
                      </a:lnTo>
                      <a:lnTo>
                        <a:pt x="200025" y="0"/>
                      </a:lnTo>
                      <a:lnTo>
                        <a:pt x="0" y="90487"/>
                      </a:lnTo>
                      <a:close/>
                    </a:path>
                  </a:pathLst>
                </a:custGeom>
                <a:solidFill>
                  <a:srgbClr val="106B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0" b="100000" l="0" r="100000">
                            <a14:foregroundMark x1="14458" y1="51111" x2="14458" y2="51111"/>
                            <a14:foregroundMark x1="44177" y1="57037" x2="44177" y2="57037"/>
                            <a14:foregroundMark x1="60241" y1="57037" x2="60241" y2="57037"/>
                            <a14:foregroundMark x1="83534" y1="76296" x2="83534" y2="76296"/>
                            <a14:foregroundMark x1="18876" y1="78519" x2="18876" y2="78519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70532" y="3482340"/>
                <a:ext cx="758566" cy="4112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058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914" y="127800"/>
            <a:ext cx="10476190" cy="3809524"/>
          </a:xfrm>
          <a:prstGeom prst="rect">
            <a:avLst/>
          </a:prstGeom>
          <a:gradFill flip="none" rotWithShape="1">
            <a:gsLst>
              <a:gs pos="40000">
                <a:srgbClr val="EC2948"/>
              </a:gs>
              <a:gs pos="100000">
                <a:srgbClr val="FFC000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Agency FB" panose="020B0503020202020204" pitchFamily="34" charset="0"/>
              </a:rPr>
              <a:t>Banner No 01.</a:t>
            </a:r>
            <a:endParaRPr lang="en-US" sz="6000" dirty="0"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914" y="686090"/>
            <a:ext cx="10476190" cy="3809524"/>
          </a:xfrm>
          <a:prstGeom prst="rect">
            <a:avLst/>
          </a:prstGeom>
          <a:gradFill flip="none" rotWithShape="1">
            <a:gsLst>
              <a:gs pos="61000">
                <a:srgbClr val="00B050"/>
              </a:gs>
              <a:gs pos="0">
                <a:srgbClr val="00B0F0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Agency FB" panose="020B0503020202020204" pitchFamily="34" charset="0"/>
              </a:rPr>
              <a:t>Banner No 02.</a:t>
            </a:r>
            <a:endParaRPr lang="en-US" sz="6000" dirty="0"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914" y="1519009"/>
            <a:ext cx="10476190" cy="3809524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2000">
                <a:srgbClr val="EC2948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Agency FB" panose="020B0503020202020204" pitchFamily="34" charset="0"/>
              </a:rPr>
              <a:t>Banner No 03.</a:t>
            </a:r>
            <a:endParaRPr lang="en-US" sz="6000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914" y="2620483"/>
            <a:ext cx="10476190" cy="3809524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2000">
                <a:srgbClr val="002060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Agency FB" panose="020B0503020202020204" pitchFamily="34" charset="0"/>
              </a:rPr>
              <a:t>Banner No 04.</a:t>
            </a:r>
            <a:endParaRPr lang="en-US" sz="6000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" y="2625773"/>
            <a:ext cx="10473836" cy="38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030815"/>
            <a:ext cx="584964" cy="5849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4" r="26466" b="44561"/>
          <a:stretch/>
        </p:blipFill>
        <p:spPr>
          <a:xfrm>
            <a:off x="4104923" y="1030815"/>
            <a:ext cx="585221" cy="58496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65833" y="1666306"/>
            <a:ext cx="647151" cy="647151"/>
            <a:chOff x="4140199" y="2057401"/>
            <a:chExt cx="2146301" cy="2146300"/>
          </a:xfrm>
        </p:grpSpPr>
        <p:grpSp>
          <p:nvGrpSpPr>
            <p:cNvPr id="8" name="Group 7"/>
            <p:cNvGrpSpPr/>
            <p:nvPr/>
          </p:nvGrpSpPr>
          <p:grpSpPr>
            <a:xfrm>
              <a:off x="4140199" y="2057401"/>
              <a:ext cx="2146301" cy="2146300"/>
              <a:chOff x="4140199" y="2057401"/>
              <a:chExt cx="2146301" cy="214630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34" t="-5824" r="26142" b="33592"/>
              <a:stretch/>
            </p:blipFill>
            <p:spPr>
              <a:xfrm>
                <a:off x="4140199" y="2057401"/>
                <a:ext cx="2146301" cy="2146300"/>
              </a:xfrm>
              <a:prstGeom prst="rect">
                <a:avLst/>
              </a:prstGeom>
            </p:spPr>
          </p:pic>
          <p:sp>
            <p:nvSpPr>
              <p:cNvPr id="7" name="Freeform 6"/>
              <p:cNvSpPr/>
              <p:nvPr/>
            </p:nvSpPr>
            <p:spPr>
              <a:xfrm>
                <a:off x="4972050" y="2890838"/>
                <a:ext cx="433388" cy="476250"/>
              </a:xfrm>
              <a:custGeom>
                <a:avLst/>
                <a:gdLst>
                  <a:gd name="connsiteX0" fmla="*/ 0 w 433388"/>
                  <a:gd name="connsiteY0" fmla="*/ 90487 h 476250"/>
                  <a:gd name="connsiteX1" fmla="*/ 9525 w 433388"/>
                  <a:gd name="connsiteY1" fmla="*/ 400050 h 476250"/>
                  <a:gd name="connsiteX2" fmla="*/ 185738 w 433388"/>
                  <a:gd name="connsiteY2" fmla="*/ 476250 h 476250"/>
                  <a:gd name="connsiteX3" fmla="*/ 433388 w 433388"/>
                  <a:gd name="connsiteY3" fmla="*/ 400050 h 476250"/>
                  <a:gd name="connsiteX4" fmla="*/ 419100 w 433388"/>
                  <a:gd name="connsiteY4" fmla="*/ 80962 h 476250"/>
                  <a:gd name="connsiteX5" fmla="*/ 200025 w 433388"/>
                  <a:gd name="connsiteY5" fmla="*/ 0 h 476250"/>
                  <a:gd name="connsiteX6" fmla="*/ 0 w 433388"/>
                  <a:gd name="connsiteY6" fmla="*/ 90487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3388" h="476250">
                    <a:moveTo>
                      <a:pt x="0" y="90487"/>
                    </a:moveTo>
                    <a:lnTo>
                      <a:pt x="9525" y="400050"/>
                    </a:lnTo>
                    <a:lnTo>
                      <a:pt x="185738" y="476250"/>
                    </a:lnTo>
                    <a:lnTo>
                      <a:pt x="433388" y="400050"/>
                    </a:lnTo>
                    <a:lnTo>
                      <a:pt x="419100" y="80962"/>
                    </a:lnTo>
                    <a:lnTo>
                      <a:pt x="200025" y="0"/>
                    </a:lnTo>
                    <a:lnTo>
                      <a:pt x="0" y="90487"/>
                    </a:lnTo>
                    <a:close/>
                  </a:path>
                </a:pathLst>
              </a:custGeom>
              <a:solidFill>
                <a:srgbClr val="106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9195" y1="44828" x2="59195" y2="44828"/>
                          <a14:foregroundMark x1="39655" y1="43678" x2="39655" y2="43678"/>
                        </a14:backgroundRemoval>
                      </a14:imgEffect>
                      <a14:imgEffect>
                        <a14:sharpenSoften amount="-9000"/>
                      </a14:imgEffect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0949" y="2960007"/>
              <a:ext cx="928462" cy="464231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4767195" y="999722"/>
            <a:ext cx="647151" cy="647151"/>
            <a:chOff x="7974780" y="2057401"/>
            <a:chExt cx="2146301" cy="2146300"/>
          </a:xfrm>
        </p:grpSpPr>
        <p:grpSp>
          <p:nvGrpSpPr>
            <p:cNvPr id="15" name="Group 14"/>
            <p:cNvGrpSpPr/>
            <p:nvPr/>
          </p:nvGrpSpPr>
          <p:grpSpPr>
            <a:xfrm>
              <a:off x="7974780" y="2057401"/>
              <a:ext cx="2146301" cy="2146300"/>
              <a:chOff x="4140199" y="2057401"/>
              <a:chExt cx="2146301" cy="21463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34" t="-5824" r="26142" b="33592"/>
              <a:stretch/>
            </p:blipFill>
            <p:spPr>
              <a:xfrm>
                <a:off x="4140199" y="2057401"/>
                <a:ext cx="2146301" cy="2146300"/>
              </a:xfrm>
              <a:prstGeom prst="rect">
                <a:avLst/>
              </a:prstGeom>
            </p:spPr>
          </p:pic>
          <p:sp>
            <p:nvSpPr>
              <p:cNvPr id="17" name="Freeform 16"/>
              <p:cNvSpPr/>
              <p:nvPr/>
            </p:nvSpPr>
            <p:spPr>
              <a:xfrm>
                <a:off x="4972050" y="2890838"/>
                <a:ext cx="433388" cy="476250"/>
              </a:xfrm>
              <a:custGeom>
                <a:avLst/>
                <a:gdLst>
                  <a:gd name="connsiteX0" fmla="*/ 0 w 433388"/>
                  <a:gd name="connsiteY0" fmla="*/ 90487 h 476250"/>
                  <a:gd name="connsiteX1" fmla="*/ 9525 w 433388"/>
                  <a:gd name="connsiteY1" fmla="*/ 400050 h 476250"/>
                  <a:gd name="connsiteX2" fmla="*/ 185738 w 433388"/>
                  <a:gd name="connsiteY2" fmla="*/ 476250 h 476250"/>
                  <a:gd name="connsiteX3" fmla="*/ 433388 w 433388"/>
                  <a:gd name="connsiteY3" fmla="*/ 400050 h 476250"/>
                  <a:gd name="connsiteX4" fmla="*/ 419100 w 433388"/>
                  <a:gd name="connsiteY4" fmla="*/ 80962 h 476250"/>
                  <a:gd name="connsiteX5" fmla="*/ 200025 w 433388"/>
                  <a:gd name="connsiteY5" fmla="*/ 0 h 476250"/>
                  <a:gd name="connsiteX6" fmla="*/ 0 w 433388"/>
                  <a:gd name="connsiteY6" fmla="*/ 90487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3388" h="476250">
                    <a:moveTo>
                      <a:pt x="0" y="90487"/>
                    </a:moveTo>
                    <a:lnTo>
                      <a:pt x="9525" y="400050"/>
                    </a:lnTo>
                    <a:lnTo>
                      <a:pt x="185738" y="476250"/>
                    </a:lnTo>
                    <a:lnTo>
                      <a:pt x="433388" y="400050"/>
                    </a:lnTo>
                    <a:lnTo>
                      <a:pt x="419100" y="80962"/>
                    </a:lnTo>
                    <a:lnTo>
                      <a:pt x="200025" y="0"/>
                    </a:lnTo>
                    <a:lnTo>
                      <a:pt x="0" y="90487"/>
                    </a:lnTo>
                    <a:close/>
                  </a:path>
                </a:pathLst>
              </a:custGeom>
              <a:solidFill>
                <a:srgbClr val="106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660" y="2890837"/>
              <a:ext cx="834585" cy="549069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3380721" y="999722"/>
            <a:ext cx="647151" cy="647151"/>
            <a:chOff x="1293572" y="4138256"/>
            <a:chExt cx="2146301" cy="2146300"/>
          </a:xfrm>
        </p:grpSpPr>
        <p:grpSp>
          <p:nvGrpSpPr>
            <p:cNvPr id="18" name="Group 17"/>
            <p:cNvGrpSpPr/>
            <p:nvPr/>
          </p:nvGrpSpPr>
          <p:grpSpPr>
            <a:xfrm>
              <a:off x="1293572" y="4138256"/>
              <a:ext cx="2146301" cy="2146300"/>
              <a:chOff x="4140199" y="2057401"/>
              <a:chExt cx="2146301" cy="2146300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34" t="-5824" r="26142" b="33592"/>
              <a:stretch/>
            </p:blipFill>
            <p:spPr>
              <a:xfrm>
                <a:off x="4140199" y="2057401"/>
                <a:ext cx="2146301" cy="2146300"/>
              </a:xfrm>
              <a:prstGeom prst="rect">
                <a:avLst/>
              </a:prstGeom>
            </p:spPr>
          </p:pic>
          <p:sp>
            <p:nvSpPr>
              <p:cNvPr id="20" name="Freeform 19"/>
              <p:cNvSpPr/>
              <p:nvPr/>
            </p:nvSpPr>
            <p:spPr>
              <a:xfrm>
                <a:off x="4972050" y="2890838"/>
                <a:ext cx="433388" cy="476250"/>
              </a:xfrm>
              <a:custGeom>
                <a:avLst/>
                <a:gdLst>
                  <a:gd name="connsiteX0" fmla="*/ 0 w 433388"/>
                  <a:gd name="connsiteY0" fmla="*/ 90487 h 476250"/>
                  <a:gd name="connsiteX1" fmla="*/ 9525 w 433388"/>
                  <a:gd name="connsiteY1" fmla="*/ 400050 h 476250"/>
                  <a:gd name="connsiteX2" fmla="*/ 185738 w 433388"/>
                  <a:gd name="connsiteY2" fmla="*/ 476250 h 476250"/>
                  <a:gd name="connsiteX3" fmla="*/ 433388 w 433388"/>
                  <a:gd name="connsiteY3" fmla="*/ 400050 h 476250"/>
                  <a:gd name="connsiteX4" fmla="*/ 419100 w 433388"/>
                  <a:gd name="connsiteY4" fmla="*/ 80962 h 476250"/>
                  <a:gd name="connsiteX5" fmla="*/ 200025 w 433388"/>
                  <a:gd name="connsiteY5" fmla="*/ 0 h 476250"/>
                  <a:gd name="connsiteX6" fmla="*/ 0 w 433388"/>
                  <a:gd name="connsiteY6" fmla="*/ 90487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3388" h="476250">
                    <a:moveTo>
                      <a:pt x="0" y="90487"/>
                    </a:moveTo>
                    <a:lnTo>
                      <a:pt x="9525" y="400050"/>
                    </a:lnTo>
                    <a:lnTo>
                      <a:pt x="185738" y="476250"/>
                    </a:lnTo>
                    <a:lnTo>
                      <a:pt x="433388" y="400050"/>
                    </a:lnTo>
                    <a:lnTo>
                      <a:pt x="419100" y="80962"/>
                    </a:lnTo>
                    <a:lnTo>
                      <a:pt x="200025" y="0"/>
                    </a:lnTo>
                    <a:lnTo>
                      <a:pt x="0" y="90487"/>
                    </a:lnTo>
                    <a:close/>
                  </a:path>
                </a:pathLst>
              </a:custGeom>
              <a:solidFill>
                <a:srgbClr val="106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033" y="4900255"/>
              <a:ext cx="771525" cy="619125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5491397" y="999722"/>
            <a:ext cx="647151" cy="647151"/>
            <a:chOff x="4284358" y="4138256"/>
            <a:chExt cx="2146301" cy="2146300"/>
          </a:xfrm>
        </p:grpSpPr>
        <p:grpSp>
          <p:nvGrpSpPr>
            <p:cNvPr id="22" name="Group 21"/>
            <p:cNvGrpSpPr/>
            <p:nvPr/>
          </p:nvGrpSpPr>
          <p:grpSpPr>
            <a:xfrm>
              <a:off x="4284358" y="4138256"/>
              <a:ext cx="2146301" cy="2146300"/>
              <a:chOff x="4140199" y="2057401"/>
              <a:chExt cx="2146301" cy="2146300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34" t="-5824" r="26142" b="33592"/>
              <a:stretch/>
            </p:blipFill>
            <p:spPr>
              <a:xfrm>
                <a:off x="4140199" y="2057401"/>
                <a:ext cx="2146301" cy="2146300"/>
              </a:xfrm>
              <a:prstGeom prst="rect">
                <a:avLst/>
              </a:prstGeom>
            </p:spPr>
          </p:pic>
          <p:sp>
            <p:nvSpPr>
              <p:cNvPr id="24" name="Freeform 23"/>
              <p:cNvSpPr/>
              <p:nvPr/>
            </p:nvSpPr>
            <p:spPr>
              <a:xfrm>
                <a:off x="4972050" y="2890838"/>
                <a:ext cx="433388" cy="476250"/>
              </a:xfrm>
              <a:custGeom>
                <a:avLst/>
                <a:gdLst>
                  <a:gd name="connsiteX0" fmla="*/ 0 w 433388"/>
                  <a:gd name="connsiteY0" fmla="*/ 90487 h 476250"/>
                  <a:gd name="connsiteX1" fmla="*/ 9525 w 433388"/>
                  <a:gd name="connsiteY1" fmla="*/ 400050 h 476250"/>
                  <a:gd name="connsiteX2" fmla="*/ 185738 w 433388"/>
                  <a:gd name="connsiteY2" fmla="*/ 476250 h 476250"/>
                  <a:gd name="connsiteX3" fmla="*/ 433388 w 433388"/>
                  <a:gd name="connsiteY3" fmla="*/ 400050 h 476250"/>
                  <a:gd name="connsiteX4" fmla="*/ 419100 w 433388"/>
                  <a:gd name="connsiteY4" fmla="*/ 80962 h 476250"/>
                  <a:gd name="connsiteX5" fmla="*/ 200025 w 433388"/>
                  <a:gd name="connsiteY5" fmla="*/ 0 h 476250"/>
                  <a:gd name="connsiteX6" fmla="*/ 0 w 433388"/>
                  <a:gd name="connsiteY6" fmla="*/ 90487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3388" h="476250">
                    <a:moveTo>
                      <a:pt x="0" y="90487"/>
                    </a:moveTo>
                    <a:lnTo>
                      <a:pt x="9525" y="400050"/>
                    </a:lnTo>
                    <a:lnTo>
                      <a:pt x="185738" y="476250"/>
                    </a:lnTo>
                    <a:lnTo>
                      <a:pt x="433388" y="400050"/>
                    </a:lnTo>
                    <a:lnTo>
                      <a:pt x="419100" y="80962"/>
                    </a:lnTo>
                    <a:lnTo>
                      <a:pt x="200025" y="0"/>
                    </a:lnTo>
                    <a:lnTo>
                      <a:pt x="0" y="90487"/>
                    </a:lnTo>
                    <a:close/>
                  </a:path>
                </a:pathLst>
              </a:custGeom>
              <a:solidFill>
                <a:srgbClr val="106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28235" y1="45161" x2="28235" y2="45161"/>
                          <a14:foregroundMark x1="80000" y1="45161" x2="80000" y2="45161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086" y="4971693"/>
              <a:ext cx="722568" cy="52705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2656519" y="999722"/>
            <a:ext cx="647151" cy="647151"/>
            <a:chOff x="7093718" y="2172"/>
            <a:chExt cx="2146301" cy="2146300"/>
          </a:xfrm>
        </p:grpSpPr>
        <p:grpSp>
          <p:nvGrpSpPr>
            <p:cNvPr id="28" name="Group 27"/>
            <p:cNvGrpSpPr/>
            <p:nvPr/>
          </p:nvGrpSpPr>
          <p:grpSpPr>
            <a:xfrm>
              <a:off x="7093718" y="2172"/>
              <a:ext cx="2146301" cy="2146300"/>
              <a:chOff x="4140199" y="2057401"/>
              <a:chExt cx="2146301" cy="2146300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34" t="-5824" r="26142" b="33592"/>
              <a:stretch/>
            </p:blipFill>
            <p:spPr>
              <a:xfrm>
                <a:off x="4140199" y="2057401"/>
                <a:ext cx="2146301" cy="2146300"/>
              </a:xfrm>
              <a:prstGeom prst="rect">
                <a:avLst/>
              </a:prstGeom>
            </p:spPr>
          </p:pic>
          <p:sp>
            <p:nvSpPr>
              <p:cNvPr id="30" name="Freeform 29"/>
              <p:cNvSpPr/>
              <p:nvPr/>
            </p:nvSpPr>
            <p:spPr>
              <a:xfrm>
                <a:off x="4972050" y="2890838"/>
                <a:ext cx="433388" cy="476250"/>
              </a:xfrm>
              <a:custGeom>
                <a:avLst/>
                <a:gdLst>
                  <a:gd name="connsiteX0" fmla="*/ 0 w 433388"/>
                  <a:gd name="connsiteY0" fmla="*/ 90487 h 476250"/>
                  <a:gd name="connsiteX1" fmla="*/ 9525 w 433388"/>
                  <a:gd name="connsiteY1" fmla="*/ 400050 h 476250"/>
                  <a:gd name="connsiteX2" fmla="*/ 185738 w 433388"/>
                  <a:gd name="connsiteY2" fmla="*/ 476250 h 476250"/>
                  <a:gd name="connsiteX3" fmla="*/ 433388 w 433388"/>
                  <a:gd name="connsiteY3" fmla="*/ 400050 h 476250"/>
                  <a:gd name="connsiteX4" fmla="*/ 419100 w 433388"/>
                  <a:gd name="connsiteY4" fmla="*/ 80962 h 476250"/>
                  <a:gd name="connsiteX5" fmla="*/ 200025 w 433388"/>
                  <a:gd name="connsiteY5" fmla="*/ 0 h 476250"/>
                  <a:gd name="connsiteX6" fmla="*/ 0 w 433388"/>
                  <a:gd name="connsiteY6" fmla="*/ 90487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3388" h="476250">
                    <a:moveTo>
                      <a:pt x="0" y="90487"/>
                    </a:moveTo>
                    <a:lnTo>
                      <a:pt x="9525" y="400050"/>
                    </a:lnTo>
                    <a:lnTo>
                      <a:pt x="185738" y="476250"/>
                    </a:lnTo>
                    <a:lnTo>
                      <a:pt x="433388" y="400050"/>
                    </a:lnTo>
                    <a:lnTo>
                      <a:pt x="419100" y="80962"/>
                    </a:lnTo>
                    <a:lnTo>
                      <a:pt x="200025" y="0"/>
                    </a:lnTo>
                    <a:lnTo>
                      <a:pt x="0" y="90487"/>
                    </a:lnTo>
                    <a:close/>
                  </a:path>
                </a:pathLst>
              </a:custGeom>
              <a:solidFill>
                <a:srgbClr val="106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820" y="723899"/>
              <a:ext cx="747930" cy="658891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1932317" y="999722"/>
            <a:ext cx="647151" cy="647151"/>
            <a:chOff x="4947417" y="45715"/>
            <a:chExt cx="2146301" cy="2146300"/>
          </a:xfrm>
        </p:grpSpPr>
        <p:grpSp>
          <p:nvGrpSpPr>
            <p:cNvPr id="36" name="Group 35"/>
            <p:cNvGrpSpPr/>
            <p:nvPr/>
          </p:nvGrpSpPr>
          <p:grpSpPr>
            <a:xfrm>
              <a:off x="4947417" y="45715"/>
              <a:ext cx="2146301" cy="2146300"/>
              <a:chOff x="4140199" y="2057401"/>
              <a:chExt cx="2146301" cy="2146300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34" t="-5824" r="26142" b="33592"/>
              <a:stretch/>
            </p:blipFill>
            <p:spPr>
              <a:xfrm>
                <a:off x="4140199" y="2057401"/>
                <a:ext cx="2146301" cy="2146300"/>
              </a:xfrm>
              <a:prstGeom prst="rect">
                <a:avLst/>
              </a:prstGeom>
            </p:spPr>
          </p:pic>
          <p:sp>
            <p:nvSpPr>
              <p:cNvPr id="38" name="Freeform 37"/>
              <p:cNvSpPr/>
              <p:nvPr/>
            </p:nvSpPr>
            <p:spPr>
              <a:xfrm>
                <a:off x="4972050" y="2890838"/>
                <a:ext cx="433388" cy="476250"/>
              </a:xfrm>
              <a:custGeom>
                <a:avLst/>
                <a:gdLst>
                  <a:gd name="connsiteX0" fmla="*/ 0 w 433388"/>
                  <a:gd name="connsiteY0" fmla="*/ 90487 h 476250"/>
                  <a:gd name="connsiteX1" fmla="*/ 9525 w 433388"/>
                  <a:gd name="connsiteY1" fmla="*/ 400050 h 476250"/>
                  <a:gd name="connsiteX2" fmla="*/ 185738 w 433388"/>
                  <a:gd name="connsiteY2" fmla="*/ 476250 h 476250"/>
                  <a:gd name="connsiteX3" fmla="*/ 433388 w 433388"/>
                  <a:gd name="connsiteY3" fmla="*/ 400050 h 476250"/>
                  <a:gd name="connsiteX4" fmla="*/ 419100 w 433388"/>
                  <a:gd name="connsiteY4" fmla="*/ 80962 h 476250"/>
                  <a:gd name="connsiteX5" fmla="*/ 200025 w 433388"/>
                  <a:gd name="connsiteY5" fmla="*/ 0 h 476250"/>
                  <a:gd name="connsiteX6" fmla="*/ 0 w 433388"/>
                  <a:gd name="connsiteY6" fmla="*/ 90487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3388" h="476250">
                    <a:moveTo>
                      <a:pt x="0" y="90487"/>
                    </a:moveTo>
                    <a:lnTo>
                      <a:pt x="9525" y="400050"/>
                    </a:lnTo>
                    <a:lnTo>
                      <a:pt x="185738" y="476250"/>
                    </a:lnTo>
                    <a:lnTo>
                      <a:pt x="433388" y="400050"/>
                    </a:lnTo>
                    <a:lnTo>
                      <a:pt x="419100" y="80962"/>
                    </a:lnTo>
                    <a:lnTo>
                      <a:pt x="200025" y="0"/>
                    </a:lnTo>
                    <a:lnTo>
                      <a:pt x="0" y="90487"/>
                    </a:lnTo>
                    <a:close/>
                  </a:path>
                </a:pathLst>
              </a:custGeom>
              <a:solidFill>
                <a:srgbClr val="106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6963" b="32191" l="5195" r="29407">
                          <a14:foregroundMark x1="22714" y1="21563" x2="22714" y2="21563"/>
                          <a14:backgroundMark x1="15263" y1="22411" x2="19746" y2="266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49" t="12169" r="69466" b="74497"/>
            <a:stretch/>
          </p:blipFill>
          <p:spPr>
            <a:xfrm>
              <a:off x="5648333" y="735677"/>
              <a:ext cx="680435" cy="639617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6215599" y="999722"/>
            <a:ext cx="647151" cy="647151"/>
            <a:chOff x="6165122" y="999722"/>
            <a:chExt cx="647151" cy="647151"/>
          </a:xfrm>
        </p:grpSpPr>
        <p:grpSp>
          <p:nvGrpSpPr>
            <p:cNvPr id="25" name="Group 24"/>
            <p:cNvGrpSpPr/>
            <p:nvPr/>
          </p:nvGrpSpPr>
          <p:grpSpPr>
            <a:xfrm>
              <a:off x="6165122" y="999722"/>
              <a:ext cx="647151" cy="647151"/>
              <a:chOff x="4140199" y="2057401"/>
              <a:chExt cx="2146301" cy="2146300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34" t="-5824" r="26142" b="33592"/>
              <a:stretch/>
            </p:blipFill>
            <p:spPr>
              <a:xfrm>
                <a:off x="4140199" y="2057401"/>
                <a:ext cx="2146301" cy="2146300"/>
              </a:xfrm>
              <a:prstGeom prst="rect">
                <a:avLst/>
              </a:prstGeom>
            </p:spPr>
          </p:pic>
          <p:sp>
            <p:nvSpPr>
              <p:cNvPr id="27" name="Freeform 26"/>
              <p:cNvSpPr/>
              <p:nvPr/>
            </p:nvSpPr>
            <p:spPr>
              <a:xfrm>
                <a:off x="4972050" y="2890838"/>
                <a:ext cx="433388" cy="476250"/>
              </a:xfrm>
              <a:custGeom>
                <a:avLst/>
                <a:gdLst>
                  <a:gd name="connsiteX0" fmla="*/ 0 w 433388"/>
                  <a:gd name="connsiteY0" fmla="*/ 90487 h 476250"/>
                  <a:gd name="connsiteX1" fmla="*/ 9525 w 433388"/>
                  <a:gd name="connsiteY1" fmla="*/ 400050 h 476250"/>
                  <a:gd name="connsiteX2" fmla="*/ 185738 w 433388"/>
                  <a:gd name="connsiteY2" fmla="*/ 476250 h 476250"/>
                  <a:gd name="connsiteX3" fmla="*/ 433388 w 433388"/>
                  <a:gd name="connsiteY3" fmla="*/ 400050 h 476250"/>
                  <a:gd name="connsiteX4" fmla="*/ 419100 w 433388"/>
                  <a:gd name="connsiteY4" fmla="*/ 80962 h 476250"/>
                  <a:gd name="connsiteX5" fmla="*/ 200025 w 433388"/>
                  <a:gd name="connsiteY5" fmla="*/ 0 h 476250"/>
                  <a:gd name="connsiteX6" fmla="*/ 0 w 433388"/>
                  <a:gd name="connsiteY6" fmla="*/ 90487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3388" h="476250">
                    <a:moveTo>
                      <a:pt x="0" y="90487"/>
                    </a:moveTo>
                    <a:lnTo>
                      <a:pt x="9525" y="400050"/>
                    </a:lnTo>
                    <a:lnTo>
                      <a:pt x="185738" y="476250"/>
                    </a:lnTo>
                    <a:lnTo>
                      <a:pt x="433388" y="400050"/>
                    </a:lnTo>
                    <a:lnTo>
                      <a:pt x="419100" y="80962"/>
                    </a:lnTo>
                    <a:lnTo>
                      <a:pt x="200025" y="0"/>
                    </a:lnTo>
                    <a:lnTo>
                      <a:pt x="0" y="90487"/>
                    </a:lnTo>
                    <a:close/>
                  </a:path>
                </a:pathLst>
              </a:custGeom>
              <a:solidFill>
                <a:srgbClr val="106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0" b="100000" l="0" r="100000">
                          <a14:foregroundMark x1="42411" y1="17188" x2="37500" y2="23438"/>
                          <a14:foregroundMark x1="59375" y1="85417" x2="21875" y2="84896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95087" y="1255067"/>
              <a:ext cx="159204" cy="136460"/>
            </a:xfrm>
            <a:prstGeom prst="rect">
              <a:avLst/>
            </a:prstGeom>
          </p:spPr>
        </p:pic>
      </p:grp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3702" r="7178" b="3141"/>
          <a:stretch/>
        </p:blipFill>
        <p:spPr>
          <a:xfrm>
            <a:off x="7535323" y="1061136"/>
            <a:ext cx="545051" cy="542853"/>
          </a:xfrm>
          <a:prstGeom prst="ellipse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7" t="-6470" r="-4736" b="-6783"/>
          <a:stretch/>
        </p:blipFill>
        <p:spPr>
          <a:xfrm>
            <a:off x="6847912" y="1017819"/>
            <a:ext cx="653301" cy="653301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1946659" y="2522964"/>
            <a:ext cx="2146301" cy="2146300"/>
            <a:chOff x="1946659" y="2522964"/>
            <a:chExt cx="2146301" cy="2146300"/>
          </a:xfrm>
        </p:grpSpPr>
        <p:grpSp>
          <p:nvGrpSpPr>
            <p:cNvPr id="46" name="Group 45"/>
            <p:cNvGrpSpPr/>
            <p:nvPr/>
          </p:nvGrpSpPr>
          <p:grpSpPr>
            <a:xfrm>
              <a:off x="1946659" y="2522964"/>
              <a:ext cx="2146301" cy="2146300"/>
              <a:chOff x="4140199" y="2057401"/>
              <a:chExt cx="2146301" cy="2146300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34" t="-5824" r="26142" b="33592"/>
              <a:stretch/>
            </p:blipFill>
            <p:spPr>
              <a:xfrm>
                <a:off x="4140199" y="2057401"/>
                <a:ext cx="2146301" cy="2146300"/>
              </a:xfrm>
              <a:prstGeom prst="rect">
                <a:avLst/>
              </a:prstGeom>
            </p:spPr>
          </p:pic>
          <p:sp>
            <p:nvSpPr>
              <p:cNvPr id="48" name="Freeform 47"/>
              <p:cNvSpPr/>
              <p:nvPr/>
            </p:nvSpPr>
            <p:spPr>
              <a:xfrm>
                <a:off x="4972050" y="2890838"/>
                <a:ext cx="433388" cy="476250"/>
              </a:xfrm>
              <a:custGeom>
                <a:avLst/>
                <a:gdLst>
                  <a:gd name="connsiteX0" fmla="*/ 0 w 433388"/>
                  <a:gd name="connsiteY0" fmla="*/ 90487 h 476250"/>
                  <a:gd name="connsiteX1" fmla="*/ 9525 w 433388"/>
                  <a:gd name="connsiteY1" fmla="*/ 400050 h 476250"/>
                  <a:gd name="connsiteX2" fmla="*/ 185738 w 433388"/>
                  <a:gd name="connsiteY2" fmla="*/ 476250 h 476250"/>
                  <a:gd name="connsiteX3" fmla="*/ 433388 w 433388"/>
                  <a:gd name="connsiteY3" fmla="*/ 400050 h 476250"/>
                  <a:gd name="connsiteX4" fmla="*/ 419100 w 433388"/>
                  <a:gd name="connsiteY4" fmla="*/ 80962 h 476250"/>
                  <a:gd name="connsiteX5" fmla="*/ 200025 w 433388"/>
                  <a:gd name="connsiteY5" fmla="*/ 0 h 476250"/>
                  <a:gd name="connsiteX6" fmla="*/ 0 w 433388"/>
                  <a:gd name="connsiteY6" fmla="*/ 90487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3388" h="476250">
                    <a:moveTo>
                      <a:pt x="0" y="90487"/>
                    </a:moveTo>
                    <a:lnTo>
                      <a:pt x="9525" y="400050"/>
                    </a:lnTo>
                    <a:lnTo>
                      <a:pt x="185738" y="476250"/>
                    </a:lnTo>
                    <a:lnTo>
                      <a:pt x="433388" y="400050"/>
                    </a:lnTo>
                    <a:lnTo>
                      <a:pt x="419100" y="80962"/>
                    </a:lnTo>
                    <a:lnTo>
                      <a:pt x="200025" y="0"/>
                    </a:lnTo>
                    <a:lnTo>
                      <a:pt x="0" y="90487"/>
                    </a:lnTo>
                    <a:close/>
                  </a:path>
                </a:pathLst>
              </a:custGeom>
              <a:solidFill>
                <a:srgbClr val="106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0" b="100000" l="0" r="100000">
                          <a14:foregroundMark x1="14458" y1="51111" x2="14458" y2="51111"/>
                          <a14:foregroundMark x1="44177" y1="57037" x2="44177" y2="57037"/>
                          <a14:foregroundMark x1="60241" y1="57037" x2="60241" y2="57037"/>
                          <a14:foregroundMark x1="83534" y1="76296" x2="83534" y2="76296"/>
                          <a14:foregroundMark x1="18876" y1="78519" x2="18876" y2="78519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70532" y="3482340"/>
              <a:ext cx="758566" cy="411271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1209800" y="988289"/>
            <a:ext cx="635731" cy="635731"/>
            <a:chOff x="134964" y="1898170"/>
            <a:chExt cx="2146301" cy="2146300"/>
          </a:xfrm>
        </p:grpSpPr>
        <p:grpSp>
          <p:nvGrpSpPr>
            <p:cNvPr id="68" name="Group 67"/>
            <p:cNvGrpSpPr/>
            <p:nvPr/>
          </p:nvGrpSpPr>
          <p:grpSpPr>
            <a:xfrm>
              <a:off x="134964" y="1898170"/>
              <a:ext cx="2146301" cy="2146300"/>
              <a:chOff x="4140199" y="2057401"/>
              <a:chExt cx="2146301" cy="2146300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34" t="-5824" r="26142" b="33592"/>
              <a:stretch/>
            </p:blipFill>
            <p:spPr>
              <a:xfrm>
                <a:off x="4140199" y="2057401"/>
                <a:ext cx="2146301" cy="2146300"/>
              </a:xfrm>
              <a:prstGeom prst="rect">
                <a:avLst/>
              </a:prstGeom>
            </p:spPr>
          </p:pic>
          <p:sp>
            <p:nvSpPr>
              <p:cNvPr id="70" name="Freeform 69"/>
              <p:cNvSpPr/>
              <p:nvPr/>
            </p:nvSpPr>
            <p:spPr>
              <a:xfrm>
                <a:off x="4972050" y="2890838"/>
                <a:ext cx="433388" cy="476250"/>
              </a:xfrm>
              <a:custGeom>
                <a:avLst/>
                <a:gdLst>
                  <a:gd name="connsiteX0" fmla="*/ 0 w 433388"/>
                  <a:gd name="connsiteY0" fmla="*/ 90487 h 476250"/>
                  <a:gd name="connsiteX1" fmla="*/ 9525 w 433388"/>
                  <a:gd name="connsiteY1" fmla="*/ 400050 h 476250"/>
                  <a:gd name="connsiteX2" fmla="*/ 185738 w 433388"/>
                  <a:gd name="connsiteY2" fmla="*/ 476250 h 476250"/>
                  <a:gd name="connsiteX3" fmla="*/ 433388 w 433388"/>
                  <a:gd name="connsiteY3" fmla="*/ 400050 h 476250"/>
                  <a:gd name="connsiteX4" fmla="*/ 419100 w 433388"/>
                  <a:gd name="connsiteY4" fmla="*/ 80962 h 476250"/>
                  <a:gd name="connsiteX5" fmla="*/ 200025 w 433388"/>
                  <a:gd name="connsiteY5" fmla="*/ 0 h 476250"/>
                  <a:gd name="connsiteX6" fmla="*/ 0 w 433388"/>
                  <a:gd name="connsiteY6" fmla="*/ 90487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3388" h="476250">
                    <a:moveTo>
                      <a:pt x="0" y="90487"/>
                    </a:moveTo>
                    <a:lnTo>
                      <a:pt x="9525" y="400050"/>
                    </a:lnTo>
                    <a:lnTo>
                      <a:pt x="185738" y="476250"/>
                    </a:lnTo>
                    <a:lnTo>
                      <a:pt x="433388" y="400050"/>
                    </a:lnTo>
                    <a:lnTo>
                      <a:pt x="419100" y="80962"/>
                    </a:lnTo>
                    <a:lnTo>
                      <a:pt x="200025" y="0"/>
                    </a:lnTo>
                    <a:lnTo>
                      <a:pt x="0" y="90487"/>
                    </a:lnTo>
                    <a:close/>
                  </a:path>
                </a:pathLst>
              </a:custGeom>
              <a:solidFill>
                <a:srgbClr val="106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0" b="100000" l="0" r="100000">
                          <a14:foregroundMark x1="14458" y1="51111" x2="14458" y2="51111"/>
                          <a14:foregroundMark x1="44177" y1="57037" x2="44177" y2="57037"/>
                          <a14:foregroundMark x1="60241" y1="57037" x2="60241" y2="57037"/>
                          <a14:foregroundMark x1="83534" y1="76296" x2="83534" y2="76296"/>
                          <a14:foregroundMark x1="18876" y1="78519" x2="18876" y2="78519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1217" y="2872786"/>
              <a:ext cx="758566" cy="411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32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030815"/>
            <a:ext cx="584964" cy="5849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4" r="26466" b="44561"/>
          <a:stretch/>
        </p:blipFill>
        <p:spPr>
          <a:xfrm>
            <a:off x="4104923" y="1030815"/>
            <a:ext cx="585221" cy="58496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65833" y="1666306"/>
            <a:ext cx="647151" cy="647151"/>
            <a:chOff x="4140199" y="2057401"/>
            <a:chExt cx="2146301" cy="2146300"/>
          </a:xfrm>
        </p:grpSpPr>
        <p:grpSp>
          <p:nvGrpSpPr>
            <p:cNvPr id="8" name="Group 7"/>
            <p:cNvGrpSpPr/>
            <p:nvPr/>
          </p:nvGrpSpPr>
          <p:grpSpPr>
            <a:xfrm>
              <a:off x="4140199" y="2057401"/>
              <a:ext cx="2146301" cy="2146300"/>
              <a:chOff x="4140199" y="2057401"/>
              <a:chExt cx="2146301" cy="214630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34" t="-5824" r="26142" b="33592"/>
              <a:stretch/>
            </p:blipFill>
            <p:spPr>
              <a:xfrm>
                <a:off x="4140199" y="2057401"/>
                <a:ext cx="2146301" cy="2146300"/>
              </a:xfrm>
              <a:prstGeom prst="rect">
                <a:avLst/>
              </a:prstGeom>
            </p:spPr>
          </p:pic>
          <p:sp>
            <p:nvSpPr>
              <p:cNvPr id="7" name="Freeform 6"/>
              <p:cNvSpPr/>
              <p:nvPr/>
            </p:nvSpPr>
            <p:spPr>
              <a:xfrm>
                <a:off x="4972050" y="2890838"/>
                <a:ext cx="433388" cy="476250"/>
              </a:xfrm>
              <a:custGeom>
                <a:avLst/>
                <a:gdLst>
                  <a:gd name="connsiteX0" fmla="*/ 0 w 433388"/>
                  <a:gd name="connsiteY0" fmla="*/ 90487 h 476250"/>
                  <a:gd name="connsiteX1" fmla="*/ 9525 w 433388"/>
                  <a:gd name="connsiteY1" fmla="*/ 400050 h 476250"/>
                  <a:gd name="connsiteX2" fmla="*/ 185738 w 433388"/>
                  <a:gd name="connsiteY2" fmla="*/ 476250 h 476250"/>
                  <a:gd name="connsiteX3" fmla="*/ 433388 w 433388"/>
                  <a:gd name="connsiteY3" fmla="*/ 400050 h 476250"/>
                  <a:gd name="connsiteX4" fmla="*/ 419100 w 433388"/>
                  <a:gd name="connsiteY4" fmla="*/ 80962 h 476250"/>
                  <a:gd name="connsiteX5" fmla="*/ 200025 w 433388"/>
                  <a:gd name="connsiteY5" fmla="*/ 0 h 476250"/>
                  <a:gd name="connsiteX6" fmla="*/ 0 w 433388"/>
                  <a:gd name="connsiteY6" fmla="*/ 90487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3388" h="476250">
                    <a:moveTo>
                      <a:pt x="0" y="90487"/>
                    </a:moveTo>
                    <a:lnTo>
                      <a:pt x="9525" y="400050"/>
                    </a:lnTo>
                    <a:lnTo>
                      <a:pt x="185738" y="476250"/>
                    </a:lnTo>
                    <a:lnTo>
                      <a:pt x="433388" y="400050"/>
                    </a:lnTo>
                    <a:lnTo>
                      <a:pt x="419100" y="80962"/>
                    </a:lnTo>
                    <a:lnTo>
                      <a:pt x="200025" y="0"/>
                    </a:lnTo>
                    <a:lnTo>
                      <a:pt x="0" y="90487"/>
                    </a:lnTo>
                    <a:close/>
                  </a:path>
                </a:pathLst>
              </a:custGeom>
              <a:solidFill>
                <a:srgbClr val="106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9195" y1="44828" x2="59195" y2="44828"/>
                          <a14:foregroundMark x1="39655" y1="43678" x2="39655" y2="43678"/>
                        </a14:backgroundRemoval>
                      </a14:imgEffect>
                      <a14:imgEffect>
                        <a14:sharpenSoften amount="-9000"/>
                      </a14:imgEffect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0949" y="2960007"/>
              <a:ext cx="928462" cy="464231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4767195" y="999722"/>
            <a:ext cx="647151" cy="647151"/>
            <a:chOff x="7974780" y="2057401"/>
            <a:chExt cx="2146301" cy="2146300"/>
          </a:xfrm>
        </p:grpSpPr>
        <p:grpSp>
          <p:nvGrpSpPr>
            <p:cNvPr id="15" name="Group 14"/>
            <p:cNvGrpSpPr/>
            <p:nvPr/>
          </p:nvGrpSpPr>
          <p:grpSpPr>
            <a:xfrm>
              <a:off x="7974780" y="2057401"/>
              <a:ext cx="2146301" cy="2146300"/>
              <a:chOff x="4140199" y="2057401"/>
              <a:chExt cx="2146301" cy="21463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34" t="-5824" r="26142" b="33592"/>
              <a:stretch/>
            </p:blipFill>
            <p:spPr>
              <a:xfrm>
                <a:off x="4140199" y="2057401"/>
                <a:ext cx="2146301" cy="2146300"/>
              </a:xfrm>
              <a:prstGeom prst="rect">
                <a:avLst/>
              </a:prstGeom>
            </p:spPr>
          </p:pic>
          <p:sp>
            <p:nvSpPr>
              <p:cNvPr id="17" name="Freeform 16"/>
              <p:cNvSpPr/>
              <p:nvPr/>
            </p:nvSpPr>
            <p:spPr>
              <a:xfrm>
                <a:off x="4972050" y="2890838"/>
                <a:ext cx="433388" cy="476250"/>
              </a:xfrm>
              <a:custGeom>
                <a:avLst/>
                <a:gdLst>
                  <a:gd name="connsiteX0" fmla="*/ 0 w 433388"/>
                  <a:gd name="connsiteY0" fmla="*/ 90487 h 476250"/>
                  <a:gd name="connsiteX1" fmla="*/ 9525 w 433388"/>
                  <a:gd name="connsiteY1" fmla="*/ 400050 h 476250"/>
                  <a:gd name="connsiteX2" fmla="*/ 185738 w 433388"/>
                  <a:gd name="connsiteY2" fmla="*/ 476250 h 476250"/>
                  <a:gd name="connsiteX3" fmla="*/ 433388 w 433388"/>
                  <a:gd name="connsiteY3" fmla="*/ 400050 h 476250"/>
                  <a:gd name="connsiteX4" fmla="*/ 419100 w 433388"/>
                  <a:gd name="connsiteY4" fmla="*/ 80962 h 476250"/>
                  <a:gd name="connsiteX5" fmla="*/ 200025 w 433388"/>
                  <a:gd name="connsiteY5" fmla="*/ 0 h 476250"/>
                  <a:gd name="connsiteX6" fmla="*/ 0 w 433388"/>
                  <a:gd name="connsiteY6" fmla="*/ 90487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3388" h="476250">
                    <a:moveTo>
                      <a:pt x="0" y="90487"/>
                    </a:moveTo>
                    <a:lnTo>
                      <a:pt x="9525" y="400050"/>
                    </a:lnTo>
                    <a:lnTo>
                      <a:pt x="185738" y="476250"/>
                    </a:lnTo>
                    <a:lnTo>
                      <a:pt x="433388" y="400050"/>
                    </a:lnTo>
                    <a:lnTo>
                      <a:pt x="419100" y="80962"/>
                    </a:lnTo>
                    <a:lnTo>
                      <a:pt x="200025" y="0"/>
                    </a:lnTo>
                    <a:lnTo>
                      <a:pt x="0" y="90487"/>
                    </a:lnTo>
                    <a:close/>
                  </a:path>
                </a:pathLst>
              </a:custGeom>
              <a:solidFill>
                <a:srgbClr val="106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660" y="2890837"/>
              <a:ext cx="834585" cy="549069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3380721" y="999722"/>
            <a:ext cx="647151" cy="647151"/>
            <a:chOff x="1293572" y="4138256"/>
            <a:chExt cx="2146301" cy="2146300"/>
          </a:xfrm>
        </p:grpSpPr>
        <p:grpSp>
          <p:nvGrpSpPr>
            <p:cNvPr id="18" name="Group 17"/>
            <p:cNvGrpSpPr/>
            <p:nvPr/>
          </p:nvGrpSpPr>
          <p:grpSpPr>
            <a:xfrm>
              <a:off x="1293572" y="4138256"/>
              <a:ext cx="2146301" cy="2146300"/>
              <a:chOff x="4140199" y="2057401"/>
              <a:chExt cx="2146301" cy="2146300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34" t="-5824" r="26142" b="33592"/>
              <a:stretch/>
            </p:blipFill>
            <p:spPr>
              <a:xfrm>
                <a:off x="4140199" y="2057401"/>
                <a:ext cx="2146301" cy="2146300"/>
              </a:xfrm>
              <a:prstGeom prst="rect">
                <a:avLst/>
              </a:prstGeom>
            </p:spPr>
          </p:pic>
          <p:sp>
            <p:nvSpPr>
              <p:cNvPr id="20" name="Freeform 19"/>
              <p:cNvSpPr/>
              <p:nvPr/>
            </p:nvSpPr>
            <p:spPr>
              <a:xfrm>
                <a:off x="4972050" y="2890838"/>
                <a:ext cx="433388" cy="476250"/>
              </a:xfrm>
              <a:custGeom>
                <a:avLst/>
                <a:gdLst>
                  <a:gd name="connsiteX0" fmla="*/ 0 w 433388"/>
                  <a:gd name="connsiteY0" fmla="*/ 90487 h 476250"/>
                  <a:gd name="connsiteX1" fmla="*/ 9525 w 433388"/>
                  <a:gd name="connsiteY1" fmla="*/ 400050 h 476250"/>
                  <a:gd name="connsiteX2" fmla="*/ 185738 w 433388"/>
                  <a:gd name="connsiteY2" fmla="*/ 476250 h 476250"/>
                  <a:gd name="connsiteX3" fmla="*/ 433388 w 433388"/>
                  <a:gd name="connsiteY3" fmla="*/ 400050 h 476250"/>
                  <a:gd name="connsiteX4" fmla="*/ 419100 w 433388"/>
                  <a:gd name="connsiteY4" fmla="*/ 80962 h 476250"/>
                  <a:gd name="connsiteX5" fmla="*/ 200025 w 433388"/>
                  <a:gd name="connsiteY5" fmla="*/ 0 h 476250"/>
                  <a:gd name="connsiteX6" fmla="*/ 0 w 433388"/>
                  <a:gd name="connsiteY6" fmla="*/ 90487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3388" h="476250">
                    <a:moveTo>
                      <a:pt x="0" y="90487"/>
                    </a:moveTo>
                    <a:lnTo>
                      <a:pt x="9525" y="400050"/>
                    </a:lnTo>
                    <a:lnTo>
                      <a:pt x="185738" y="476250"/>
                    </a:lnTo>
                    <a:lnTo>
                      <a:pt x="433388" y="400050"/>
                    </a:lnTo>
                    <a:lnTo>
                      <a:pt x="419100" y="80962"/>
                    </a:lnTo>
                    <a:lnTo>
                      <a:pt x="200025" y="0"/>
                    </a:lnTo>
                    <a:lnTo>
                      <a:pt x="0" y="90487"/>
                    </a:lnTo>
                    <a:close/>
                  </a:path>
                </a:pathLst>
              </a:custGeom>
              <a:solidFill>
                <a:srgbClr val="106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033" y="4900255"/>
              <a:ext cx="771525" cy="619125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5491397" y="999722"/>
            <a:ext cx="647151" cy="647151"/>
            <a:chOff x="4284358" y="4138256"/>
            <a:chExt cx="2146301" cy="2146300"/>
          </a:xfrm>
        </p:grpSpPr>
        <p:grpSp>
          <p:nvGrpSpPr>
            <p:cNvPr id="22" name="Group 21"/>
            <p:cNvGrpSpPr/>
            <p:nvPr/>
          </p:nvGrpSpPr>
          <p:grpSpPr>
            <a:xfrm>
              <a:off x="4284358" y="4138256"/>
              <a:ext cx="2146301" cy="2146300"/>
              <a:chOff x="4140199" y="2057401"/>
              <a:chExt cx="2146301" cy="2146300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34" t="-5824" r="26142" b="33592"/>
              <a:stretch/>
            </p:blipFill>
            <p:spPr>
              <a:xfrm>
                <a:off x="4140199" y="2057401"/>
                <a:ext cx="2146301" cy="2146300"/>
              </a:xfrm>
              <a:prstGeom prst="rect">
                <a:avLst/>
              </a:prstGeom>
            </p:spPr>
          </p:pic>
          <p:sp>
            <p:nvSpPr>
              <p:cNvPr id="24" name="Freeform 23"/>
              <p:cNvSpPr/>
              <p:nvPr/>
            </p:nvSpPr>
            <p:spPr>
              <a:xfrm>
                <a:off x="4972050" y="2890838"/>
                <a:ext cx="433388" cy="476250"/>
              </a:xfrm>
              <a:custGeom>
                <a:avLst/>
                <a:gdLst>
                  <a:gd name="connsiteX0" fmla="*/ 0 w 433388"/>
                  <a:gd name="connsiteY0" fmla="*/ 90487 h 476250"/>
                  <a:gd name="connsiteX1" fmla="*/ 9525 w 433388"/>
                  <a:gd name="connsiteY1" fmla="*/ 400050 h 476250"/>
                  <a:gd name="connsiteX2" fmla="*/ 185738 w 433388"/>
                  <a:gd name="connsiteY2" fmla="*/ 476250 h 476250"/>
                  <a:gd name="connsiteX3" fmla="*/ 433388 w 433388"/>
                  <a:gd name="connsiteY3" fmla="*/ 400050 h 476250"/>
                  <a:gd name="connsiteX4" fmla="*/ 419100 w 433388"/>
                  <a:gd name="connsiteY4" fmla="*/ 80962 h 476250"/>
                  <a:gd name="connsiteX5" fmla="*/ 200025 w 433388"/>
                  <a:gd name="connsiteY5" fmla="*/ 0 h 476250"/>
                  <a:gd name="connsiteX6" fmla="*/ 0 w 433388"/>
                  <a:gd name="connsiteY6" fmla="*/ 90487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3388" h="476250">
                    <a:moveTo>
                      <a:pt x="0" y="90487"/>
                    </a:moveTo>
                    <a:lnTo>
                      <a:pt x="9525" y="400050"/>
                    </a:lnTo>
                    <a:lnTo>
                      <a:pt x="185738" y="476250"/>
                    </a:lnTo>
                    <a:lnTo>
                      <a:pt x="433388" y="400050"/>
                    </a:lnTo>
                    <a:lnTo>
                      <a:pt x="419100" y="80962"/>
                    </a:lnTo>
                    <a:lnTo>
                      <a:pt x="200025" y="0"/>
                    </a:lnTo>
                    <a:lnTo>
                      <a:pt x="0" y="90487"/>
                    </a:lnTo>
                    <a:close/>
                  </a:path>
                </a:pathLst>
              </a:custGeom>
              <a:solidFill>
                <a:srgbClr val="106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28235" y1="45161" x2="28235" y2="45161"/>
                          <a14:foregroundMark x1="80000" y1="45161" x2="80000" y2="45161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086" y="4971693"/>
              <a:ext cx="722568" cy="52705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2656519" y="999722"/>
            <a:ext cx="647151" cy="647151"/>
            <a:chOff x="7093718" y="2172"/>
            <a:chExt cx="2146301" cy="2146300"/>
          </a:xfrm>
        </p:grpSpPr>
        <p:grpSp>
          <p:nvGrpSpPr>
            <p:cNvPr id="28" name="Group 27"/>
            <p:cNvGrpSpPr/>
            <p:nvPr/>
          </p:nvGrpSpPr>
          <p:grpSpPr>
            <a:xfrm>
              <a:off x="7093718" y="2172"/>
              <a:ext cx="2146301" cy="2146300"/>
              <a:chOff x="4140199" y="2057401"/>
              <a:chExt cx="2146301" cy="2146300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34" t="-5824" r="26142" b="33592"/>
              <a:stretch/>
            </p:blipFill>
            <p:spPr>
              <a:xfrm>
                <a:off x="4140199" y="2057401"/>
                <a:ext cx="2146301" cy="2146300"/>
              </a:xfrm>
              <a:prstGeom prst="rect">
                <a:avLst/>
              </a:prstGeom>
            </p:spPr>
          </p:pic>
          <p:sp>
            <p:nvSpPr>
              <p:cNvPr id="30" name="Freeform 29"/>
              <p:cNvSpPr/>
              <p:nvPr/>
            </p:nvSpPr>
            <p:spPr>
              <a:xfrm>
                <a:off x="4972050" y="2890838"/>
                <a:ext cx="433388" cy="476250"/>
              </a:xfrm>
              <a:custGeom>
                <a:avLst/>
                <a:gdLst>
                  <a:gd name="connsiteX0" fmla="*/ 0 w 433388"/>
                  <a:gd name="connsiteY0" fmla="*/ 90487 h 476250"/>
                  <a:gd name="connsiteX1" fmla="*/ 9525 w 433388"/>
                  <a:gd name="connsiteY1" fmla="*/ 400050 h 476250"/>
                  <a:gd name="connsiteX2" fmla="*/ 185738 w 433388"/>
                  <a:gd name="connsiteY2" fmla="*/ 476250 h 476250"/>
                  <a:gd name="connsiteX3" fmla="*/ 433388 w 433388"/>
                  <a:gd name="connsiteY3" fmla="*/ 400050 h 476250"/>
                  <a:gd name="connsiteX4" fmla="*/ 419100 w 433388"/>
                  <a:gd name="connsiteY4" fmla="*/ 80962 h 476250"/>
                  <a:gd name="connsiteX5" fmla="*/ 200025 w 433388"/>
                  <a:gd name="connsiteY5" fmla="*/ 0 h 476250"/>
                  <a:gd name="connsiteX6" fmla="*/ 0 w 433388"/>
                  <a:gd name="connsiteY6" fmla="*/ 90487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3388" h="476250">
                    <a:moveTo>
                      <a:pt x="0" y="90487"/>
                    </a:moveTo>
                    <a:lnTo>
                      <a:pt x="9525" y="400050"/>
                    </a:lnTo>
                    <a:lnTo>
                      <a:pt x="185738" y="476250"/>
                    </a:lnTo>
                    <a:lnTo>
                      <a:pt x="433388" y="400050"/>
                    </a:lnTo>
                    <a:lnTo>
                      <a:pt x="419100" y="80962"/>
                    </a:lnTo>
                    <a:lnTo>
                      <a:pt x="200025" y="0"/>
                    </a:lnTo>
                    <a:lnTo>
                      <a:pt x="0" y="90487"/>
                    </a:lnTo>
                    <a:close/>
                  </a:path>
                </a:pathLst>
              </a:custGeom>
              <a:solidFill>
                <a:srgbClr val="106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820" y="723899"/>
              <a:ext cx="747930" cy="658891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1932317" y="999722"/>
            <a:ext cx="647151" cy="647151"/>
            <a:chOff x="4947417" y="45715"/>
            <a:chExt cx="2146301" cy="2146300"/>
          </a:xfrm>
        </p:grpSpPr>
        <p:grpSp>
          <p:nvGrpSpPr>
            <p:cNvPr id="36" name="Group 35"/>
            <p:cNvGrpSpPr/>
            <p:nvPr/>
          </p:nvGrpSpPr>
          <p:grpSpPr>
            <a:xfrm>
              <a:off x="4947417" y="45715"/>
              <a:ext cx="2146301" cy="2146300"/>
              <a:chOff x="4140199" y="2057401"/>
              <a:chExt cx="2146301" cy="2146300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34" t="-5824" r="26142" b="33592"/>
              <a:stretch/>
            </p:blipFill>
            <p:spPr>
              <a:xfrm>
                <a:off x="4140199" y="2057401"/>
                <a:ext cx="2146301" cy="2146300"/>
              </a:xfrm>
              <a:prstGeom prst="rect">
                <a:avLst/>
              </a:prstGeom>
            </p:spPr>
          </p:pic>
          <p:sp>
            <p:nvSpPr>
              <p:cNvPr id="38" name="Freeform 37"/>
              <p:cNvSpPr/>
              <p:nvPr/>
            </p:nvSpPr>
            <p:spPr>
              <a:xfrm>
                <a:off x="4972050" y="2890838"/>
                <a:ext cx="433388" cy="476250"/>
              </a:xfrm>
              <a:custGeom>
                <a:avLst/>
                <a:gdLst>
                  <a:gd name="connsiteX0" fmla="*/ 0 w 433388"/>
                  <a:gd name="connsiteY0" fmla="*/ 90487 h 476250"/>
                  <a:gd name="connsiteX1" fmla="*/ 9525 w 433388"/>
                  <a:gd name="connsiteY1" fmla="*/ 400050 h 476250"/>
                  <a:gd name="connsiteX2" fmla="*/ 185738 w 433388"/>
                  <a:gd name="connsiteY2" fmla="*/ 476250 h 476250"/>
                  <a:gd name="connsiteX3" fmla="*/ 433388 w 433388"/>
                  <a:gd name="connsiteY3" fmla="*/ 400050 h 476250"/>
                  <a:gd name="connsiteX4" fmla="*/ 419100 w 433388"/>
                  <a:gd name="connsiteY4" fmla="*/ 80962 h 476250"/>
                  <a:gd name="connsiteX5" fmla="*/ 200025 w 433388"/>
                  <a:gd name="connsiteY5" fmla="*/ 0 h 476250"/>
                  <a:gd name="connsiteX6" fmla="*/ 0 w 433388"/>
                  <a:gd name="connsiteY6" fmla="*/ 90487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3388" h="476250">
                    <a:moveTo>
                      <a:pt x="0" y="90487"/>
                    </a:moveTo>
                    <a:lnTo>
                      <a:pt x="9525" y="400050"/>
                    </a:lnTo>
                    <a:lnTo>
                      <a:pt x="185738" y="476250"/>
                    </a:lnTo>
                    <a:lnTo>
                      <a:pt x="433388" y="400050"/>
                    </a:lnTo>
                    <a:lnTo>
                      <a:pt x="419100" y="80962"/>
                    </a:lnTo>
                    <a:lnTo>
                      <a:pt x="200025" y="0"/>
                    </a:lnTo>
                    <a:lnTo>
                      <a:pt x="0" y="90487"/>
                    </a:lnTo>
                    <a:close/>
                  </a:path>
                </a:pathLst>
              </a:custGeom>
              <a:solidFill>
                <a:srgbClr val="106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6963" b="32191" l="5195" r="29407">
                          <a14:foregroundMark x1="22714" y1="21563" x2="22714" y2="21563"/>
                          <a14:backgroundMark x1="15263" y1="22411" x2="19746" y2="266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49" t="12169" r="69466" b="74497"/>
            <a:stretch/>
          </p:blipFill>
          <p:spPr>
            <a:xfrm>
              <a:off x="5648333" y="735677"/>
              <a:ext cx="680435" cy="639617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6215599" y="999722"/>
            <a:ext cx="647151" cy="647151"/>
            <a:chOff x="6165122" y="999722"/>
            <a:chExt cx="647151" cy="647151"/>
          </a:xfrm>
        </p:grpSpPr>
        <p:grpSp>
          <p:nvGrpSpPr>
            <p:cNvPr id="25" name="Group 24"/>
            <p:cNvGrpSpPr/>
            <p:nvPr/>
          </p:nvGrpSpPr>
          <p:grpSpPr>
            <a:xfrm>
              <a:off x="6165122" y="999722"/>
              <a:ext cx="647151" cy="647151"/>
              <a:chOff x="4140199" y="2057401"/>
              <a:chExt cx="2146301" cy="2146300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34" t="-5824" r="26142" b="33592"/>
              <a:stretch/>
            </p:blipFill>
            <p:spPr>
              <a:xfrm>
                <a:off x="4140199" y="2057401"/>
                <a:ext cx="2146301" cy="2146300"/>
              </a:xfrm>
              <a:prstGeom prst="rect">
                <a:avLst/>
              </a:prstGeom>
            </p:spPr>
          </p:pic>
          <p:sp>
            <p:nvSpPr>
              <p:cNvPr id="27" name="Freeform 26"/>
              <p:cNvSpPr/>
              <p:nvPr/>
            </p:nvSpPr>
            <p:spPr>
              <a:xfrm>
                <a:off x="4972050" y="2890838"/>
                <a:ext cx="433388" cy="476250"/>
              </a:xfrm>
              <a:custGeom>
                <a:avLst/>
                <a:gdLst>
                  <a:gd name="connsiteX0" fmla="*/ 0 w 433388"/>
                  <a:gd name="connsiteY0" fmla="*/ 90487 h 476250"/>
                  <a:gd name="connsiteX1" fmla="*/ 9525 w 433388"/>
                  <a:gd name="connsiteY1" fmla="*/ 400050 h 476250"/>
                  <a:gd name="connsiteX2" fmla="*/ 185738 w 433388"/>
                  <a:gd name="connsiteY2" fmla="*/ 476250 h 476250"/>
                  <a:gd name="connsiteX3" fmla="*/ 433388 w 433388"/>
                  <a:gd name="connsiteY3" fmla="*/ 400050 h 476250"/>
                  <a:gd name="connsiteX4" fmla="*/ 419100 w 433388"/>
                  <a:gd name="connsiteY4" fmla="*/ 80962 h 476250"/>
                  <a:gd name="connsiteX5" fmla="*/ 200025 w 433388"/>
                  <a:gd name="connsiteY5" fmla="*/ 0 h 476250"/>
                  <a:gd name="connsiteX6" fmla="*/ 0 w 433388"/>
                  <a:gd name="connsiteY6" fmla="*/ 90487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3388" h="476250">
                    <a:moveTo>
                      <a:pt x="0" y="90487"/>
                    </a:moveTo>
                    <a:lnTo>
                      <a:pt x="9525" y="400050"/>
                    </a:lnTo>
                    <a:lnTo>
                      <a:pt x="185738" y="476250"/>
                    </a:lnTo>
                    <a:lnTo>
                      <a:pt x="433388" y="400050"/>
                    </a:lnTo>
                    <a:lnTo>
                      <a:pt x="419100" y="80962"/>
                    </a:lnTo>
                    <a:lnTo>
                      <a:pt x="200025" y="0"/>
                    </a:lnTo>
                    <a:lnTo>
                      <a:pt x="0" y="90487"/>
                    </a:lnTo>
                    <a:close/>
                  </a:path>
                </a:pathLst>
              </a:custGeom>
              <a:solidFill>
                <a:srgbClr val="106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0" b="100000" l="0" r="100000">
                          <a14:foregroundMark x1="42411" y1="17188" x2="37500" y2="23438"/>
                          <a14:foregroundMark x1="59375" y1="85417" x2="21875" y2="84896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95087" y="1255067"/>
              <a:ext cx="159204" cy="136460"/>
            </a:xfrm>
            <a:prstGeom prst="rect">
              <a:avLst/>
            </a:prstGeom>
          </p:spPr>
        </p:pic>
      </p:grp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3702" r="7178" b="3141"/>
          <a:stretch/>
        </p:blipFill>
        <p:spPr>
          <a:xfrm>
            <a:off x="7535323" y="1061136"/>
            <a:ext cx="545051" cy="542853"/>
          </a:xfrm>
          <a:prstGeom prst="ellipse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7" t="-6470" r="-4736" b="-6783"/>
          <a:stretch/>
        </p:blipFill>
        <p:spPr>
          <a:xfrm>
            <a:off x="6847912" y="1017819"/>
            <a:ext cx="653301" cy="653301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371869" y="2616041"/>
            <a:ext cx="2146301" cy="2146300"/>
            <a:chOff x="1946659" y="2522964"/>
            <a:chExt cx="2146301" cy="2146300"/>
          </a:xfrm>
        </p:grpSpPr>
        <p:grpSp>
          <p:nvGrpSpPr>
            <p:cNvPr id="46" name="Group 45"/>
            <p:cNvGrpSpPr/>
            <p:nvPr/>
          </p:nvGrpSpPr>
          <p:grpSpPr>
            <a:xfrm>
              <a:off x="1946659" y="2522964"/>
              <a:ext cx="2146301" cy="2146300"/>
              <a:chOff x="4140199" y="2057401"/>
              <a:chExt cx="2146301" cy="2146300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34" t="-5824" r="26142" b="33592"/>
              <a:stretch/>
            </p:blipFill>
            <p:spPr>
              <a:xfrm>
                <a:off x="4140199" y="2057401"/>
                <a:ext cx="2146301" cy="2146300"/>
              </a:xfrm>
              <a:prstGeom prst="rect">
                <a:avLst/>
              </a:prstGeom>
            </p:spPr>
          </p:pic>
          <p:sp>
            <p:nvSpPr>
              <p:cNvPr id="48" name="Freeform 47"/>
              <p:cNvSpPr/>
              <p:nvPr/>
            </p:nvSpPr>
            <p:spPr>
              <a:xfrm>
                <a:off x="4972050" y="2890838"/>
                <a:ext cx="433388" cy="476250"/>
              </a:xfrm>
              <a:custGeom>
                <a:avLst/>
                <a:gdLst>
                  <a:gd name="connsiteX0" fmla="*/ 0 w 433388"/>
                  <a:gd name="connsiteY0" fmla="*/ 90487 h 476250"/>
                  <a:gd name="connsiteX1" fmla="*/ 9525 w 433388"/>
                  <a:gd name="connsiteY1" fmla="*/ 400050 h 476250"/>
                  <a:gd name="connsiteX2" fmla="*/ 185738 w 433388"/>
                  <a:gd name="connsiteY2" fmla="*/ 476250 h 476250"/>
                  <a:gd name="connsiteX3" fmla="*/ 433388 w 433388"/>
                  <a:gd name="connsiteY3" fmla="*/ 400050 h 476250"/>
                  <a:gd name="connsiteX4" fmla="*/ 419100 w 433388"/>
                  <a:gd name="connsiteY4" fmla="*/ 80962 h 476250"/>
                  <a:gd name="connsiteX5" fmla="*/ 200025 w 433388"/>
                  <a:gd name="connsiteY5" fmla="*/ 0 h 476250"/>
                  <a:gd name="connsiteX6" fmla="*/ 0 w 433388"/>
                  <a:gd name="connsiteY6" fmla="*/ 90487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3388" h="476250">
                    <a:moveTo>
                      <a:pt x="0" y="90487"/>
                    </a:moveTo>
                    <a:lnTo>
                      <a:pt x="9525" y="400050"/>
                    </a:lnTo>
                    <a:lnTo>
                      <a:pt x="185738" y="476250"/>
                    </a:lnTo>
                    <a:lnTo>
                      <a:pt x="433388" y="400050"/>
                    </a:lnTo>
                    <a:lnTo>
                      <a:pt x="419100" y="80962"/>
                    </a:lnTo>
                    <a:lnTo>
                      <a:pt x="200025" y="0"/>
                    </a:lnTo>
                    <a:lnTo>
                      <a:pt x="0" y="90487"/>
                    </a:lnTo>
                    <a:close/>
                  </a:path>
                </a:pathLst>
              </a:custGeom>
              <a:solidFill>
                <a:srgbClr val="106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0" b="100000" l="0" r="100000">
                          <a14:foregroundMark x1="14458" y1="51111" x2="14458" y2="51111"/>
                          <a14:foregroundMark x1="44177" y1="57037" x2="44177" y2="57037"/>
                          <a14:foregroundMark x1="60241" y1="57037" x2="60241" y2="57037"/>
                          <a14:foregroundMark x1="83534" y1="76296" x2="83534" y2="76296"/>
                          <a14:foregroundMark x1="18876" y1="78519" x2="18876" y2="78519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70532" y="3482340"/>
              <a:ext cx="758566" cy="411271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1209800" y="988289"/>
            <a:ext cx="635731" cy="635731"/>
            <a:chOff x="134964" y="1898170"/>
            <a:chExt cx="2146301" cy="2146300"/>
          </a:xfrm>
        </p:grpSpPr>
        <p:grpSp>
          <p:nvGrpSpPr>
            <p:cNvPr id="68" name="Group 67"/>
            <p:cNvGrpSpPr/>
            <p:nvPr/>
          </p:nvGrpSpPr>
          <p:grpSpPr>
            <a:xfrm>
              <a:off x="134964" y="1898170"/>
              <a:ext cx="2146301" cy="2146300"/>
              <a:chOff x="4140199" y="2057401"/>
              <a:chExt cx="2146301" cy="2146300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34" t="-5824" r="26142" b="33592"/>
              <a:stretch/>
            </p:blipFill>
            <p:spPr>
              <a:xfrm>
                <a:off x="4140199" y="2057401"/>
                <a:ext cx="2146301" cy="2146300"/>
              </a:xfrm>
              <a:prstGeom prst="rect">
                <a:avLst/>
              </a:prstGeom>
            </p:spPr>
          </p:pic>
          <p:sp>
            <p:nvSpPr>
              <p:cNvPr id="70" name="Freeform 69"/>
              <p:cNvSpPr/>
              <p:nvPr/>
            </p:nvSpPr>
            <p:spPr>
              <a:xfrm>
                <a:off x="4972050" y="2890838"/>
                <a:ext cx="433388" cy="476250"/>
              </a:xfrm>
              <a:custGeom>
                <a:avLst/>
                <a:gdLst>
                  <a:gd name="connsiteX0" fmla="*/ 0 w 433388"/>
                  <a:gd name="connsiteY0" fmla="*/ 90487 h 476250"/>
                  <a:gd name="connsiteX1" fmla="*/ 9525 w 433388"/>
                  <a:gd name="connsiteY1" fmla="*/ 400050 h 476250"/>
                  <a:gd name="connsiteX2" fmla="*/ 185738 w 433388"/>
                  <a:gd name="connsiteY2" fmla="*/ 476250 h 476250"/>
                  <a:gd name="connsiteX3" fmla="*/ 433388 w 433388"/>
                  <a:gd name="connsiteY3" fmla="*/ 400050 h 476250"/>
                  <a:gd name="connsiteX4" fmla="*/ 419100 w 433388"/>
                  <a:gd name="connsiteY4" fmla="*/ 80962 h 476250"/>
                  <a:gd name="connsiteX5" fmla="*/ 200025 w 433388"/>
                  <a:gd name="connsiteY5" fmla="*/ 0 h 476250"/>
                  <a:gd name="connsiteX6" fmla="*/ 0 w 433388"/>
                  <a:gd name="connsiteY6" fmla="*/ 90487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3388" h="476250">
                    <a:moveTo>
                      <a:pt x="0" y="90487"/>
                    </a:moveTo>
                    <a:lnTo>
                      <a:pt x="9525" y="400050"/>
                    </a:lnTo>
                    <a:lnTo>
                      <a:pt x="185738" y="476250"/>
                    </a:lnTo>
                    <a:lnTo>
                      <a:pt x="433388" y="400050"/>
                    </a:lnTo>
                    <a:lnTo>
                      <a:pt x="419100" y="80962"/>
                    </a:lnTo>
                    <a:lnTo>
                      <a:pt x="200025" y="0"/>
                    </a:lnTo>
                    <a:lnTo>
                      <a:pt x="0" y="90487"/>
                    </a:lnTo>
                    <a:close/>
                  </a:path>
                </a:pathLst>
              </a:custGeom>
              <a:solidFill>
                <a:srgbClr val="106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0" b="100000" l="0" r="100000">
                          <a14:foregroundMark x1="14458" y1="51111" x2="14458" y2="51111"/>
                          <a14:foregroundMark x1="44177" y1="57037" x2="44177" y2="57037"/>
                          <a14:foregroundMark x1="60241" y1="57037" x2="60241" y2="57037"/>
                          <a14:foregroundMark x1="83534" y1="76296" x2="83534" y2="76296"/>
                          <a14:foregroundMark x1="18876" y1="78519" x2="18876" y2="78519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1217" y="2872786"/>
              <a:ext cx="758566" cy="411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36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815083" y="2812139"/>
            <a:ext cx="9954517" cy="820967"/>
            <a:chOff x="815083" y="2812139"/>
            <a:chExt cx="9954517" cy="820967"/>
          </a:xfrm>
        </p:grpSpPr>
        <p:sp>
          <p:nvSpPr>
            <p:cNvPr id="2" name="Rectangle 1"/>
            <p:cNvSpPr/>
            <p:nvPr/>
          </p:nvSpPr>
          <p:spPr>
            <a:xfrm>
              <a:off x="815083" y="2812139"/>
              <a:ext cx="9954517" cy="8209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465347" y="2945494"/>
              <a:ext cx="1549400" cy="571500"/>
              <a:chOff x="3298031" y="2945494"/>
              <a:chExt cx="1549400" cy="5715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3298031" y="2945494"/>
                <a:ext cx="1549400" cy="5715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EC2948"/>
                    </a:solidFill>
                    <a:latin typeface="Agency FB" panose="020B0503020202020204" pitchFamily="34" charset="0"/>
                  </a:rPr>
                  <a:t>12</a:t>
                </a:r>
              </a:p>
              <a:p>
                <a:pPr algn="ctr"/>
                <a:endParaRPr lang="en-US" sz="400" b="1" dirty="0" smtClean="0">
                  <a:solidFill>
                    <a:srgbClr val="EC2948"/>
                  </a:solidFill>
                  <a:latin typeface="Agency FB" panose="020B0503020202020204" pitchFamily="34" charset="0"/>
                </a:endParaRPr>
              </a:p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SHOWROOMS</a:t>
                </a:r>
                <a:endParaRPr lang="en-US" sz="20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3765946" y="3224894"/>
                <a:ext cx="613569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5023405" y="2945494"/>
              <a:ext cx="1549400" cy="571500"/>
              <a:chOff x="3298031" y="2945494"/>
              <a:chExt cx="1549400" cy="5715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298031" y="2945494"/>
                <a:ext cx="1549400" cy="5715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EC2948"/>
                    </a:solidFill>
                    <a:latin typeface="Agency FB" panose="020B0503020202020204" pitchFamily="34" charset="0"/>
                  </a:rPr>
                  <a:t>7</a:t>
                </a:r>
                <a:r>
                  <a:rPr lang="en-US" sz="2000" b="1" dirty="0" smtClean="0">
                    <a:solidFill>
                      <a:srgbClr val="EC2948"/>
                    </a:solidFill>
                    <a:latin typeface="Agency FB" panose="020B0503020202020204" pitchFamily="34" charset="0"/>
                  </a:rPr>
                  <a:t>00+</a:t>
                </a:r>
              </a:p>
              <a:p>
                <a:pPr algn="ctr"/>
                <a:endParaRPr lang="en-US" sz="400" b="1" dirty="0" smtClean="0">
                  <a:solidFill>
                    <a:srgbClr val="EC2948"/>
                  </a:solidFill>
                  <a:latin typeface="Agency FB" panose="020B0503020202020204" pitchFamily="34" charset="0"/>
                </a:endParaRPr>
              </a:p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PEOPLES</a:t>
                </a:r>
                <a:endParaRPr lang="en-US" sz="20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3765946" y="3224894"/>
                <a:ext cx="613569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581463" y="2945494"/>
              <a:ext cx="1549400" cy="571500"/>
              <a:chOff x="3298031" y="2945494"/>
              <a:chExt cx="1549400" cy="57150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3298031" y="2945494"/>
                <a:ext cx="1549400" cy="5715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EC2948"/>
                    </a:solidFill>
                    <a:latin typeface="Agency FB" panose="020B0503020202020204" pitchFamily="34" charset="0"/>
                  </a:rPr>
                  <a:t>03</a:t>
                </a:r>
              </a:p>
              <a:p>
                <a:pPr algn="ctr"/>
                <a:endParaRPr lang="en-US" sz="400" b="1" dirty="0" smtClean="0">
                  <a:solidFill>
                    <a:srgbClr val="EC2948"/>
                  </a:solidFill>
                  <a:latin typeface="Agency FB" panose="020B0503020202020204" pitchFamily="34" charset="0"/>
                </a:endParaRPr>
              </a:p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COUNTRIES</a:t>
                </a:r>
                <a:endParaRPr lang="en-US" sz="20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3765946" y="3224894"/>
                <a:ext cx="613569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2660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9972" y="542798"/>
            <a:ext cx="4304316" cy="2282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46227" y="1324643"/>
            <a:ext cx="5715000" cy="36195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810032" y="1003423"/>
            <a:ext cx="5571968" cy="4261939"/>
            <a:chOff x="4041932" y="591622"/>
            <a:chExt cx="4158488" cy="31807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75" b="22655"/>
            <a:stretch/>
          </p:blipFill>
          <p:spPr>
            <a:xfrm>
              <a:off x="4041932" y="609599"/>
              <a:ext cx="4158488" cy="3124201"/>
            </a:xfrm>
            <a:prstGeom prst="ellipse">
              <a:avLst/>
            </a:prstGeom>
            <a:effectLst>
              <a:softEdge rad="635000"/>
            </a:effec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090" y="1554771"/>
              <a:ext cx="3597647" cy="22176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50" t="-1769" r="30662" b="85079"/>
            <a:stretch/>
          </p:blipFill>
          <p:spPr>
            <a:xfrm rot="2477955">
              <a:off x="6747081" y="1475926"/>
              <a:ext cx="371258" cy="25901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23" t="21656" r="44445" b="63323"/>
            <a:stretch/>
          </p:blipFill>
          <p:spPr>
            <a:xfrm rot="20174401">
              <a:off x="5936843" y="886771"/>
              <a:ext cx="557876" cy="44301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83" t="41257" r="-2410" b="39272"/>
            <a:stretch/>
          </p:blipFill>
          <p:spPr>
            <a:xfrm rot="1247687">
              <a:off x="4910212" y="1525537"/>
              <a:ext cx="590629" cy="59063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191" t="70049" r="8142" b="19074"/>
            <a:stretch/>
          </p:blipFill>
          <p:spPr>
            <a:xfrm rot="21124593">
              <a:off x="6770545" y="601425"/>
              <a:ext cx="333839" cy="26536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76" t="37140" r="48530" b="52608"/>
            <a:stretch/>
          </p:blipFill>
          <p:spPr>
            <a:xfrm rot="487309">
              <a:off x="4845636" y="591622"/>
              <a:ext cx="719781" cy="40307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94" t="86569" r="48830" b="4278"/>
            <a:stretch/>
          </p:blipFill>
          <p:spPr>
            <a:xfrm rot="17498091">
              <a:off x="4274671" y="2347725"/>
              <a:ext cx="530087" cy="33130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83" t="41257" r="-2410" b="39272"/>
            <a:stretch/>
          </p:blipFill>
          <p:spPr>
            <a:xfrm rot="19980585">
              <a:off x="7335267" y="2192712"/>
              <a:ext cx="310213" cy="31021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50" t="-1769" r="30662" b="85079"/>
            <a:stretch/>
          </p:blipFill>
          <p:spPr>
            <a:xfrm rot="19708098">
              <a:off x="4289137" y="1765851"/>
              <a:ext cx="239530" cy="16711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76" t="37140" r="48530" b="52608"/>
            <a:stretch/>
          </p:blipFill>
          <p:spPr>
            <a:xfrm rot="863220">
              <a:off x="4985464" y="2657329"/>
              <a:ext cx="435166" cy="24369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09" t="70290" r="82547" b="19824"/>
            <a:stretch/>
          </p:blipFill>
          <p:spPr>
            <a:xfrm rot="21352081">
              <a:off x="6961320" y="2659156"/>
              <a:ext cx="516835" cy="35780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23" t="21656" r="44445" b="63323"/>
            <a:stretch/>
          </p:blipFill>
          <p:spPr>
            <a:xfrm rot="19184884">
              <a:off x="7608557" y="1572786"/>
              <a:ext cx="359563" cy="285535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769258" y="542798"/>
            <a:ext cx="8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5311" y="687148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99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 Unicode MS</vt:lpstr>
      <vt:lpstr>Agency FB</vt:lpstr>
      <vt:lpstr>Arial</vt:lpstr>
      <vt:lpstr>Bahnschrift SemiLight Condensed</vt:lpstr>
      <vt:lpstr>Calibri</vt:lpstr>
      <vt:lpstr>Calibri Light</vt:lpstr>
      <vt:lpstr>Candara Light</vt:lpstr>
      <vt:lpstr>KongshoOMJ</vt:lpstr>
      <vt:lpstr>Mukti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139</cp:revision>
  <dcterms:created xsi:type="dcterms:W3CDTF">2021-04-24T16:34:43Z</dcterms:created>
  <dcterms:modified xsi:type="dcterms:W3CDTF">2021-05-06T10:54:56Z</dcterms:modified>
</cp:coreProperties>
</file>