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D29"/>
    <a:srgbClr val="A2D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0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4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9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3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8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6600" y="1052286"/>
            <a:ext cx="10121900" cy="2832100"/>
            <a:chOff x="736600" y="1052286"/>
            <a:chExt cx="10121900" cy="2832100"/>
          </a:xfrm>
        </p:grpSpPr>
        <p:sp>
          <p:nvSpPr>
            <p:cNvPr id="4" name="Rectangle 3"/>
            <p:cNvSpPr/>
            <p:nvPr/>
          </p:nvSpPr>
          <p:spPr>
            <a:xfrm>
              <a:off x="736600" y="1052286"/>
              <a:ext cx="10121900" cy="28321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959769" y="2133690"/>
              <a:ext cx="4404996" cy="669291"/>
              <a:chOff x="3538854" y="2046604"/>
              <a:chExt cx="4404996" cy="66929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892550" y="2100590"/>
                <a:ext cx="40513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</a:rPr>
                  <a:t>World </a:t>
                </a:r>
                <a:r>
                  <a:rPr lang="en-US" sz="3200" b="1" dirty="0" smtClean="0">
                    <a:solidFill>
                      <a:schemeClr val="bg1"/>
                    </a:solidFill>
                  </a:rPr>
                  <a:t>Population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538854" y="2046604"/>
                <a:ext cx="669291" cy="669291"/>
                <a:chOff x="5232399" y="1816099"/>
                <a:chExt cx="1498600" cy="1498600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5232399" y="1816099"/>
                  <a:ext cx="1498600" cy="1498600"/>
                </a:xfrm>
                <a:prstGeom prst="round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" name="Picture 2" descr="Earth planet icon earth icon - Transparent PNG &amp; SVG vector fi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1213" y="2047294"/>
                  <a:ext cx="1072833" cy="10728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2279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67908" y="2024378"/>
            <a:ext cx="1322979" cy="1322979"/>
            <a:chOff x="5232399" y="1816099"/>
            <a:chExt cx="1498600" cy="1498600"/>
          </a:xfrm>
        </p:grpSpPr>
        <p:sp>
          <p:nvSpPr>
            <p:cNvPr id="5" name="Rounded Rectangle 4"/>
            <p:cNvSpPr/>
            <p:nvPr/>
          </p:nvSpPr>
          <p:spPr>
            <a:xfrm>
              <a:off x="5232399" y="1816099"/>
              <a:ext cx="1498600" cy="1498600"/>
            </a:xfrm>
            <a:prstGeom prst="roundRect">
              <a:avLst/>
            </a:prstGeom>
            <a:noFill/>
            <a:ln w="76200">
              <a:solidFill>
                <a:srgbClr val="73BD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Earth planet icon earth icon - Transparent PNG &amp; SVG vector fil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887" y="2025967"/>
              <a:ext cx="1072833" cy="107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589597" y="4102100"/>
            <a:ext cx="25146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2021-03-01T10:55:01Z</dcterms:created>
  <dcterms:modified xsi:type="dcterms:W3CDTF">2021-03-01T11:34:47Z</dcterms:modified>
</cp:coreProperties>
</file>