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494c1c2b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494c1c2b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494c1c2b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494c1c2b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494c1c2b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494c1c2b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494c1c2b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494c1c2b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494c1c2b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494c1c2b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494c1c2b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494c1c2b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494c1c2b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494c1c2b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494c1c2b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494c1c2b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494c1c2b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494c1c2b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474325"/>
            <a:ext cx="8123100" cy="120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Effectiveness of Federated Learning and CNN Ensemble</a:t>
            </a:r>
            <a:endParaRPr sz="23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Architectures for Identifying Brain Tumors Using MRI Images</a:t>
            </a:r>
            <a:endParaRPr sz="23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5"/>
            <a:ext cx="2142900" cy="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Labib Hasan Khan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23366032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157225" y="2371625"/>
            <a:ext cx="30981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CSE707: Task 2</a:t>
            </a:r>
            <a:endParaRPr sz="29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180575" y="2971950"/>
            <a:ext cx="35499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CSE 707 Course Instructor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Mr. Annajiat Alim Rasel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Senior Lecturer, Department of CSE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BRAC University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 - Mehnaz Ara Fazal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 - Md Sabbir Hossain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719450"/>
            <a:ext cx="8520600" cy="28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800"/>
              <a:t>Thank YOU </a:t>
            </a:r>
            <a:endParaRPr sz="7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Methodology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 1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 2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Synthesis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415575"/>
            <a:ext cx="8520600" cy="28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Federated Learning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Learning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 Focus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615675"/>
            <a:ext cx="8520600" cy="29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Pre-trained model used in transfer learning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max-pooling layer, flatten, dropout, dense layer and finally an output layer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Federated Learning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Different combination of weak learners in ensemble learning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593450"/>
            <a:ext cx="85206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22 patients data in UK Data Service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3D to 2D followed by labelling and min-max scaling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Six pre-trained CNN architectures to implement transfer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VGG19,  Inception V3 and DenseNet121 used in ensemble learning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Federated average to implement distributed computing 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Limitation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556400"/>
            <a:ext cx="8520600" cy="30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is scarce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health records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Government strict regulations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Patients sign or research group involvement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</a:t>
            </a:r>
            <a:r>
              <a:rPr lang="en"/>
              <a:t> Limitation 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778725"/>
            <a:ext cx="8520600" cy="27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handling data imbalance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Distorted image in accuracy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Synopsis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DNA images as gene mutation causes brain tumour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local clinics with </a:t>
            </a:r>
            <a:r>
              <a:rPr lang="en"/>
              <a:t>inadequate</a:t>
            </a:r>
            <a:r>
              <a:rPr lang="en"/>
              <a:t> doctors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Larger dataset for better performance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model formatting for low quality images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489700"/>
            <a:ext cx="8520600" cy="30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Federated Learning for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Learning for </a:t>
            </a:r>
            <a:r>
              <a:rPr lang="en"/>
              <a:t>performance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