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4ef71eec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4ef71ee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4ef71eec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4ef71eec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4ef71eec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4ef71eec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4ef71eec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4ef71eec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4ef71eec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4ef71eec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4ef71eec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4ef71eec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ef71eec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4ef71eec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4ef71eec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4ef71eec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47500" y="1005325"/>
            <a:ext cx="8123100" cy="11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FedSL: Federated split learning on distributed sequential data in recurrent neural networks</a:t>
            </a:r>
            <a:endParaRPr sz="41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5"/>
            <a:ext cx="2743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Labib Hasan Khan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ID:23366032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965625" y="3097950"/>
            <a:ext cx="37428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CSE 707 Course Instructor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Mr. Annajiat Alim Rasel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Senior Lecturer, Department of CSE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BRAC University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 - Mehnaz Ara Fazal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 - Md Sabbir Hossain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623625" y="2342000"/>
            <a:ext cx="40614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CSE707: Task 1</a:t>
            </a:r>
            <a:endParaRPr sz="29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 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 2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452625"/>
            <a:ext cx="8520600" cy="31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 with Horizontal and vertical FedSL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Novel FedSL with sequential data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data from different sources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726850"/>
            <a:ext cx="8520600" cy="28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FedSL on sequential dataset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rnn with FedSL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667550"/>
            <a:ext cx="85206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dataset from hospitals for the same patient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Kept data sequentially for each patients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RNN and LSTM with federated learning to find the performance.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Limitation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511925"/>
            <a:ext cx="8520600" cy="30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is scarce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health records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Government strict regulations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Patients sign or research group involvement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Limitation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793550"/>
            <a:ext cx="8520600" cy="27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handling data imbalance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Distorted image in accuracy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Synopsis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FedSL on (Temporal Convolutional Network)TCN, 3D CNNs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different privacy techniques in FedSL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Techniques for individual clients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data from different hospitals for same patient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Speeds up convergence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privacy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