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6c20ec4e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6c20ec4e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6c20ec4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6c20ec4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49cea48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49cea48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49a49dc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49a49dc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5434e1e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5434e1e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434e1ea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5434e1ea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5434e1ea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5434e1ea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49a49d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49a49d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6c46f844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6c46f844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4a69ab5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4a69ab5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36c46f844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36c46f844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5434e1e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5434e1e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5434e1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5434e1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5434e1e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5434e1e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434e1e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5434e1e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49a49dca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49a49dca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49a49dca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49a49dca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348875"/>
            <a:ext cx="81231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124"/>
              <a:buFont typeface="Arial"/>
              <a:buNone/>
            </a:pPr>
            <a:r>
              <a:rPr b="1" lang="en" sz="3520"/>
              <a:t>Detection of Ocular disease using Transfer and Federated Learning</a:t>
            </a:r>
            <a:endParaRPr b="1"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43500" y="3182325"/>
            <a:ext cx="34899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Lato"/>
                <a:ea typeface="Lato"/>
                <a:cs typeface="Lato"/>
                <a:sym typeface="Lato"/>
              </a:rPr>
              <a:t>CSE 707 Course Instructor</a:t>
            </a:r>
            <a:endParaRPr b="1"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Mr. Annajiat Alim Rasel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Senior Lecturer, Department of CSE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BRAC University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7"/>
              <a:buFont typeface="Arial"/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ST - Mehnaz Ara Fazal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"/>
              <a:buFont typeface="Arial"/>
              <a:buNone/>
            </a:pPr>
            <a:r>
              <a:rPr lang="en" sz="5600">
                <a:latin typeface="Lato"/>
                <a:ea typeface="Lato"/>
                <a:cs typeface="Lato"/>
                <a:sym typeface="Lato"/>
              </a:rPr>
              <a:t>RA - Md Sabbir Hossain </a:t>
            </a:r>
            <a:endParaRPr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"/>
              <a:buFont typeface="Arial"/>
              <a:buNone/>
            </a:pPr>
            <a:r>
              <a:t/>
            </a:r>
            <a:endParaRPr b="1" sz="5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41025" y="3243225"/>
            <a:ext cx="3616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23366010 Bushra Rafia Chowdhury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23366028 Sadia Tasnim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23366032 Labib Hasan Khan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57150" y="2171525"/>
            <a:ext cx="31794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Group No : 27</a:t>
            </a:r>
            <a:endParaRPr b="1"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CSE 707</a:t>
            </a:r>
            <a:endParaRPr b="1"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42525" y="624950"/>
            <a:ext cx="86946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50">
                <a:latin typeface="Roboto"/>
                <a:ea typeface="Roboto"/>
                <a:cs typeface="Roboto"/>
                <a:sym typeface="Roboto"/>
              </a:rPr>
              <a:t>Plans on How to Implement:</a:t>
            </a:r>
            <a:endParaRPr b="1" sz="2250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"/>
              <a:buNone/>
            </a:pPr>
            <a:r>
              <a:rPr b="1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Data Partitioning:</a:t>
            </a:r>
            <a:endParaRPr b="1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Divide the ocular dataset across participating devices in a privacy-preserving manner.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 transfer learning to leverage pre-trained models on general image data.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"/>
              <a:buNone/>
            </a:pPr>
            <a:r>
              <a:rPr b="1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Federated Learning Architecture:</a:t>
            </a:r>
            <a:endParaRPr b="1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Design a federated learning architecture to facilitate model training across multiple devices.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Develop a secure communication protocol for model updates.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81525" y="283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Overall Architecture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213975" y="1716100"/>
            <a:ext cx="17730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Dataset Augmentation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3648463" y="1707100"/>
            <a:ext cx="17730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Manually encode labels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6082975" y="1716100"/>
            <a:ext cx="20313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Train-validation-Test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6082975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Transfer Learning Architecture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2" name="Google Shape;132;p23"/>
          <p:cNvCxnSpPr>
            <a:stCxn id="128" idx="3"/>
            <a:endCxn id="129" idx="1"/>
          </p:cNvCxnSpPr>
          <p:nvPr/>
        </p:nvCxnSpPr>
        <p:spPr>
          <a:xfrm flipH="1" rot="10800000">
            <a:off x="2986975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3"/>
          <p:cNvSpPr/>
          <p:nvPr/>
        </p:nvSpPr>
        <p:spPr>
          <a:xfrm>
            <a:off x="2601000" y="3293675"/>
            <a:ext cx="20313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Federated Average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4" name="Google Shape;134;p23"/>
          <p:cNvCxnSpPr>
            <a:stCxn id="129" idx="3"/>
            <a:endCxn id="130" idx="1"/>
          </p:cNvCxnSpPr>
          <p:nvPr/>
        </p:nvCxnSpPr>
        <p:spPr>
          <a:xfrm>
            <a:off x="5421463" y="2030350"/>
            <a:ext cx="661500" cy="90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3"/>
          <p:cNvCxnSpPr>
            <a:stCxn id="130" idx="2"/>
            <a:endCxn id="131" idx="0"/>
          </p:cNvCxnSpPr>
          <p:nvPr/>
        </p:nvCxnSpPr>
        <p:spPr>
          <a:xfrm flipH="1" rot="-5400000">
            <a:off x="6633325" y="2827900"/>
            <a:ext cx="9312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3"/>
          <p:cNvCxnSpPr>
            <a:stCxn id="131" idx="1"/>
            <a:endCxn id="133" idx="3"/>
          </p:cNvCxnSpPr>
          <p:nvPr/>
        </p:nvCxnSpPr>
        <p:spPr>
          <a:xfrm rot="10800000">
            <a:off x="4632175" y="3616925"/>
            <a:ext cx="14508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Transfer Learning in Medical Imaging:</a:t>
            </a:r>
            <a:endParaRPr b="1"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Adaptation of a model from one task to a related task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Applied in medical imaging for tasks like rare ocular diseases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Utilizes pre-trained models on large datasets (e.g., ImageNet)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Fine-tuning for specific medical imaging tasks with limited labeled data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745550" y="559150"/>
            <a:ext cx="72876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Federated Learning Benefits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Privacy-Preserving Collaboration: Ensures sensitive patient information is not exposed.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Compliance: Adheres to data protection regulations.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Effective Utilization: Each participating device contributes to the model's learning process.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350575" y="1094100"/>
            <a:ext cx="5898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Potential Challenges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Heterogeneity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Privacy Concerns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Communication Overhead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Model Interpretability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Limited Local Resources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Adaptability to Evolving Conditions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164400" y="171325"/>
            <a:ext cx="8856900" cy="422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Application of Distributed Computing Systems in Ocular Disease Detection: Federated Learning</a:t>
            </a:r>
            <a:endParaRPr b="1" sz="15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Proxima Nova"/>
              <a:buNone/>
            </a:pPr>
            <a:r>
              <a:rPr b="1" lang="en" sz="1600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Privacy and Security:</a:t>
            </a:r>
            <a:endParaRPr b="1" sz="1600">
              <a:solidFill>
                <a:srgbClr val="37415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 DCS to tr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models without centralizing sensitive patient data.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Enable local model updates without sharing raw data, ensuring privacy compliance.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Proxima Nova"/>
              <a:buNone/>
            </a:pPr>
            <a:r>
              <a:rPr b="1" lang="en" sz="1600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Collaborative Learning:</a:t>
            </a:r>
            <a:endParaRPr b="1" sz="1600">
              <a:solidFill>
                <a:srgbClr val="37415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Distribute the training process across various devices, allowing models to learn from diverse datasets.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Enable collaboration among healthcare institutions without the need for centralized data storage.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Proxima Nova"/>
              <a:buNone/>
            </a:pPr>
            <a:r>
              <a:rPr b="1" lang="en" sz="1600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Analysis:</a:t>
            </a:r>
            <a:endParaRPr b="1" sz="1600">
              <a:solidFill>
                <a:srgbClr val="37415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Leverage the computational power of distributed systems to perform real-time analysis of ocular images.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Enable quick decision-making and timely intervention for patients.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6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List-of-References: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648125"/>
            <a:ext cx="85206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Ting, D. S. W., et al. (2019). "Deep learning in ophthalmology: The technical and clinical considerations." Progress in Retinal and Eye Research, 72, 100759.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McMahan, H. B., et al. (2017). "Communication-Efficient Learning of Deep Networks from Decentralized Data." arXiv preprint arXiv:1602.05629.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Gulshan, V., et al. (2016). "Development and validation of a deep learning algorithm for detection of diabetic retinopathy in retinal fundus photographs." JAMA, 316(22), 2402-2410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Smith, A., et al. (2018). "Federated Learning: Strategies for Improving Communication Efficiency." arXiv preprint arXiv:1610.05492.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Shin, H. C., et al. (2016). "Deep Convolutional Neural Networks for Computer-Aided Detection: CNN Architectures, Dataset Characteristics, and Transfer Learning." IEEE Transactions on Medical Imaging, 35(5), 1285-1298.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Kairouz, P., et al. (2019). "Advances and Open Problems in Federated Learning." arXiv preprint arXiv:1912.04977.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Litjens, G., et al. (2017). "A survey on deep learning in medical image analysis." Medical Image Analysis, 42, 60-88.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806950" y="1916625"/>
            <a:ext cx="3530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/>
              <a:t>Thank You</a:t>
            </a:r>
            <a:endParaRPr b="1" sz="5000"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Plans to implement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Challenges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261400" y="39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1600" l="0" r="0" t="-1600"/>
          <a:stretch/>
        </p:blipFill>
        <p:spPr>
          <a:xfrm>
            <a:off x="5444175" y="901400"/>
            <a:ext cx="3340692" cy="334069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63300" y="1217000"/>
            <a:ext cx="40074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Ocular diseases (e.g., glaucoma, diabetic retinopathy, macular degeneration)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Global impact on vision impairment and blindness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Importance of early detection and intervention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250" y="756525"/>
            <a:ext cx="88479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Rapid and automatic detection is essential.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Ophthalmologists face a substantial workload.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Automated methods may lack accuracy, requiring human validation.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Concerns about patient confidentiality and privacy.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Limited availability of diverse datasets for ocular diseases.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62000" y="548200"/>
            <a:ext cx="7620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Urgency to revolutionize ocular disease detection.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Timely intervention for preventing vision damage.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Alleviating the workload of ophthalmologists for improved patient care.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Enhancing the efficiency and reliability of detection methods.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42700" y="372775"/>
            <a:ext cx="80586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b="1"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Develop a Transfer Learning Model: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Leveraging pre-existing knowledge for efficient detection.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 Federated Learning: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Addressing privacy concerns through decentralized training.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Enhance Accuracy: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Reducing reliance on human validation for more reliable results.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Dataset Diversification: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Overcoming limited availability with augmentation and collaboration.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64300" y="634650"/>
            <a:ext cx="86154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01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Introduces an approach based on deep learning for ocular disease diagnosis.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Utilizes advanced image categorization algorithms, including VGG-19, on the ODIR dataset with 5000 retinal images.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Dataset exhibits significant class imbalance, addressed by transforming the multiclass classification into a binary task.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VGG-19 training based on binary classifications yields high accuracy: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98.13% for normal vs. pathological myopia.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94.03% for normal vs. cataract cases.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90.94% for normal vs. glaucoma cases.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64300" y="634650"/>
            <a:ext cx="86154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02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Proposes a deep learning-based system for reliable and cost-effective early diagnosis of ocular diseases.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Utilizes the ODIR dataset with annotations by trained human readers.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Model, leveraging computer vision and deep learning, demonstrates proficiency in detecting abnormalities from high-resolution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Achieves peak accuracy of 93% for individual diseases and 83% for multiple diseases.</a:t>
            </a:r>
            <a:endParaRPr sz="2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64300" y="634650"/>
            <a:ext cx="86154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Literature Review 03 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Introduces four deep learning-driven models for precise ocular tumor detection.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Employs cutting-edge image categorization algorithms (MobileNetV2, Resnet-34, VGG-16, EfficientNet) on the ODIR dataset with 5000 fundus images.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VGG-16 achieves 97.23% accuracy, Resnet-34 90.85%, MobileNetV2 94.32%, and EfficientNet 93.82% accuracy.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Models are positioned to contribute to the development of a system for prompt ocular disease diagnosis.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