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83" r:id="rId6"/>
    <p:sldId id="259" r:id="rId7"/>
    <p:sldId id="274" r:id="rId8"/>
    <p:sldId id="260" r:id="rId9"/>
    <p:sldId id="261" r:id="rId10"/>
    <p:sldId id="262" r:id="rId11"/>
    <p:sldId id="275" r:id="rId12"/>
    <p:sldId id="263" r:id="rId13"/>
    <p:sldId id="279" r:id="rId14"/>
    <p:sldId id="264" r:id="rId15"/>
    <p:sldId id="265" r:id="rId16"/>
    <p:sldId id="288" r:id="rId17"/>
    <p:sldId id="266" r:id="rId18"/>
    <p:sldId id="286" r:id="rId19"/>
    <p:sldId id="267" r:id="rId20"/>
    <p:sldId id="282" r:id="rId21"/>
    <p:sldId id="268" r:id="rId22"/>
    <p:sldId id="284" r:id="rId23"/>
    <p:sldId id="269" r:id="rId24"/>
    <p:sldId id="277" r:id="rId25"/>
    <p:sldId id="270" r:id="rId26"/>
    <p:sldId id="271" r:id="rId27"/>
    <p:sldId id="272" r:id="rId28"/>
    <p:sldId id="276" r:id="rId2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1CD-6AA8-4809-AB18-AAE1F05DF39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6E77-3E1A-4564-86AF-C9DD075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1CD-6AA8-4809-AB18-AAE1F05DF39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6E77-3E1A-4564-86AF-C9DD075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4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1CD-6AA8-4809-AB18-AAE1F05DF39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6E77-3E1A-4564-86AF-C9DD075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1CD-6AA8-4809-AB18-AAE1F05DF39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6E77-3E1A-4564-86AF-C9DD075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4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1CD-6AA8-4809-AB18-AAE1F05DF39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6E77-3E1A-4564-86AF-C9DD075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2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1CD-6AA8-4809-AB18-AAE1F05DF39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6E77-3E1A-4564-86AF-C9DD075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63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1CD-6AA8-4809-AB18-AAE1F05DF39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6E77-3E1A-4564-86AF-C9DD075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1CD-6AA8-4809-AB18-AAE1F05DF39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6E77-3E1A-4564-86AF-C9DD075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4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1CD-6AA8-4809-AB18-AAE1F05DF39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6E77-3E1A-4564-86AF-C9DD075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1CD-6AA8-4809-AB18-AAE1F05DF39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6E77-3E1A-4564-86AF-C9DD075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72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D1CD-6AA8-4809-AB18-AAE1F05DF39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6E77-3E1A-4564-86AF-C9DD075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D1CD-6AA8-4809-AB18-AAE1F05DF39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96E77-3E1A-4564-86AF-C9DD0759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19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Photo Album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/>
              <a:t>1910024 &amp; 1910042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7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0"/>
            <a:ext cx="10306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5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-101-_jpg.rf.d247f2e14c9031316d7db92be6c7cb7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4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8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0"/>
            <a:ext cx="9155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22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209-_jpg.rf.e53d45d2a0561cf07f8368e3b7728e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9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525"/>
            <a:ext cx="12192000" cy="455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2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1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0"/>
            <a:ext cx="10306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4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-5-_jpg.rf.b4a6a9760c5d987c6258416e740e4c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15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13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8"/>
            <a:ext cx="12192000" cy="68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22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419-_jpg.rf.d92c72549a86dea0d431a7af378014b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3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15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188"/>
            <a:ext cx="12192000" cy="58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88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0"/>
            <a:ext cx="9155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15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244-_jpg.rf.60bceca1502e977025ac8f0ac9fe9c8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51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18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0"/>
            <a:ext cx="11183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06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319-_jpg.rf.b083770a931a5f21071ace5ae85ce6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96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19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38"/>
            <a:ext cx="12192000" cy="67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2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131-_jpg.rf.3be11e9c4d2a1dcaf3f8a6e00b39e6b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5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8"/>
            <a:ext cx="12192000" cy="68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9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3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1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84-_jpg.rf.143e6b495f7ca8ac57868327150013a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5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227-_jpg.rf.65e08f56c1f9d49a4d47bfaa6acbc0d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6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38"/>
            <a:ext cx="121920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0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282-_jpg.rf.e47c1db4d4a67560768052628deaadef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02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3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0"/>
            <a:ext cx="10306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5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-86-_jpg.rf.e2a59ae3d9e6f6f8c3733e8c6742bad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0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4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0"/>
            <a:ext cx="9155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38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5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0"/>
            <a:ext cx="10306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0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>
        <p14:pan dir="u"/>
      </p:transition>
    </mc:Choice>
    <mc:Fallback>
      <p:transition spd="med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CyberSpace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SUCCESS</dc:creator>
  <cp:lastModifiedBy>SUCCESS</cp:lastModifiedBy>
  <cp:revision>2</cp:revision>
  <dcterms:created xsi:type="dcterms:W3CDTF">2024-01-26T17:32:29Z</dcterms:created>
  <dcterms:modified xsi:type="dcterms:W3CDTF">2024-01-27T02:43:30Z</dcterms:modified>
</cp:coreProperties>
</file>