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5" r:id="rId7"/>
    <p:sldId id="274" r:id="rId8"/>
    <p:sldId id="277" r:id="rId9"/>
    <p:sldId id="278" r:id="rId10"/>
  </p:sldIdLst>
  <p:sldSz cx="9144000" cy="5143500" type="screen16x9"/>
  <p:notesSz cx="6858000" cy="9144000"/>
  <p:embeddedFontLst>
    <p:embeddedFont>
      <p:font typeface="Gochi Hand" panose="020B0604020202020204" charset="0"/>
      <p:regular r:id="rId12"/>
    </p:embeddedFont>
    <p:embeddedFont>
      <p:font typeface="Sniglet" panose="020B0604020202020204" charset="0"/>
      <p:regular r:id="rId13"/>
    </p:embeddedFont>
    <p:embeddedFont>
      <p:font typeface="Anaheim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E81"/>
    <a:srgbClr val="F39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84476-C2B2-4574-A4AE-CD4CF5F9798A}">
  <a:tblStyle styleId="{3C484476-C2B2-4574-A4AE-CD4CF5F97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799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26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42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ed8d77c63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ed8d77c63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28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39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24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ecc76be1e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ecc76be1e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0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ecc76be1e3_0_3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ecc76be1e3_0_3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6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" name="Google Shape;3215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6" name="Google Shape;3216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7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ef9176249f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ef9176249f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83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62000" y="567925"/>
            <a:ext cx="4020000" cy="199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91800" y="3122275"/>
            <a:ext cx="4160400" cy="36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2_1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3"/>
          <p:cNvGrpSpPr/>
          <p:nvPr/>
        </p:nvGrpSpPr>
        <p:grpSpPr>
          <a:xfrm>
            <a:off x="8319665" y="350723"/>
            <a:ext cx="901502" cy="1066704"/>
            <a:chOff x="7875529" y="3389248"/>
            <a:chExt cx="901502" cy="1066704"/>
          </a:xfrm>
        </p:grpSpPr>
        <p:sp>
          <p:nvSpPr>
            <p:cNvPr id="311" name="Google Shape;311;p23"/>
            <p:cNvSpPr/>
            <p:nvPr/>
          </p:nvSpPr>
          <p:spPr>
            <a:xfrm>
              <a:off x="7875529" y="3389248"/>
              <a:ext cx="901502" cy="1066704"/>
            </a:xfrm>
            <a:custGeom>
              <a:avLst/>
              <a:gdLst/>
              <a:ahLst/>
              <a:cxnLst/>
              <a:rect l="l" t="t" r="r" b="b"/>
              <a:pathLst>
                <a:path w="39863" h="47168" extrusionOk="0">
                  <a:moveTo>
                    <a:pt x="15512" y="1"/>
                  </a:moveTo>
                  <a:cubicBezTo>
                    <a:pt x="14277" y="1"/>
                    <a:pt x="13110" y="401"/>
                    <a:pt x="12176" y="1102"/>
                  </a:cubicBezTo>
                  <a:cubicBezTo>
                    <a:pt x="11542" y="1569"/>
                    <a:pt x="11008" y="2202"/>
                    <a:pt x="10575" y="3003"/>
                  </a:cubicBezTo>
                  <a:cubicBezTo>
                    <a:pt x="9674" y="4738"/>
                    <a:pt x="9374" y="6806"/>
                    <a:pt x="9707" y="9307"/>
                  </a:cubicBezTo>
                  <a:cubicBezTo>
                    <a:pt x="9707" y="9408"/>
                    <a:pt x="9741" y="9508"/>
                    <a:pt x="9741" y="9574"/>
                  </a:cubicBezTo>
                  <a:cubicBezTo>
                    <a:pt x="8974" y="9708"/>
                    <a:pt x="8273" y="9875"/>
                    <a:pt x="7606" y="10141"/>
                  </a:cubicBezTo>
                  <a:cubicBezTo>
                    <a:pt x="4470" y="11409"/>
                    <a:pt x="2803" y="14511"/>
                    <a:pt x="3803" y="17413"/>
                  </a:cubicBezTo>
                  <a:cubicBezTo>
                    <a:pt x="4170" y="18514"/>
                    <a:pt x="5037" y="19948"/>
                    <a:pt x="7106" y="20882"/>
                  </a:cubicBezTo>
                  <a:cubicBezTo>
                    <a:pt x="7006" y="21116"/>
                    <a:pt x="6872" y="21349"/>
                    <a:pt x="6805" y="21583"/>
                  </a:cubicBezTo>
                  <a:cubicBezTo>
                    <a:pt x="6238" y="23051"/>
                    <a:pt x="6338" y="24652"/>
                    <a:pt x="7072" y="26019"/>
                  </a:cubicBezTo>
                  <a:cubicBezTo>
                    <a:pt x="7239" y="26320"/>
                    <a:pt x="7439" y="26620"/>
                    <a:pt x="7639" y="26853"/>
                  </a:cubicBezTo>
                  <a:cubicBezTo>
                    <a:pt x="7506" y="26987"/>
                    <a:pt x="7406" y="27120"/>
                    <a:pt x="7272" y="27287"/>
                  </a:cubicBezTo>
                  <a:cubicBezTo>
                    <a:pt x="6472" y="28221"/>
                    <a:pt x="6138" y="29489"/>
                    <a:pt x="6372" y="30689"/>
                  </a:cubicBezTo>
                  <a:lnTo>
                    <a:pt x="6672" y="32257"/>
                  </a:lnTo>
                  <a:cubicBezTo>
                    <a:pt x="6639" y="32457"/>
                    <a:pt x="6639" y="32624"/>
                    <a:pt x="6639" y="32824"/>
                  </a:cubicBezTo>
                  <a:cubicBezTo>
                    <a:pt x="6639" y="33525"/>
                    <a:pt x="6805" y="34159"/>
                    <a:pt x="7106" y="34726"/>
                  </a:cubicBezTo>
                  <a:cubicBezTo>
                    <a:pt x="7106" y="34726"/>
                    <a:pt x="7339" y="35960"/>
                    <a:pt x="7339" y="35960"/>
                  </a:cubicBezTo>
                  <a:lnTo>
                    <a:pt x="4170" y="35960"/>
                  </a:lnTo>
                  <a:cubicBezTo>
                    <a:pt x="1869" y="35960"/>
                    <a:pt x="1" y="37828"/>
                    <a:pt x="1" y="40130"/>
                  </a:cubicBezTo>
                  <a:lnTo>
                    <a:pt x="1" y="42998"/>
                  </a:lnTo>
                  <a:cubicBezTo>
                    <a:pt x="1" y="45300"/>
                    <a:pt x="1869" y="47168"/>
                    <a:pt x="4170" y="47168"/>
                  </a:cubicBezTo>
                  <a:lnTo>
                    <a:pt x="35693" y="47168"/>
                  </a:lnTo>
                  <a:cubicBezTo>
                    <a:pt x="37994" y="47168"/>
                    <a:pt x="39862" y="45300"/>
                    <a:pt x="39862" y="42998"/>
                  </a:cubicBezTo>
                  <a:lnTo>
                    <a:pt x="39862" y="40130"/>
                  </a:lnTo>
                  <a:cubicBezTo>
                    <a:pt x="39862" y="37828"/>
                    <a:pt x="37994" y="35960"/>
                    <a:pt x="35693" y="35960"/>
                  </a:cubicBezTo>
                  <a:lnTo>
                    <a:pt x="30456" y="35960"/>
                  </a:lnTo>
                  <a:lnTo>
                    <a:pt x="31023" y="30356"/>
                  </a:lnTo>
                  <a:cubicBezTo>
                    <a:pt x="31156" y="29188"/>
                    <a:pt x="30756" y="28021"/>
                    <a:pt x="29989" y="27154"/>
                  </a:cubicBezTo>
                  <a:cubicBezTo>
                    <a:pt x="29622" y="26753"/>
                    <a:pt x="29188" y="26420"/>
                    <a:pt x="28721" y="26186"/>
                  </a:cubicBezTo>
                  <a:cubicBezTo>
                    <a:pt x="29555" y="24885"/>
                    <a:pt x="29855" y="23318"/>
                    <a:pt x="29522" y="21783"/>
                  </a:cubicBezTo>
                  <a:cubicBezTo>
                    <a:pt x="29088" y="19915"/>
                    <a:pt x="27887" y="18781"/>
                    <a:pt x="26786" y="18080"/>
                  </a:cubicBezTo>
                  <a:cubicBezTo>
                    <a:pt x="27454" y="16913"/>
                    <a:pt x="28154" y="15512"/>
                    <a:pt x="28488" y="13844"/>
                  </a:cubicBezTo>
                  <a:cubicBezTo>
                    <a:pt x="29021" y="11276"/>
                    <a:pt x="27754" y="9741"/>
                    <a:pt x="27187" y="9174"/>
                  </a:cubicBezTo>
                  <a:cubicBezTo>
                    <a:pt x="26453" y="8474"/>
                    <a:pt x="25552" y="8040"/>
                    <a:pt x="24451" y="7840"/>
                  </a:cubicBezTo>
                  <a:cubicBezTo>
                    <a:pt x="24118" y="7806"/>
                    <a:pt x="23784" y="7773"/>
                    <a:pt x="23451" y="7773"/>
                  </a:cubicBezTo>
                  <a:cubicBezTo>
                    <a:pt x="23184" y="7773"/>
                    <a:pt x="22884" y="7806"/>
                    <a:pt x="22583" y="7840"/>
                  </a:cubicBezTo>
                  <a:cubicBezTo>
                    <a:pt x="22617" y="7006"/>
                    <a:pt x="22583" y="6105"/>
                    <a:pt x="22283" y="5138"/>
                  </a:cubicBezTo>
                  <a:cubicBezTo>
                    <a:pt x="21516" y="2569"/>
                    <a:pt x="19314" y="601"/>
                    <a:pt x="16679" y="134"/>
                  </a:cubicBezTo>
                  <a:cubicBezTo>
                    <a:pt x="16279" y="68"/>
                    <a:pt x="15879" y="1"/>
                    <a:pt x="15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8026300" y="3423525"/>
              <a:ext cx="455350" cy="719325"/>
            </a:xfrm>
            <a:custGeom>
              <a:avLst/>
              <a:gdLst/>
              <a:ahLst/>
              <a:cxnLst/>
              <a:rect l="l" t="t" r="r" b="b"/>
              <a:pathLst>
                <a:path w="18214" h="28773" extrusionOk="0">
                  <a:moveTo>
                    <a:pt x="8058" y="0"/>
                  </a:moveTo>
                  <a:cubicBezTo>
                    <a:pt x="7776" y="0"/>
                    <a:pt x="7494" y="74"/>
                    <a:pt x="7272" y="252"/>
                  </a:cubicBezTo>
                  <a:cubicBezTo>
                    <a:pt x="7072" y="386"/>
                    <a:pt x="6939" y="586"/>
                    <a:pt x="6838" y="786"/>
                  </a:cubicBezTo>
                  <a:cubicBezTo>
                    <a:pt x="6238" y="1920"/>
                    <a:pt x="6238" y="3288"/>
                    <a:pt x="6405" y="4555"/>
                  </a:cubicBezTo>
                  <a:cubicBezTo>
                    <a:pt x="6572" y="5856"/>
                    <a:pt x="6905" y="7124"/>
                    <a:pt x="6872" y="8391"/>
                  </a:cubicBezTo>
                  <a:cubicBezTo>
                    <a:pt x="6872" y="8625"/>
                    <a:pt x="6838" y="8858"/>
                    <a:pt x="6738" y="9025"/>
                  </a:cubicBezTo>
                  <a:cubicBezTo>
                    <a:pt x="6528" y="9394"/>
                    <a:pt x="6068" y="9472"/>
                    <a:pt x="5621" y="9472"/>
                  </a:cubicBezTo>
                  <a:cubicBezTo>
                    <a:pt x="5502" y="9472"/>
                    <a:pt x="5383" y="9466"/>
                    <a:pt x="5271" y="9459"/>
                  </a:cubicBezTo>
                  <a:cubicBezTo>
                    <a:pt x="4941" y="9441"/>
                    <a:pt x="4609" y="9427"/>
                    <a:pt x="4278" y="9427"/>
                  </a:cubicBezTo>
                  <a:cubicBezTo>
                    <a:pt x="3400" y="9427"/>
                    <a:pt x="2524" y="9520"/>
                    <a:pt x="1701" y="9859"/>
                  </a:cubicBezTo>
                  <a:cubicBezTo>
                    <a:pt x="867" y="10193"/>
                    <a:pt x="0" y="11027"/>
                    <a:pt x="300" y="11894"/>
                  </a:cubicBezTo>
                  <a:cubicBezTo>
                    <a:pt x="467" y="12428"/>
                    <a:pt x="1034" y="12761"/>
                    <a:pt x="1568" y="12961"/>
                  </a:cubicBezTo>
                  <a:cubicBezTo>
                    <a:pt x="2569" y="13328"/>
                    <a:pt x="3669" y="13495"/>
                    <a:pt x="4737" y="13795"/>
                  </a:cubicBezTo>
                  <a:cubicBezTo>
                    <a:pt x="5771" y="14062"/>
                    <a:pt x="6838" y="14529"/>
                    <a:pt x="7506" y="15397"/>
                  </a:cubicBezTo>
                  <a:cubicBezTo>
                    <a:pt x="7739" y="15730"/>
                    <a:pt x="7939" y="16164"/>
                    <a:pt x="7706" y="16531"/>
                  </a:cubicBezTo>
                  <a:cubicBezTo>
                    <a:pt x="7639" y="16664"/>
                    <a:pt x="7506" y="16764"/>
                    <a:pt x="7339" y="16864"/>
                  </a:cubicBezTo>
                  <a:cubicBezTo>
                    <a:pt x="6505" y="17331"/>
                    <a:pt x="5471" y="17298"/>
                    <a:pt x="4570" y="17631"/>
                  </a:cubicBezTo>
                  <a:cubicBezTo>
                    <a:pt x="3669" y="17965"/>
                    <a:pt x="2836" y="18999"/>
                    <a:pt x="3303" y="19833"/>
                  </a:cubicBezTo>
                  <a:cubicBezTo>
                    <a:pt x="3669" y="20500"/>
                    <a:pt x="4570" y="20600"/>
                    <a:pt x="5337" y="20634"/>
                  </a:cubicBezTo>
                  <a:cubicBezTo>
                    <a:pt x="6338" y="20667"/>
                    <a:pt x="7339" y="20800"/>
                    <a:pt x="8173" y="21367"/>
                  </a:cubicBezTo>
                  <a:cubicBezTo>
                    <a:pt x="9274" y="22101"/>
                    <a:pt x="9741" y="23502"/>
                    <a:pt x="9941" y="24803"/>
                  </a:cubicBezTo>
                  <a:cubicBezTo>
                    <a:pt x="10141" y="26138"/>
                    <a:pt x="10107" y="27472"/>
                    <a:pt x="10474" y="28773"/>
                  </a:cubicBezTo>
                  <a:lnTo>
                    <a:pt x="12876" y="27405"/>
                  </a:lnTo>
                  <a:cubicBezTo>
                    <a:pt x="12076" y="25370"/>
                    <a:pt x="12943" y="22802"/>
                    <a:pt x="14811" y="21701"/>
                  </a:cubicBezTo>
                  <a:cubicBezTo>
                    <a:pt x="15511" y="21267"/>
                    <a:pt x="16312" y="21034"/>
                    <a:pt x="16979" y="20567"/>
                  </a:cubicBezTo>
                  <a:cubicBezTo>
                    <a:pt x="17646" y="20133"/>
                    <a:pt x="18213" y="19333"/>
                    <a:pt x="18013" y="18532"/>
                  </a:cubicBezTo>
                  <a:cubicBezTo>
                    <a:pt x="17646" y="16931"/>
                    <a:pt x="14911" y="16964"/>
                    <a:pt x="14444" y="15363"/>
                  </a:cubicBezTo>
                  <a:cubicBezTo>
                    <a:pt x="14244" y="14729"/>
                    <a:pt x="14544" y="14062"/>
                    <a:pt x="14844" y="13462"/>
                  </a:cubicBezTo>
                  <a:cubicBezTo>
                    <a:pt x="15611" y="11961"/>
                    <a:pt x="16645" y="10493"/>
                    <a:pt x="16979" y="8825"/>
                  </a:cubicBezTo>
                  <a:cubicBezTo>
                    <a:pt x="17012" y="8558"/>
                    <a:pt x="17046" y="8191"/>
                    <a:pt x="16846" y="7991"/>
                  </a:cubicBezTo>
                  <a:cubicBezTo>
                    <a:pt x="16712" y="7858"/>
                    <a:pt x="16545" y="7824"/>
                    <a:pt x="16379" y="7791"/>
                  </a:cubicBezTo>
                  <a:cubicBezTo>
                    <a:pt x="16263" y="7772"/>
                    <a:pt x="16147" y="7762"/>
                    <a:pt x="16030" y="7762"/>
                  </a:cubicBezTo>
                  <a:cubicBezTo>
                    <a:pt x="15540" y="7762"/>
                    <a:pt x="15048" y="7928"/>
                    <a:pt x="14644" y="8225"/>
                  </a:cubicBezTo>
                  <a:cubicBezTo>
                    <a:pt x="14144" y="8592"/>
                    <a:pt x="13777" y="9159"/>
                    <a:pt x="13210" y="9392"/>
                  </a:cubicBezTo>
                  <a:cubicBezTo>
                    <a:pt x="13031" y="9469"/>
                    <a:pt x="12846" y="9504"/>
                    <a:pt x="12661" y="9504"/>
                  </a:cubicBezTo>
                  <a:cubicBezTo>
                    <a:pt x="11881" y="9504"/>
                    <a:pt x="11105" y="8880"/>
                    <a:pt x="10808" y="8125"/>
                  </a:cubicBezTo>
                  <a:cubicBezTo>
                    <a:pt x="10441" y="7191"/>
                    <a:pt x="10574" y="6123"/>
                    <a:pt x="10775" y="5156"/>
                  </a:cubicBezTo>
                  <a:cubicBezTo>
                    <a:pt x="10941" y="4155"/>
                    <a:pt x="11142" y="3121"/>
                    <a:pt x="10841" y="2154"/>
                  </a:cubicBezTo>
                  <a:cubicBezTo>
                    <a:pt x="10541" y="1086"/>
                    <a:pt x="9574" y="252"/>
                    <a:pt x="8473" y="52"/>
                  </a:cubicBezTo>
                  <a:cubicBezTo>
                    <a:pt x="8340" y="19"/>
                    <a:pt x="8199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8223925" y="3426075"/>
              <a:ext cx="90550" cy="674450"/>
            </a:xfrm>
            <a:custGeom>
              <a:avLst/>
              <a:gdLst/>
              <a:ahLst/>
              <a:cxnLst/>
              <a:rect l="l" t="t" r="r" b="b"/>
              <a:pathLst>
                <a:path w="3622" h="26978" extrusionOk="0">
                  <a:moveTo>
                    <a:pt x="251" y="0"/>
                  </a:moveTo>
                  <a:cubicBezTo>
                    <a:pt x="126" y="0"/>
                    <a:pt x="1" y="84"/>
                    <a:pt x="1" y="250"/>
                  </a:cubicBezTo>
                  <a:cubicBezTo>
                    <a:pt x="1" y="1852"/>
                    <a:pt x="468" y="3386"/>
                    <a:pt x="735" y="4954"/>
                  </a:cubicBezTo>
                  <a:cubicBezTo>
                    <a:pt x="1068" y="6722"/>
                    <a:pt x="1068" y="8523"/>
                    <a:pt x="1202" y="10291"/>
                  </a:cubicBezTo>
                  <a:cubicBezTo>
                    <a:pt x="1469" y="13793"/>
                    <a:pt x="1802" y="17296"/>
                    <a:pt x="2169" y="20765"/>
                  </a:cubicBezTo>
                  <a:cubicBezTo>
                    <a:pt x="2403" y="22767"/>
                    <a:pt x="2636" y="24735"/>
                    <a:pt x="2903" y="26736"/>
                  </a:cubicBezTo>
                  <a:cubicBezTo>
                    <a:pt x="2918" y="26900"/>
                    <a:pt x="3065" y="26977"/>
                    <a:pt x="3221" y="26977"/>
                  </a:cubicBezTo>
                  <a:cubicBezTo>
                    <a:pt x="3415" y="26977"/>
                    <a:pt x="3622" y="26858"/>
                    <a:pt x="3603" y="26636"/>
                  </a:cubicBezTo>
                  <a:cubicBezTo>
                    <a:pt x="3203" y="23133"/>
                    <a:pt x="2770" y="19664"/>
                    <a:pt x="2436" y="16162"/>
                  </a:cubicBezTo>
                  <a:cubicBezTo>
                    <a:pt x="2269" y="14394"/>
                    <a:pt x="2102" y="12659"/>
                    <a:pt x="1969" y="10891"/>
                  </a:cubicBezTo>
                  <a:cubicBezTo>
                    <a:pt x="1836" y="9190"/>
                    <a:pt x="1769" y="7456"/>
                    <a:pt x="1535" y="5754"/>
                  </a:cubicBezTo>
                  <a:cubicBezTo>
                    <a:pt x="1302" y="3886"/>
                    <a:pt x="601" y="2118"/>
                    <a:pt x="501" y="250"/>
                  </a:cubicBezTo>
                  <a:cubicBezTo>
                    <a:pt x="501" y="84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8035075" y="3694875"/>
              <a:ext cx="242950" cy="75625"/>
            </a:xfrm>
            <a:custGeom>
              <a:avLst/>
              <a:gdLst/>
              <a:ahLst/>
              <a:cxnLst/>
              <a:rect l="l" t="t" r="r" b="b"/>
              <a:pathLst>
                <a:path w="9718" h="3025" extrusionOk="0">
                  <a:moveTo>
                    <a:pt x="327" y="0"/>
                  </a:moveTo>
                  <a:cubicBezTo>
                    <a:pt x="43" y="0"/>
                    <a:pt x="0" y="479"/>
                    <a:pt x="283" y="573"/>
                  </a:cubicBezTo>
                  <a:cubicBezTo>
                    <a:pt x="1751" y="973"/>
                    <a:pt x="3252" y="1307"/>
                    <a:pt x="4719" y="1674"/>
                  </a:cubicBezTo>
                  <a:cubicBezTo>
                    <a:pt x="6187" y="2074"/>
                    <a:pt x="7622" y="2541"/>
                    <a:pt x="9089" y="3008"/>
                  </a:cubicBezTo>
                  <a:cubicBezTo>
                    <a:pt x="9128" y="3019"/>
                    <a:pt x="9165" y="3024"/>
                    <a:pt x="9199" y="3024"/>
                  </a:cubicBezTo>
                  <a:cubicBezTo>
                    <a:pt x="9585" y="3024"/>
                    <a:pt x="9718" y="2394"/>
                    <a:pt x="9289" y="2241"/>
                  </a:cubicBezTo>
                  <a:cubicBezTo>
                    <a:pt x="7822" y="1774"/>
                    <a:pt x="6321" y="1340"/>
                    <a:pt x="4820" y="973"/>
                  </a:cubicBezTo>
                  <a:cubicBezTo>
                    <a:pt x="3352" y="573"/>
                    <a:pt x="1884" y="206"/>
                    <a:pt x="383" y="6"/>
                  </a:cubicBezTo>
                  <a:cubicBezTo>
                    <a:pt x="364" y="2"/>
                    <a:pt x="345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8261850" y="3625500"/>
              <a:ext cx="186475" cy="171075"/>
            </a:xfrm>
            <a:custGeom>
              <a:avLst/>
              <a:gdLst/>
              <a:ahLst/>
              <a:cxnLst/>
              <a:rect l="l" t="t" r="r" b="b"/>
              <a:pathLst>
                <a:path w="7459" h="6843" extrusionOk="0">
                  <a:moveTo>
                    <a:pt x="7172" y="0"/>
                  </a:moveTo>
                  <a:cubicBezTo>
                    <a:pt x="7134" y="0"/>
                    <a:pt x="7095" y="14"/>
                    <a:pt x="7057" y="46"/>
                  </a:cubicBezTo>
                  <a:cubicBezTo>
                    <a:pt x="5789" y="980"/>
                    <a:pt x="4588" y="1980"/>
                    <a:pt x="3387" y="2981"/>
                  </a:cubicBezTo>
                  <a:cubicBezTo>
                    <a:pt x="2187" y="3982"/>
                    <a:pt x="1052" y="5083"/>
                    <a:pt x="185" y="6350"/>
                  </a:cubicBezTo>
                  <a:cubicBezTo>
                    <a:pt x="0" y="6605"/>
                    <a:pt x="232" y="6843"/>
                    <a:pt x="469" y="6843"/>
                  </a:cubicBezTo>
                  <a:cubicBezTo>
                    <a:pt x="574" y="6843"/>
                    <a:pt x="681" y="6796"/>
                    <a:pt x="752" y="6684"/>
                  </a:cubicBezTo>
                  <a:cubicBezTo>
                    <a:pt x="1619" y="5450"/>
                    <a:pt x="2754" y="4415"/>
                    <a:pt x="3921" y="3415"/>
                  </a:cubicBezTo>
                  <a:cubicBezTo>
                    <a:pt x="4488" y="2948"/>
                    <a:pt x="5089" y="2481"/>
                    <a:pt x="5656" y="1980"/>
                  </a:cubicBezTo>
                  <a:cubicBezTo>
                    <a:pt x="6256" y="1480"/>
                    <a:pt x="6823" y="980"/>
                    <a:pt x="7324" y="379"/>
                  </a:cubicBezTo>
                  <a:cubicBezTo>
                    <a:pt x="7458" y="244"/>
                    <a:pt x="7331" y="0"/>
                    <a:pt x="7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8103850" y="3892650"/>
              <a:ext cx="185850" cy="23775"/>
            </a:xfrm>
            <a:custGeom>
              <a:avLst/>
              <a:gdLst/>
              <a:ahLst/>
              <a:cxnLst/>
              <a:rect l="l" t="t" r="r" b="b"/>
              <a:pathLst>
                <a:path w="7434" h="951" extrusionOk="0">
                  <a:moveTo>
                    <a:pt x="3803" y="1"/>
                  </a:moveTo>
                  <a:cubicBezTo>
                    <a:pt x="2669" y="1"/>
                    <a:pt x="1501" y="1"/>
                    <a:pt x="367" y="34"/>
                  </a:cubicBezTo>
                  <a:cubicBezTo>
                    <a:pt x="0" y="67"/>
                    <a:pt x="0" y="601"/>
                    <a:pt x="367" y="634"/>
                  </a:cubicBezTo>
                  <a:cubicBezTo>
                    <a:pt x="1468" y="701"/>
                    <a:pt x="2569" y="701"/>
                    <a:pt x="3670" y="734"/>
                  </a:cubicBezTo>
                  <a:cubicBezTo>
                    <a:pt x="4203" y="768"/>
                    <a:pt x="4771" y="768"/>
                    <a:pt x="5304" y="768"/>
                  </a:cubicBezTo>
                  <a:cubicBezTo>
                    <a:pt x="5805" y="768"/>
                    <a:pt x="6305" y="801"/>
                    <a:pt x="6805" y="935"/>
                  </a:cubicBezTo>
                  <a:cubicBezTo>
                    <a:pt x="6844" y="946"/>
                    <a:pt x="6881" y="951"/>
                    <a:pt x="6915" y="951"/>
                  </a:cubicBezTo>
                  <a:cubicBezTo>
                    <a:pt x="7301" y="951"/>
                    <a:pt x="7434" y="320"/>
                    <a:pt x="7005" y="167"/>
                  </a:cubicBezTo>
                  <a:cubicBezTo>
                    <a:pt x="6538" y="34"/>
                    <a:pt x="6038" y="1"/>
                    <a:pt x="5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8283225" y="3883900"/>
              <a:ext cx="197400" cy="76325"/>
            </a:xfrm>
            <a:custGeom>
              <a:avLst/>
              <a:gdLst/>
              <a:ahLst/>
              <a:cxnLst/>
              <a:rect l="l" t="t" r="r" b="b"/>
              <a:pathLst>
                <a:path w="7896" h="3053" extrusionOk="0">
                  <a:moveTo>
                    <a:pt x="7409" y="0"/>
                  </a:moveTo>
                  <a:cubicBezTo>
                    <a:pt x="7375" y="0"/>
                    <a:pt x="7340" y="6"/>
                    <a:pt x="7302" y="17"/>
                  </a:cubicBezTo>
                  <a:cubicBezTo>
                    <a:pt x="6035" y="351"/>
                    <a:pt x="4801" y="718"/>
                    <a:pt x="3566" y="1051"/>
                  </a:cubicBezTo>
                  <a:cubicBezTo>
                    <a:pt x="2432" y="1385"/>
                    <a:pt x="1298" y="1718"/>
                    <a:pt x="331" y="2385"/>
                  </a:cubicBezTo>
                  <a:cubicBezTo>
                    <a:pt x="1" y="2606"/>
                    <a:pt x="192" y="3053"/>
                    <a:pt x="476" y="3053"/>
                  </a:cubicBezTo>
                  <a:cubicBezTo>
                    <a:pt x="536" y="3053"/>
                    <a:pt x="600" y="3033"/>
                    <a:pt x="664" y="2986"/>
                  </a:cubicBezTo>
                  <a:cubicBezTo>
                    <a:pt x="1665" y="2352"/>
                    <a:pt x="2766" y="2052"/>
                    <a:pt x="3900" y="1718"/>
                  </a:cubicBezTo>
                  <a:cubicBezTo>
                    <a:pt x="5101" y="1385"/>
                    <a:pt x="6302" y="1051"/>
                    <a:pt x="7469" y="718"/>
                  </a:cubicBezTo>
                  <a:cubicBezTo>
                    <a:pt x="7896" y="596"/>
                    <a:pt x="7766" y="0"/>
                    <a:pt x="7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8102175" y="4067775"/>
              <a:ext cx="410325" cy="307750"/>
            </a:xfrm>
            <a:custGeom>
              <a:avLst/>
              <a:gdLst/>
              <a:ahLst/>
              <a:cxnLst/>
              <a:rect l="l" t="t" r="r" b="b"/>
              <a:pathLst>
                <a:path w="16413" h="12310" extrusionOk="0">
                  <a:moveTo>
                    <a:pt x="1" y="1"/>
                  </a:moveTo>
                  <a:lnTo>
                    <a:pt x="2269" y="12309"/>
                  </a:lnTo>
                  <a:lnTo>
                    <a:pt x="15145" y="12309"/>
                  </a:lnTo>
                  <a:lnTo>
                    <a:pt x="16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7944575" y="4322125"/>
              <a:ext cx="788075" cy="71750"/>
            </a:xfrm>
            <a:custGeom>
              <a:avLst/>
              <a:gdLst/>
              <a:ahLst/>
              <a:cxnLst/>
              <a:rect l="l" t="t" r="r" b="b"/>
              <a:pathLst>
                <a:path w="31523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31523" y="2869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8098850" y="4125325"/>
              <a:ext cx="414475" cy="25900"/>
            </a:xfrm>
            <a:custGeom>
              <a:avLst/>
              <a:gdLst/>
              <a:ahLst/>
              <a:cxnLst/>
              <a:rect l="l" t="t" r="r" b="b"/>
              <a:pathLst>
                <a:path w="16579" h="1036" extrusionOk="0">
                  <a:moveTo>
                    <a:pt x="8139" y="0"/>
                  </a:moveTo>
                  <a:cubicBezTo>
                    <a:pt x="6872" y="0"/>
                    <a:pt x="5604" y="0"/>
                    <a:pt x="4303" y="34"/>
                  </a:cubicBezTo>
                  <a:cubicBezTo>
                    <a:pt x="3830" y="34"/>
                    <a:pt x="3353" y="25"/>
                    <a:pt x="2874" y="25"/>
                  </a:cubicBezTo>
                  <a:cubicBezTo>
                    <a:pt x="2036" y="25"/>
                    <a:pt x="1195" y="52"/>
                    <a:pt x="367" y="200"/>
                  </a:cubicBezTo>
                  <a:cubicBezTo>
                    <a:pt x="0" y="267"/>
                    <a:pt x="134" y="801"/>
                    <a:pt x="467" y="834"/>
                  </a:cubicBezTo>
                  <a:cubicBezTo>
                    <a:pt x="890" y="879"/>
                    <a:pt x="1316" y="893"/>
                    <a:pt x="1744" y="893"/>
                  </a:cubicBezTo>
                  <a:cubicBezTo>
                    <a:pt x="2598" y="893"/>
                    <a:pt x="3458" y="834"/>
                    <a:pt x="4303" y="834"/>
                  </a:cubicBezTo>
                  <a:cubicBezTo>
                    <a:pt x="5638" y="801"/>
                    <a:pt x="6939" y="801"/>
                    <a:pt x="8240" y="801"/>
                  </a:cubicBezTo>
                  <a:cubicBezTo>
                    <a:pt x="10841" y="834"/>
                    <a:pt x="13443" y="901"/>
                    <a:pt x="16045" y="1034"/>
                  </a:cubicBezTo>
                  <a:cubicBezTo>
                    <a:pt x="16056" y="1035"/>
                    <a:pt x="16066" y="1035"/>
                    <a:pt x="16076" y="1035"/>
                  </a:cubicBezTo>
                  <a:cubicBezTo>
                    <a:pt x="16579" y="1035"/>
                    <a:pt x="16568" y="233"/>
                    <a:pt x="16045" y="200"/>
                  </a:cubicBezTo>
                  <a:cubicBezTo>
                    <a:pt x="13410" y="67"/>
                    <a:pt x="10775" y="0"/>
                    <a:pt x="8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8116350" y="4196175"/>
              <a:ext cx="391975" cy="22575"/>
            </a:xfrm>
            <a:custGeom>
              <a:avLst/>
              <a:gdLst/>
              <a:ahLst/>
              <a:cxnLst/>
              <a:rect l="l" t="t" r="r" b="b"/>
              <a:pathLst>
                <a:path w="15679" h="903" extrusionOk="0">
                  <a:moveTo>
                    <a:pt x="15208" y="1"/>
                  </a:moveTo>
                  <a:cubicBezTo>
                    <a:pt x="15198" y="1"/>
                    <a:pt x="15188" y="1"/>
                    <a:pt x="15178" y="2"/>
                  </a:cubicBezTo>
                  <a:cubicBezTo>
                    <a:pt x="12710" y="68"/>
                    <a:pt x="10275" y="102"/>
                    <a:pt x="7806" y="135"/>
                  </a:cubicBezTo>
                  <a:cubicBezTo>
                    <a:pt x="6606" y="135"/>
                    <a:pt x="5405" y="135"/>
                    <a:pt x="4170" y="102"/>
                  </a:cubicBezTo>
                  <a:cubicBezTo>
                    <a:pt x="3183" y="102"/>
                    <a:pt x="2196" y="59"/>
                    <a:pt x="1208" y="59"/>
                  </a:cubicBezTo>
                  <a:cubicBezTo>
                    <a:pt x="961" y="59"/>
                    <a:pt x="715" y="62"/>
                    <a:pt x="468" y="68"/>
                  </a:cubicBezTo>
                  <a:cubicBezTo>
                    <a:pt x="1" y="102"/>
                    <a:pt x="34" y="702"/>
                    <a:pt x="468" y="735"/>
                  </a:cubicBezTo>
                  <a:cubicBezTo>
                    <a:pt x="1635" y="869"/>
                    <a:pt x="2870" y="869"/>
                    <a:pt x="4070" y="869"/>
                  </a:cubicBezTo>
                  <a:cubicBezTo>
                    <a:pt x="5305" y="902"/>
                    <a:pt x="6572" y="902"/>
                    <a:pt x="7806" y="902"/>
                  </a:cubicBezTo>
                  <a:cubicBezTo>
                    <a:pt x="10275" y="902"/>
                    <a:pt x="12710" y="902"/>
                    <a:pt x="15178" y="802"/>
                  </a:cubicBezTo>
                  <a:cubicBezTo>
                    <a:pt x="15668" y="770"/>
                    <a:pt x="15678" y="1"/>
                    <a:pt x="15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5"/>
          <p:cNvGrpSpPr/>
          <p:nvPr/>
        </p:nvGrpSpPr>
        <p:grpSpPr>
          <a:xfrm flipH="1">
            <a:off x="-63823" y="189813"/>
            <a:ext cx="1316675" cy="998725"/>
            <a:chOff x="7956075" y="293063"/>
            <a:chExt cx="1316675" cy="998725"/>
          </a:xfrm>
        </p:grpSpPr>
        <p:grpSp>
          <p:nvGrpSpPr>
            <p:cNvPr id="382" name="Google Shape;382;p25"/>
            <p:cNvGrpSpPr/>
            <p:nvPr/>
          </p:nvGrpSpPr>
          <p:grpSpPr>
            <a:xfrm flipH="1">
              <a:off x="7956075" y="293063"/>
              <a:ext cx="1316675" cy="998725"/>
              <a:chOff x="1251900" y="2549175"/>
              <a:chExt cx="1316675" cy="998725"/>
            </a:xfrm>
          </p:grpSpPr>
          <p:sp>
            <p:nvSpPr>
              <p:cNvPr id="383" name="Google Shape;383;p25"/>
              <p:cNvSpPr/>
              <p:nvPr/>
            </p:nvSpPr>
            <p:spPr>
              <a:xfrm>
                <a:off x="1251900" y="2549175"/>
                <a:ext cx="1316675" cy="998725"/>
              </a:xfrm>
              <a:custGeom>
                <a:avLst/>
                <a:gdLst/>
                <a:ahLst/>
                <a:cxnLst/>
                <a:rect l="l" t="t" r="r" b="b"/>
                <a:pathLst>
                  <a:path w="52667" h="39949" extrusionOk="0">
                    <a:moveTo>
                      <a:pt x="35837" y="0"/>
                    </a:moveTo>
                    <a:cubicBezTo>
                      <a:pt x="35621" y="0"/>
                      <a:pt x="35398" y="25"/>
                      <a:pt x="35183" y="83"/>
                    </a:cubicBezTo>
                    <a:cubicBezTo>
                      <a:pt x="34157" y="323"/>
                      <a:pt x="33338" y="1101"/>
                      <a:pt x="33056" y="2110"/>
                    </a:cubicBezTo>
                    <a:cubicBezTo>
                      <a:pt x="32941" y="2524"/>
                      <a:pt x="32601" y="4055"/>
                      <a:pt x="33123" y="6487"/>
                    </a:cubicBezTo>
                    <a:cubicBezTo>
                      <a:pt x="33156" y="6620"/>
                      <a:pt x="33197" y="6810"/>
                      <a:pt x="33255" y="7033"/>
                    </a:cubicBezTo>
                    <a:cubicBezTo>
                      <a:pt x="33147" y="7058"/>
                      <a:pt x="33040" y="7091"/>
                      <a:pt x="32941" y="7133"/>
                    </a:cubicBezTo>
                    <a:cubicBezTo>
                      <a:pt x="31517" y="5966"/>
                      <a:pt x="30384" y="5660"/>
                      <a:pt x="30028" y="5585"/>
                    </a:cubicBezTo>
                    <a:cubicBezTo>
                      <a:pt x="29838" y="5544"/>
                      <a:pt x="29639" y="5527"/>
                      <a:pt x="29449" y="5527"/>
                    </a:cubicBezTo>
                    <a:cubicBezTo>
                      <a:pt x="28646" y="5527"/>
                      <a:pt x="27877" y="5858"/>
                      <a:pt x="27331" y="6446"/>
                    </a:cubicBezTo>
                    <a:cubicBezTo>
                      <a:pt x="26652" y="7174"/>
                      <a:pt x="26387" y="8233"/>
                      <a:pt x="26652" y="9193"/>
                    </a:cubicBezTo>
                    <a:cubicBezTo>
                      <a:pt x="26702" y="9350"/>
                      <a:pt x="26793" y="9648"/>
                      <a:pt x="26983" y="10053"/>
                    </a:cubicBezTo>
                    <a:cubicBezTo>
                      <a:pt x="26669" y="10318"/>
                      <a:pt x="26412" y="10649"/>
                      <a:pt x="26230" y="11038"/>
                    </a:cubicBezTo>
                    <a:cubicBezTo>
                      <a:pt x="25816" y="11923"/>
                      <a:pt x="25874" y="12958"/>
                      <a:pt x="26396" y="13793"/>
                    </a:cubicBezTo>
                    <a:cubicBezTo>
                      <a:pt x="26553" y="14050"/>
                      <a:pt x="27025" y="14720"/>
                      <a:pt x="27976" y="15473"/>
                    </a:cubicBezTo>
                    <a:cubicBezTo>
                      <a:pt x="27860" y="15738"/>
                      <a:pt x="27769" y="16011"/>
                      <a:pt x="27703" y="16292"/>
                    </a:cubicBezTo>
                    <a:cubicBezTo>
                      <a:pt x="27256" y="16549"/>
                      <a:pt x="26867" y="16847"/>
                      <a:pt x="26545" y="17202"/>
                    </a:cubicBezTo>
                    <a:cubicBezTo>
                      <a:pt x="26387" y="17128"/>
                      <a:pt x="26214" y="17062"/>
                      <a:pt x="26032" y="17020"/>
                    </a:cubicBezTo>
                    <a:lnTo>
                      <a:pt x="26032" y="13851"/>
                    </a:lnTo>
                    <a:cubicBezTo>
                      <a:pt x="26032" y="12279"/>
                      <a:pt x="24807" y="11005"/>
                      <a:pt x="23235" y="10955"/>
                    </a:cubicBezTo>
                    <a:lnTo>
                      <a:pt x="15705" y="10707"/>
                    </a:lnTo>
                    <a:cubicBezTo>
                      <a:pt x="15523" y="10691"/>
                      <a:pt x="15002" y="10666"/>
                      <a:pt x="14390" y="10666"/>
                    </a:cubicBezTo>
                    <a:cubicBezTo>
                      <a:pt x="13935" y="10666"/>
                      <a:pt x="13529" y="10682"/>
                      <a:pt x="13173" y="10707"/>
                    </a:cubicBezTo>
                    <a:cubicBezTo>
                      <a:pt x="12065" y="10798"/>
                      <a:pt x="11196" y="11038"/>
                      <a:pt x="11105" y="11063"/>
                    </a:cubicBezTo>
                    <a:cubicBezTo>
                      <a:pt x="9864" y="11410"/>
                      <a:pt x="8995" y="12561"/>
                      <a:pt x="8995" y="13851"/>
                    </a:cubicBezTo>
                    <a:lnTo>
                      <a:pt x="8995" y="14546"/>
                    </a:lnTo>
                    <a:lnTo>
                      <a:pt x="7853" y="14497"/>
                    </a:lnTo>
                    <a:cubicBezTo>
                      <a:pt x="7853" y="14497"/>
                      <a:pt x="7555" y="14480"/>
                      <a:pt x="7075" y="14480"/>
                    </a:cubicBezTo>
                    <a:cubicBezTo>
                      <a:pt x="6538" y="14480"/>
                      <a:pt x="5718" y="14505"/>
                      <a:pt x="4850" y="14579"/>
                    </a:cubicBezTo>
                    <a:cubicBezTo>
                      <a:pt x="3435" y="14720"/>
                      <a:pt x="2475" y="15134"/>
                      <a:pt x="2218" y="15258"/>
                    </a:cubicBezTo>
                    <a:cubicBezTo>
                      <a:pt x="1192" y="15754"/>
                      <a:pt x="547" y="16813"/>
                      <a:pt x="580" y="17947"/>
                    </a:cubicBezTo>
                    <a:lnTo>
                      <a:pt x="621" y="19759"/>
                    </a:lnTo>
                    <a:cubicBezTo>
                      <a:pt x="613" y="19941"/>
                      <a:pt x="613" y="20123"/>
                      <a:pt x="638" y="20305"/>
                    </a:cubicBezTo>
                    <a:lnTo>
                      <a:pt x="952" y="32162"/>
                    </a:lnTo>
                    <a:cubicBezTo>
                      <a:pt x="365" y="32700"/>
                      <a:pt x="1" y="33461"/>
                      <a:pt x="1" y="34313"/>
                    </a:cubicBezTo>
                    <a:lnTo>
                      <a:pt x="1" y="37052"/>
                    </a:lnTo>
                    <a:cubicBezTo>
                      <a:pt x="1" y="37813"/>
                      <a:pt x="315" y="38566"/>
                      <a:pt x="861" y="39104"/>
                    </a:cubicBezTo>
                    <a:cubicBezTo>
                      <a:pt x="1408" y="39650"/>
                      <a:pt x="2127" y="39948"/>
                      <a:pt x="2897" y="39948"/>
                    </a:cubicBezTo>
                    <a:cubicBezTo>
                      <a:pt x="2905" y="39948"/>
                      <a:pt x="2905" y="39948"/>
                      <a:pt x="49621" y="39485"/>
                    </a:cubicBezTo>
                    <a:cubicBezTo>
                      <a:pt x="50482" y="39476"/>
                      <a:pt x="51285" y="39096"/>
                      <a:pt x="51831" y="38434"/>
                    </a:cubicBezTo>
                    <a:cubicBezTo>
                      <a:pt x="52368" y="37772"/>
                      <a:pt x="52600" y="36911"/>
                      <a:pt x="52443" y="36076"/>
                    </a:cubicBezTo>
                    <a:lnTo>
                      <a:pt x="52029" y="33792"/>
                    </a:lnTo>
                    <a:cubicBezTo>
                      <a:pt x="51781" y="32419"/>
                      <a:pt x="50581" y="31417"/>
                      <a:pt x="49183" y="31417"/>
                    </a:cubicBezTo>
                    <a:lnTo>
                      <a:pt x="47511" y="31417"/>
                    </a:lnTo>
                    <a:cubicBezTo>
                      <a:pt x="47677" y="31004"/>
                      <a:pt x="47760" y="30573"/>
                      <a:pt x="47760" y="30127"/>
                    </a:cubicBezTo>
                    <a:lnTo>
                      <a:pt x="47760" y="28819"/>
                    </a:lnTo>
                    <a:cubicBezTo>
                      <a:pt x="47983" y="28703"/>
                      <a:pt x="48240" y="28571"/>
                      <a:pt x="48546" y="28406"/>
                    </a:cubicBezTo>
                    <a:cubicBezTo>
                      <a:pt x="49448" y="27917"/>
                      <a:pt x="50143" y="27206"/>
                      <a:pt x="50556" y="26354"/>
                    </a:cubicBezTo>
                    <a:cubicBezTo>
                      <a:pt x="50846" y="25899"/>
                      <a:pt x="51003" y="25369"/>
                      <a:pt x="51003" y="24831"/>
                    </a:cubicBezTo>
                    <a:cubicBezTo>
                      <a:pt x="51094" y="24029"/>
                      <a:pt x="50987" y="23300"/>
                      <a:pt x="50904" y="22713"/>
                    </a:cubicBezTo>
                    <a:cubicBezTo>
                      <a:pt x="50879" y="22523"/>
                      <a:pt x="50846" y="22341"/>
                      <a:pt x="50838" y="22192"/>
                    </a:cubicBezTo>
                    <a:cubicBezTo>
                      <a:pt x="50838" y="22125"/>
                      <a:pt x="50829" y="22059"/>
                      <a:pt x="50829" y="21993"/>
                    </a:cubicBezTo>
                    <a:cubicBezTo>
                      <a:pt x="51136" y="21546"/>
                      <a:pt x="51409" y="21050"/>
                      <a:pt x="51640" y="20553"/>
                    </a:cubicBezTo>
                    <a:cubicBezTo>
                      <a:pt x="52021" y="20073"/>
                      <a:pt x="52236" y="19486"/>
                      <a:pt x="52261" y="18874"/>
                    </a:cubicBezTo>
                    <a:cubicBezTo>
                      <a:pt x="52666" y="17302"/>
                      <a:pt x="52567" y="15862"/>
                      <a:pt x="51955" y="14687"/>
                    </a:cubicBezTo>
                    <a:cubicBezTo>
                      <a:pt x="51376" y="13578"/>
                      <a:pt x="50366" y="12776"/>
                      <a:pt x="49108" y="12436"/>
                    </a:cubicBezTo>
                    <a:cubicBezTo>
                      <a:pt x="48554" y="12287"/>
                      <a:pt x="48008" y="12205"/>
                      <a:pt x="47487" y="12205"/>
                    </a:cubicBezTo>
                    <a:cubicBezTo>
                      <a:pt x="45137" y="12205"/>
                      <a:pt x="43722" y="13678"/>
                      <a:pt x="42845" y="14704"/>
                    </a:cubicBezTo>
                    <a:cubicBezTo>
                      <a:pt x="42688" y="14712"/>
                      <a:pt x="42539" y="14737"/>
                      <a:pt x="42390" y="14770"/>
                    </a:cubicBezTo>
                    <a:cubicBezTo>
                      <a:pt x="42489" y="14331"/>
                      <a:pt x="42514" y="14000"/>
                      <a:pt x="42514" y="13835"/>
                    </a:cubicBezTo>
                    <a:cubicBezTo>
                      <a:pt x="42522" y="13082"/>
                      <a:pt x="42257" y="12379"/>
                      <a:pt x="41761" y="11832"/>
                    </a:cubicBezTo>
                    <a:cubicBezTo>
                      <a:pt x="42539" y="10980"/>
                      <a:pt x="42845" y="10194"/>
                      <a:pt x="42944" y="9905"/>
                    </a:cubicBezTo>
                    <a:cubicBezTo>
                      <a:pt x="43201" y="9102"/>
                      <a:pt x="43101" y="8225"/>
                      <a:pt x="42663" y="7505"/>
                    </a:cubicBezTo>
                    <a:cubicBezTo>
                      <a:pt x="42224" y="6785"/>
                      <a:pt x="41496" y="6289"/>
                      <a:pt x="40660" y="6156"/>
                    </a:cubicBezTo>
                    <a:cubicBezTo>
                      <a:pt x="40528" y="6132"/>
                      <a:pt x="40313" y="6107"/>
                      <a:pt x="40023" y="6107"/>
                    </a:cubicBezTo>
                    <a:lnTo>
                      <a:pt x="39949" y="6107"/>
                    </a:lnTo>
                    <a:cubicBezTo>
                      <a:pt x="39916" y="5627"/>
                      <a:pt x="39833" y="5230"/>
                      <a:pt x="39783" y="4998"/>
                    </a:cubicBezTo>
                    <a:cubicBezTo>
                      <a:pt x="39246" y="2491"/>
                      <a:pt x="38269" y="1275"/>
                      <a:pt x="37988" y="960"/>
                    </a:cubicBezTo>
                    <a:cubicBezTo>
                      <a:pt x="37442" y="348"/>
                      <a:pt x="36656" y="0"/>
                      <a:pt x="35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302125" y="2967425"/>
                <a:ext cx="10365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491" extrusionOk="0">
                    <a:moveTo>
                      <a:pt x="4063" y="1"/>
                    </a:moveTo>
                    <a:cubicBezTo>
                      <a:pt x="2677" y="1237"/>
                      <a:pt x="980" y="1378"/>
                      <a:pt x="305" y="1378"/>
                    </a:cubicBezTo>
                    <a:cubicBezTo>
                      <a:pt x="122" y="1378"/>
                      <a:pt x="14" y="1368"/>
                      <a:pt x="8" y="1366"/>
                    </a:cubicBezTo>
                    <a:lnTo>
                      <a:pt x="0" y="1482"/>
                    </a:lnTo>
                    <a:cubicBezTo>
                      <a:pt x="8" y="1482"/>
                      <a:pt x="116" y="1490"/>
                      <a:pt x="298" y="1490"/>
                    </a:cubicBezTo>
                    <a:cubicBezTo>
                      <a:pt x="976" y="1490"/>
                      <a:pt x="2722" y="1358"/>
                      <a:pt x="4145" y="92"/>
                    </a:cubicBezTo>
                    <a:lnTo>
                      <a:pt x="4063" y="1"/>
                    </a:ln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2324675" y="3002600"/>
                <a:ext cx="50700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407" extrusionOk="0">
                    <a:moveTo>
                      <a:pt x="108" y="0"/>
                    </a:moveTo>
                    <a:lnTo>
                      <a:pt x="0" y="42"/>
                    </a:lnTo>
                    <a:cubicBezTo>
                      <a:pt x="0" y="50"/>
                      <a:pt x="116" y="331"/>
                      <a:pt x="422" y="637"/>
                    </a:cubicBezTo>
                    <a:cubicBezTo>
                      <a:pt x="703" y="927"/>
                      <a:pt x="1208" y="1291"/>
                      <a:pt x="2011" y="1407"/>
                    </a:cubicBezTo>
                    <a:lnTo>
                      <a:pt x="2027" y="1291"/>
                    </a:lnTo>
                    <a:cubicBezTo>
                      <a:pt x="563" y="1076"/>
                      <a:pt x="108" y="9"/>
                      <a:pt x="108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1313150" y="2996275"/>
                <a:ext cx="116675" cy="4297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7191" extrusionOk="0">
                    <a:moveTo>
                      <a:pt x="3556" y="1"/>
                    </a:moveTo>
                    <a:cubicBezTo>
                      <a:pt x="3068" y="1"/>
                      <a:pt x="2375" y="17"/>
                      <a:pt x="1647" y="88"/>
                    </a:cubicBezTo>
                    <a:cubicBezTo>
                      <a:pt x="645" y="179"/>
                      <a:pt x="0" y="493"/>
                      <a:pt x="0" y="493"/>
                    </a:cubicBezTo>
                    <a:lnTo>
                      <a:pt x="439" y="17191"/>
                    </a:lnTo>
                    <a:lnTo>
                      <a:pt x="4667" y="17191"/>
                    </a:lnTo>
                    <a:lnTo>
                      <a:pt x="4253" y="13"/>
                    </a:lnTo>
                    <a:cubicBezTo>
                      <a:pt x="4253" y="13"/>
                      <a:pt x="3983" y="1"/>
                      <a:pt x="3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1419475" y="2996600"/>
                <a:ext cx="281325" cy="42945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17178" extrusionOk="0">
                    <a:moveTo>
                      <a:pt x="0" y="0"/>
                    </a:moveTo>
                    <a:lnTo>
                      <a:pt x="414" y="17178"/>
                    </a:lnTo>
                    <a:lnTo>
                      <a:pt x="11253" y="17178"/>
                    </a:lnTo>
                    <a:lnTo>
                      <a:pt x="11253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523500" y="2900825"/>
                <a:ext cx="92300" cy="5252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21009" extrusionOk="0">
                    <a:moveTo>
                      <a:pt x="2502" y="0"/>
                    </a:moveTo>
                    <a:cubicBezTo>
                      <a:pt x="2180" y="0"/>
                      <a:pt x="1832" y="9"/>
                      <a:pt x="1515" y="34"/>
                    </a:cubicBezTo>
                    <a:cubicBezTo>
                      <a:pt x="655" y="108"/>
                      <a:pt x="1" y="290"/>
                      <a:pt x="1" y="290"/>
                    </a:cubicBezTo>
                    <a:lnTo>
                      <a:pt x="1" y="21009"/>
                    </a:lnTo>
                    <a:lnTo>
                      <a:pt x="3162" y="21009"/>
                    </a:lnTo>
                    <a:lnTo>
                      <a:pt x="3691" y="34"/>
                    </a:lnTo>
                    <a:cubicBezTo>
                      <a:pt x="3691" y="34"/>
                      <a:pt x="3147" y="0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1602525" y="2901650"/>
                <a:ext cx="202325" cy="52440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20976" extrusionOk="0">
                    <a:moveTo>
                      <a:pt x="530" y="1"/>
                    </a:moveTo>
                    <a:lnTo>
                      <a:pt x="1" y="20976"/>
                    </a:lnTo>
                    <a:lnTo>
                      <a:pt x="8093" y="20976"/>
                    </a:lnTo>
                    <a:lnTo>
                      <a:pt x="8093" y="257"/>
                    </a:lnTo>
                    <a:lnTo>
                      <a:pt x="5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649700" y="3032675"/>
                <a:ext cx="141925" cy="393375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5735" extrusionOk="0">
                    <a:moveTo>
                      <a:pt x="1200" y="1"/>
                    </a:moveTo>
                    <a:cubicBezTo>
                      <a:pt x="1137" y="1"/>
                      <a:pt x="1074" y="2"/>
                      <a:pt x="1010" y="5"/>
                    </a:cubicBezTo>
                    <a:cubicBezTo>
                      <a:pt x="406" y="38"/>
                      <a:pt x="0" y="138"/>
                      <a:pt x="0" y="138"/>
                    </a:cubicBezTo>
                    <a:lnTo>
                      <a:pt x="3302" y="15735"/>
                    </a:lnTo>
                    <a:lnTo>
                      <a:pt x="5676" y="15735"/>
                    </a:lnTo>
                    <a:lnTo>
                      <a:pt x="2383" y="138"/>
                    </a:lnTo>
                    <a:cubicBezTo>
                      <a:pt x="2383" y="138"/>
                      <a:pt x="1829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1709275" y="3036100"/>
                <a:ext cx="234800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598" extrusionOk="0">
                    <a:moveTo>
                      <a:pt x="0" y="1"/>
                    </a:moveTo>
                    <a:lnTo>
                      <a:pt x="3293" y="15598"/>
                    </a:lnTo>
                    <a:lnTo>
                      <a:pt x="9391" y="15598"/>
                    </a:lnTo>
                    <a:lnTo>
                      <a:pt x="6040" y="8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1314175" y="3049750"/>
                <a:ext cx="1055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547" extrusionOk="0">
                    <a:moveTo>
                      <a:pt x="4195" y="1"/>
                    </a:moveTo>
                    <a:cubicBezTo>
                      <a:pt x="4180" y="1"/>
                      <a:pt x="3076" y="264"/>
                      <a:pt x="2147" y="264"/>
                    </a:cubicBezTo>
                    <a:cubicBezTo>
                      <a:pt x="2061" y="264"/>
                      <a:pt x="1977" y="262"/>
                      <a:pt x="1895" y="257"/>
                    </a:cubicBezTo>
                    <a:cubicBezTo>
                      <a:pt x="1789" y="251"/>
                      <a:pt x="1684" y="248"/>
                      <a:pt x="1581" y="248"/>
                    </a:cubicBezTo>
                    <a:cubicBezTo>
                      <a:pt x="727" y="248"/>
                      <a:pt x="8" y="439"/>
                      <a:pt x="0" y="439"/>
                    </a:cubicBezTo>
                    <a:lnTo>
                      <a:pt x="34" y="547"/>
                    </a:lnTo>
                    <a:cubicBezTo>
                      <a:pt x="41" y="547"/>
                      <a:pt x="741" y="364"/>
                      <a:pt x="1571" y="364"/>
                    </a:cubicBezTo>
                    <a:cubicBezTo>
                      <a:pt x="1675" y="364"/>
                      <a:pt x="1780" y="367"/>
                      <a:pt x="1887" y="373"/>
                    </a:cubicBezTo>
                    <a:cubicBezTo>
                      <a:pt x="1968" y="378"/>
                      <a:pt x="2052" y="380"/>
                      <a:pt x="2137" y="380"/>
                    </a:cubicBezTo>
                    <a:cubicBezTo>
                      <a:pt x="3083" y="380"/>
                      <a:pt x="4213" y="108"/>
                      <a:pt x="4220" y="108"/>
                    </a:cubicBezTo>
                    <a:lnTo>
                      <a:pt x="41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1523300" y="2942700"/>
                <a:ext cx="916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254" extrusionOk="0">
                    <a:moveTo>
                      <a:pt x="2057" y="0"/>
                    </a:moveTo>
                    <a:cubicBezTo>
                      <a:pt x="985" y="0"/>
                      <a:pt x="17" y="140"/>
                      <a:pt x="1" y="146"/>
                    </a:cubicBezTo>
                    <a:lnTo>
                      <a:pt x="17" y="253"/>
                    </a:lnTo>
                    <a:cubicBezTo>
                      <a:pt x="34" y="253"/>
                      <a:pt x="1006" y="114"/>
                      <a:pt x="2075" y="114"/>
                    </a:cubicBezTo>
                    <a:cubicBezTo>
                      <a:pt x="2609" y="114"/>
                      <a:pt x="3167" y="149"/>
                      <a:pt x="3641" y="253"/>
                    </a:cubicBezTo>
                    <a:lnTo>
                      <a:pt x="3666" y="146"/>
                    </a:lnTo>
                    <a:cubicBezTo>
                      <a:pt x="3177" y="37"/>
                      <a:pt x="2604" y="0"/>
                      <a:pt x="20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523500" y="2964800"/>
                <a:ext cx="910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9" extrusionOk="0">
                    <a:moveTo>
                      <a:pt x="1060" y="0"/>
                    </a:moveTo>
                    <a:cubicBezTo>
                      <a:pt x="476" y="0"/>
                      <a:pt x="39" y="36"/>
                      <a:pt x="1" y="40"/>
                    </a:cubicBezTo>
                    <a:lnTo>
                      <a:pt x="9" y="147"/>
                    </a:lnTo>
                    <a:cubicBezTo>
                      <a:pt x="20" y="147"/>
                      <a:pt x="449" y="113"/>
                      <a:pt x="1030" y="113"/>
                    </a:cubicBezTo>
                    <a:cubicBezTo>
                      <a:pt x="1826" y="113"/>
                      <a:pt x="2908" y="177"/>
                      <a:pt x="3592" y="478"/>
                    </a:cubicBezTo>
                    <a:lnTo>
                      <a:pt x="3642" y="379"/>
                    </a:lnTo>
                    <a:cubicBezTo>
                      <a:pt x="2938" y="68"/>
                      <a:pt x="1861" y="0"/>
                      <a:pt x="10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523300" y="3354575"/>
                <a:ext cx="8132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69" extrusionOk="0">
                    <a:moveTo>
                      <a:pt x="1934" y="0"/>
                    </a:moveTo>
                    <a:cubicBezTo>
                      <a:pt x="997" y="0"/>
                      <a:pt x="61" y="147"/>
                      <a:pt x="1" y="153"/>
                    </a:cubicBezTo>
                    <a:lnTo>
                      <a:pt x="17" y="269"/>
                    </a:lnTo>
                    <a:cubicBezTo>
                      <a:pt x="34" y="263"/>
                      <a:pt x="973" y="116"/>
                      <a:pt x="1910" y="116"/>
                    </a:cubicBezTo>
                    <a:cubicBezTo>
                      <a:pt x="2388" y="116"/>
                      <a:pt x="2865" y="154"/>
                      <a:pt x="3219" y="269"/>
                    </a:cubicBezTo>
                    <a:lnTo>
                      <a:pt x="3252" y="153"/>
                    </a:lnTo>
                    <a:cubicBezTo>
                      <a:pt x="2890" y="38"/>
                      <a:pt x="2412" y="0"/>
                      <a:pt x="19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523300" y="3369725"/>
                <a:ext cx="807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34" extrusionOk="0">
                    <a:moveTo>
                      <a:pt x="1867" y="0"/>
                    </a:moveTo>
                    <a:cubicBezTo>
                      <a:pt x="916" y="0"/>
                      <a:pt x="17" y="118"/>
                      <a:pt x="1" y="118"/>
                    </a:cubicBezTo>
                    <a:lnTo>
                      <a:pt x="17" y="234"/>
                    </a:lnTo>
                    <a:cubicBezTo>
                      <a:pt x="28" y="228"/>
                      <a:pt x="904" y="114"/>
                      <a:pt x="1839" y="114"/>
                    </a:cubicBezTo>
                    <a:cubicBezTo>
                      <a:pt x="2317" y="114"/>
                      <a:pt x="2810" y="144"/>
                      <a:pt x="3211" y="234"/>
                    </a:cubicBezTo>
                    <a:lnTo>
                      <a:pt x="3228" y="118"/>
                    </a:lnTo>
                    <a:cubicBezTo>
                      <a:pt x="2830" y="30"/>
                      <a:pt x="2342" y="0"/>
                      <a:pt x="18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58600" y="3074525"/>
                <a:ext cx="6020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0" extrusionOk="0">
                    <a:moveTo>
                      <a:pt x="1381" y="1"/>
                    </a:moveTo>
                    <a:cubicBezTo>
                      <a:pt x="694" y="1"/>
                      <a:pt x="44" y="138"/>
                      <a:pt x="0" y="143"/>
                    </a:cubicBezTo>
                    <a:lnTo>
                      <a:pt x="25" y="259"/>
                    </a:lnTo>
                    <a:cubicBezTo>
                      <a:pt x="36" y="254"/>
                      <a:pt x="704" y="115"/>
                      <a:pt x="1399" y="115"/>
                    </a:cubicBezTo>
                    <a:cubicBezTo>
                      <a:pt x="1744" y="115"/>
                      <a:pt x="2095" y="149"/>
                      <a:pt x="2375" y="251"/>
                    </a:cubicBezTo>
                    <a:lnTo>
                      <a:pt x="2408" y="152"/>
                    </a:lnTo>
                    <a:cubicBezTo>
                      <a:pt x="2110" y="38"/>
                      <a:pt x="1740" y="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1661275" y="3087300"/>
                <a:ext cx="598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20" extrusionOk="0">
                    <a:moveTo>
                      <a:pt x="1333" y="0"/>
                    </a:moveTo>
                    <a:cubicBezTo>
                      <a:pt x="645" y="0"/>
                      <a:pt x="39" y="107"/>
                      <a:pt x="1" y="112"/>
                    </a:cubicBezTo>
                    <a:lnTo>
                      <a:pt x="17" y="220"/>
                    </a:lnTo>
                    <a:cubicBezTo>
                      <a:pt x="28" y="220"/>
                      <a:pt x="642" y="113"/>
                      <a:pt x="1335" y="113"/>
                    </a:cubicBezTo>
                    <a:cubicBezTo>
                      <a:pt x="1681" y="113"/>
                      <a:pt x="2047" y="140"/>
                      <a:pt x="2367" y="220"/>
                    </a:cubicBezTo>
                    <a:lnTo>
                      <a:pt x="2392" y="112"/>
                    </a:lnTo>
                    <a:cubicBezTo>
                      <a:pt x="2061" y="28"/>
                      <a:pt x="1686" y="0"/>
                      <a:pt x="13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1717125" y="3351950"/>
                <a:ext cx="600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17" extrusionOk="0">
                    <a:moveTo>
                      <a:pt x="1355" y="0"/>
                    </a:moveTo>
                    <a:cubicBezTo>
                      <a:pt x="666" y="0"/>
                      <a:pt x="44" y="104"/>
                      <a:pt x="1" y="109"/>
                    </a:cubicBezTo>
                    <a:lnTo>
                      <a:pt x="25" y="217"/>
                    </a:lnTo>
                    <a:cubicBezTo>
                      <a:pt x="31" y="217"/>
                      <a:pt x="665" y="114"/>
                      <a:pt x="1360" y="114"/>
                    </a:cubicBezTo>
                    <a:cubicBezTo>
                      <a:pt x="1707" y="114"/>
                      <a:pt x="2069" y="139"/>
                      <a:pt x="2375" y="217"/>
                    </a:cubicBezTo>
                    <a:lnTo>
                      <a:pt x="2400" y="109"/>
                    </a:lnTo>
                    <a:cubicBezTo>
                      <a:pt x="2080" y="28"/>
                      <a:pt x="1709" y="0"/>
                      <a:pt x="1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720450" y="3366775"/>
                <a:ext cx="600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28" extrusionOk="0">
                    <a:moveTo>
                      <a:pt x="1222" y="0"/>
                    </a:moveTo>
                    <a:cubicBezTo>
                      <a:pt x="521" y="0"/>
                      <a:pt x="5" y="115"/>
                      <a:pt x="0" y="120"/>
                    </a:cubicBezTo>
                    <a:lnTo>
                      <a:pt x="25" y="228"/>
                    </a:lnTo>
                    <a:cubicBezTo>
                      <a:pt x="30" y="228"/>
                      <a:pt x="543" y="114"/>
                      <a:pt x="1238" y="114"/>
                    </a:cubicBezTo>
                    <a:cubicBezTo>
                      <a:pt x="1585" y="114"/>
                      <a:pt x="1978" y="142"/>
                      <a:pt x="2375" y="228"/>
                    </a:cubicBezTo>
                    <a:lnTo>
                      <a:pt x="2400" y="120"/>
                    </a:lnTo>
                    <a:cubicBezTo>
                      <a:pt x="1988" y="30"/>
                      <a:pt x="1581" y="0"/>
                      <a:pt x="1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2036525" y="3331500"/>
                <a:ext cx="3018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4259" extrusionOk="0">
                    <a:moveTo>
                      <a:pt x="25" y="0"/>
                    </a:moveTo>
                    <a:cubicBezTo>
                      <a:pt x="25" y="0"/>
                      <a:pt x="0" y="1572"/>
                      <a:pt x="1175" y="2731"/>
                    </a:cubicBezTo>
                    <a:cubicBezTo>
                      <a:pt x="1216" y="2764"/>
                      <a:pt x="1249" y="2797"/>
                      <a:pt x="1283" y="2830"/>
                    </a:cubicBezTo>
                    <a:cubicBezTo>
                      <a:pt x="1572" y="3095"/>
                      <a:pt x="1928" y="3335"/>
                      <a:pt x="2366" y="3525"/>
                    </a:cubicBezTo>
                    <a:cubicBezTo>
                      <a:pt x="2507" y="3583"/>
                      <a:pt x="2648" y="3641"/>
                      <a:pt x="2788" y="3691"/>
                    </a:cubicBezTo>
                    <a:lnTo>
                      <a:pt x="2797" y="3691"/>
                    </a:lnTo>
                    <a:lnTo>
                      <a:pt x="3086" y="3790"/>
                    </a:lnTo>
                    <a:cubicBezTo>
                      <a:pt x="4039" y="4092"/>
                      <a:pt x="5137" y="4258"/>
                      <a:pt x="6195" y="4258"/>
                    </a:cubicBezTo>
                    <a:cubicBezTo>
                      <a:pt x="7022" y="4258"/>
                      <a:pt x="7825" y="4157"/>
                      <a:pt x="8514" y="3939"/>
                    </a:cubicBezTo>
                    <a:cubicBezTo>
                      <a:pt x="8622" y="3906"/>
                      <a:pt x="8729" y="3873"/>
                      <a:pt x="8837" y="3831"/>
                    </a:cubicBezTo>
                    <a:lnTo>
                      <a:pt x="8845" y="3823"/>
                    </a:lnTo>
                    <a:cubicBezTo>
                      <a:pt x="9333" y="3633"/>
                      <a:pt x="9747" y="3376"/>
                      <a:pt x="10053" y="3045"/>
                    </a:cubicBezTo>
                    <a:cubicBezTo>
                      <a:pt x="10955" y="2077"/>
                      <a:pt x="11518" y="1134"/>
                      <a:pt x="11807" y="555"/>
                    </a:cubicBezTo>
                    <a:lnTo>
                      <a:pt x="11816" y="555"/>
                    </a:lnTo>
                    <a:cubicBezTo>
                      <a:pt x="11816" y="546"/>
                      <a:pt x="11824" y="538"/>
                      <a:pt x="11824" y="530"/>
                    </a:cubicBezTo>
                    <a:cubicBezTo>
                      <a:pt x="11998" y="199"/>
                      <a:pt x="12072" y="0"/>
                      <a:pt x="12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2023475" y="3239850"/>
                <a:ext cx="324575" cy="12332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493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lnTo>
                      <a:pt x="1" y="3004"/>
                    </a:lnTo>
                    <a:cubicBezTo>
                      <a:pt x="1" y="4072"/>
                      <a:pt x="2905" y="4932"/>
                      <a:pt x="6488" y="4932"/>
                    </a:cubicBezTo>
                    <a:cubicBezTo>
                      <a:pt x="10070" y="4932"/>
                      <a:pt x="12983" y="4072"/>
                      <a:pt x="12983" y="3004"/>
                    </a:cubicBezTo>
                    <a:lnTo>
                      <a:pt x="12983" y="1292"/>
                    </a:ln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2023475" y="3239850"/>
                <a:ext cx="324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258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cubicBezTo>
                      <a:pt x="1" y="1829"/>
                      <a:pt x="1680" y="2293"/>
                      <a:pt x="4063" y="2483"/>
                    </a:cubicBezTo>
                    <a:cubicBezTo>
                      <a:pt x="4808" y="2549"/>
                      <a:pt x="5627" y="2582"/>
                      <a:pt x="6488" y="2582"/>
                    </a:cubicBezTo>
                    <a:cubicBezTo>
                      <a:pt x="9557" y="2582"/>
                      <a:pt x="12122" y="2152"/>
                      <a:pt x="12801" y="1589"/>
                    </a:cubicBezTo>
                    <a:cubicBezTo>
                      <a:pt x="12917" y="1490"/>
                      <a:pt x="12983" y="1391"/>
                      <a:pt x="12983" y="1292"/>
                    </a:cubicBez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 rot="-1114685">
                <a:off x="2191875" y="2788400"/>
                <a:ext cx="65801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1870" extrusionOk="0">
                    <a:moveTo>
                      <a:pt x="2472" y="0"/>
                    </a:moveTo>
                    <a:cubicBezTo>
                      <a:pt x="2184" y="0"/>
                      <a:pt x="1529" y="72"/>
                      <a:pt x="696" y="614"/>
                    </a:cubicBezTo>
                    <a:cubicBezTo>
                      <a:pt x="67" y="1019"/>
                      <a:pt x="1" y="1367"/>
                      <a:pt x="141" y="1631"/>
                    </a:cubicBezTo>
                    <a:cubicBezTo>
                      <a:pt x="219" y="1774"/>
                      <a:pt x="338" y="1870"/>
                      <a:pt x="523" y="1870"/>
                    </a:cubicBezTo>
                    <a:cubicBezTo>
                      <a:pt x="691" y="1870"/>
                      <a:pt x="913" y="1791"/>
                      <a:pt x="1209" y="1598"/>
                    </a:cubicBezTo>
                    <a:cubicBezTo>
                      <a:pt x="2359" y="845"/>
                      <a:pt x="2632" y="10"/>
                      <a:pt x="2632" y="10"/>
                    </a:cubicBezTo>
                    <a:cubicBezTo>
                      <a:pt x="2632" y="10"/>
                      <a:pt x="2576" y="0"/>
                      <a:pt x="24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163525" y="2906400"/>
                <a:ext cx="531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554" extrusionOk="0">
                    <a:moveTo>
                      <a:pt x="2127" y="1"/>
                    </a:moveTo>
                    <a:cubicBezTo>
                      <a:pt x="2127" y="1"/>
                      <a:pt x="1324" y="166"/>
                      <a:pt x="472" y="1275"/>
                    </a:cubicBezTo>
                    <a:cubicBezTo>
                      <a:pt x="0" y="1879"/>
                      <a:pt x="33" y="2227"/>
                      <a:pt x="249" y="2433"/>
                    </a:cubicBezTo>
                    <a:cubicBezTo>
                      <a:pt x="326" y="2508"/>
                      <a:pt x="416" y="2553"/>
                      <a:pt x="521" y="2553"/>
                    </a:cubicBezTo>
                    <a:cubicBezTo>
                      <a:pt x="709" y="2553"/>
                      <a:pt x="947" y="2407"/>
                      <a:pt x="1250" y="2020"/>
                    </a:cubicBezTo>
                    <a:cubicBezTo>
                      <a:pt x="2119" y="894"/>
                      <a:pt x="2127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022250" y="2829450"/>
                <a:ext cx="169625" cy="465675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8627" extrusionOk="0">
                    <a:moveTo>
                      <a:pt x="99" y="1"/>
                    </a:moveTo>
                    <a:lnTo>
                      <a:pt x="0" y="100"/>
                    </a:lnTo>
                    <a:cubicBezTo>
                      <a:pt x="3715" y="4841"/>
                      <a:pt x="5279" y="9624"/>
                      <a:pt x="5933" y="12801"/>
                    </a:cubicBezTo>
                    <a:cubicBezTo>
                      <a:pt x="6644" y="16243"/>
                      <a:pt x="6479" y="18593"/>
                      <a:pt x="6471" y="18618"/>
                    </a:cubicBezTo>
                    <a:lnTo>
                      <a:pt x="6611" y="18626"/>
                    </a:lnTo>
                    <a:cubicBezTo>
                      <a:pt x="6611" y="18609"/>
                      <a:pt x="6785" y="16235"/>
                      <a:pt x="6073" y="12776"/>
                    </a:cubicBezTo>
                    <a:cubicBezTo>
                      <a:pt x="5411" y="9582"/>
                      <a:pt x="3839" y="4767"/>
                      <a:pt x="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13475" y="2717350"/>
                <a:ext cx="70750" cy="261900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0476" extrusionOk="0">
                    <a:moveTo>
                      <a:pt x="1175" y="0"/>
                    </a:moveTo>
                    <a:lnTo>
                      <a:pt x="1051" y="50"/>
                    </a:lnTo>
                    <a:cubicBezTo>
                      <a:pt x="1067" y="108"/>
                      <a:pt x="2681" y="5751"/>
                      <a:pt x="0" y="10393"/>
                    </a:cubicBezTo>
                    <a:lnTo>
                      <a:pt x="116" y="10475"/>
                    </a:lnTo>
                    <a:cubicBezTo>
                      <a:pt x="2830" y="5767"/>
                      <a:pt x="1192" y="58"/>
                      <a:pt x="1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003625" y="2894825"/>
                <a:ext cx="77600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11" extrusionOk="0">
                    <a:moveTo>
                      <a:pt x="83" y="0"/>
                    </a:moveTo>
                    <a:lnTo>
                      <a:pt x="0" y="133"/>
                    </a:lnTo>
                    <a:cubicBezTo>
                      <a:pt x="17" y="141"/>
                      <a:pt x="1068" y="911"/>
                      <a:pt x="2450" y="911"/>
                    </a:cubicBezTo>
                    <a:cubicBezTo>
                      <a:pt x="2665" y="911"/>
                      <a:pt x="2880" y="894"/>
                      <a:pt x="3103" y="853"/>
                    </a:cubicBezTo>
                    <a:lnTo>
                      <a:pt x="3078" y="704"/>
                    </a:lnTo>
                    <a:cubicBezTo>
                      <a:pt x="2863" y="743"/>
                      <a:pt x="2653" y="760"/>
                      <a:pt x="2451" y="760"/>
                    </a:cubicBezTo>
                    <a:cubicBezTo>
                      <a:pt x="1109" y="760"/>
                      <a:pt x="90" y="15"/>
                      <a:pt x="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09425" y="3088225"/>
                <a:ext cx="172750" cy="121450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4858" extrusionOk="0">
                    <a:moveTo>
                      <a:pt x="58" y="1"/>
                    </a:moveTo>
                    <a:lnTo>
                      <a:pt x="17" y="150"/>
                    </a:lnTo>
                    <a:cubicBezTo>
                      <a:pt x="8" y="142"/>
                      <a:pt x="0" y="142"/>
                      <a:pt x="0" y="142"/>
                    </a:cubicBezTo>
                    <a:lnTo>
                      <a:pt x="0" y="142"/>
                    </a:lnTo>
                    <a:cubicBezTo>
                      <a:pt x="17" y="158"/>
                      <a:pt x="75" y="241"/>
                      <a:pt x="132" y="332"/>
                    </a:cubicBezTo>
                    <a:cubicBezTo>
                      <a:pt x="1812" y="2980"/>
                      <a:pt x="4088" y="4502"/>
                      <a:pt x="6893" y="4858"/>
                    </a:cubicBezTo>
                    <a:lnTo>
                      <a:pt x="6909" y="4709"/>
                    </a:lnTo>
                    <a:cubicBezTo>
                      <a:pt x="4137" y="4353"/>
                      <a:pt x="1895" y="2855"/>
                      <a:pt x="240" y="249"/>
                    </a:cubicBezTo>
                    <a:cubicBezTo>
                      <a:pt x="124" y="59"/>
                      <a:pt x="99" y="17"/>
                      <a:pt x="58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061125" y="3042525"/>
                <a:ext cx="30225" cy="126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5048" extrusionOk="0">
                    <a:moveTo>
                      <a:pt x="125" y="0"/>
                    </a:moveTo>
                    <a:lnTo>
                      <a:pt x="1" y="66"/>
                    </a:lnTo>
                    <a:cubicBezTo>
                      <a:pt x="17" y="91"/>
                      <a:pt x="1209" y="3020"/>
                      <a:pt x="721" y="5006"/>
                    </a:cubicBezTo>
                    <a:lnTo>
                      <a:pt x="853" y="5048"/>
                    </a:lnTo>
                    <a:cubicBezTo>
                      <a:pt x="1118" y="3980"/>
                      <a:pt x="903" y="2665"/>
                      <a:pt x="679" y="1746"/>
                    </a:cubicBezTo>
                    <a:cubicBezTo>
                      <a:pt x="439" y="753"/>
                      <a:pt x="133" y="9"/>
                      <a:pt x="125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1962450" y="2772375"/>
                <a:ext cx="7720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027" extrusionOk="0">
                    <a:moveTo>
                      <a:pt x="1" y="0"/>
                    </a:moveTo>
                    <a:cubicBezTo>
                      <a:pt x="1" y="0"/>
                      <a:pt x="299" y="1059"/>
                      <a:pt x="1614" y="2383"/>
                    </a:cubicBezTo>
                    <a:cubicBezTo>
                      <a:pt x="2084" y="2852"/>
                      <a:pt x="2405" y="3026"/>
                      <a:pt x="2625" y="3026"/>
                    </a:cubicBezTo>
                    <a:cubicBezTo>
                      <a:pt x="2742" y="3026"/>
                      <a:pt x="2831" y="2977"/>
                      <a:pt x="2897" y="2896"/>
                    </a:cubicBezTo>
                    <a:cubicBezTo>
                      <a:pt x="3087" y="2664"/>
                      <a:pt x="3021" y="2259"/>
                      <a:pt x="2301" y="1531"/>
                    </a:cubicBezTo>
                    <a:cubicBezTo>
                      <a:pt x="961" y="19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1947775" y="2868150"/>
                <a:ext cx="914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052" extrusionOk="0">
                    <a:moveTo>
                      <a:pt x="167" y="1"/>
                    </a:moveTo>
                    <a:cubicBezTo>
                      <a:pt x="57" y="1"/>
                      <a:pt x="0" y="8"/>
                      <a:pt x="0" y="8"/>
                    </a:cubicBezTo>
                    <a:cubicBezTo>
                      <a:pt x="0" y="8"/>
                      <a:pt x="563" y="927"/>
                      <a:pt x="2177" y="1746"/>
                    </a:cubicBezTo>
                    <a:cubicBezTo>
                      <a:pt x="2607" y="1963"/>
                      <a:pt x="2914" y="2051"/>
                      <a:pt x="3129" y="2051"/>
                    </a:cubicBezTo>
                    <a:cubicBezTo>
                      <a:pt x="3357" y="2051"/>
                      <a:pt x="3482" y="1953"/>
                      <a:pt x="3542" y="1804"/>
                    </a:cubicBezTo>
                    <a:cubicBezTo>
                      <a:pt x="3658" y="1523"/>
                      <a:pt x="3492" y="1150"/>
                      <a:pt x="2607" y="703"/>
                    </a:cubicBezTo>
                    <a:cubicBezTo>
                      <a:pt x="1366" y="77"/>
                      <a:pt x="509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033400" y="2989975"/>
                <a:ext cx="46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915" extrusionOk="0">
                    <a:moveTo>
                      <a:pt x="166" y="1"/>
                    </a:moveTo>
                    <a:cubicBezTo>
                      <a:pt x="166" y="1"/>
                      <a:pt x="1" y="894"/>
                      <a:pt x="605" y="2193"/>
                    </a:cubicBezTo>
                    <a:cubicBezTo>
                      <a:pt x="852" y="2725"/>
                      <a:pt x="1086" y="2915"/>
                      <a:pt x="1291" y="2915"/>
                    </a:cubicBezTo>
                    <a:cubicBezTo>
                      <a:pt x="1361" y="2915"/>
                      <a:pt x="1427" y="2893"/>
                      <a:pt x="1490" y="2855"/>
                    </a:cubicBezTo>
                    <a:cubicBezTo>
                      <a:pt x="1747" y="2715"/>
                      <a:pt x="1846" y="2384"/>
                      <a:pt x="1515" y="1672"/>
                    </a:cubicBezTo>
                    <a:cubicBezTo>
                      <a:pt x="911" y="356"/>
                      <a:pt x="166" y="1"/>
                      <a:pt x="166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 rot="-623241">
                <a:off x="2067326" y="2807524"/>
                <a:ext cx="36650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3144" extrusionOk="0">
                    <a:moveTo>
                      <a:pt x="357" y="1"/>
                    </a:moveTo>
                    <a:cubicBezTo>
                      <a:pt x="357" y="1"/>
                      <a:pt x="1" y="820"/>
                      <a:pt x="307" y="2243"/>
                    </a:cubicBezTo>
                    <a:cubicBezTo>
                      <a:pt x="450" y="2917"/>
                      <a:pt x="668" y="3144"/>
                      <a:pt x="907" y="3144"/>
                    </a:cubicBezTo>
                    <a:cubicBezTo>
                      <a:pt x="944" y="3144"/>
                      <a:pt x="981" y="3138"/>
                      <a:pt x="1019" y="3128"/>
                    </a:cubicBezTo>
                    <a:cubicBezTo>
                      <a:pt x="1292" y="3054"/>
                      <a:pt x="1465" y="2764"/>
                      <a:pt x="1300" y="1987"/>
                    </a:cubicBezTo>
                    <a:cubicBezTo>
                      <a:pt x="994" y="539"/>
                      <a:pt x="357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101050" y="3093600"/>
                <a:ext cx="28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213" extrusionOk="0">
                    <a:moveTo>
                      <a:pt x="663" y="1"/>
                    </a:moveTo>
                    <a:cubicBezTo>
                      <a:pt x="663" y="1"/>
                      <a:pt x="116" y="679"/>
                      <a:pt x="42" y="2136"/>
                    </a:cubicBezTo>
                    <a:cubicBezTo>
                      <a:pt x="1" y="2938"/>
                      <a:pt x="224" y="3195"/>
                      <a:pt x="505" y="3211"/>
                    </a:cubicBezTo>
                    <a:cubicBezTo>
                      <a:pt x="515" y="3212"/>
                      <a:pt x="524" y="3212"/>
                      <a:pt x="534" y="3212"/>
                    </a:cubicBezTo>
                    <a:cubicBezTo>
                      <a:pt x="803" y="3212"/>
                      <a:pt x="1028" y="2977"/>
                      <a:pt x="1068" y="2202"/>
                    </a:cubicBezTo>
                    <a:cubicBezTo>
                      <a:pt x="1142" y="721"/>
                      <a:pt x="663" y="1"/>
                      <a:pt x="66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1987075" y="3060525"/>
                <a:ext cx="5257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85" extrusionOk="0">
                    <a:moveTo>
                      <a:pt x="0" y="0"/>
                    </a:moveTo>
                    <a:cubicBezTo>
                      <a:pt x="0" y="0"/>
                      <a:pt x="17" y="910"/>
                      <a:pt x="853" y="2036"/>
                    </a:cubicBezTo>
                    <a:cubicBezTo>
                      <a:pt x="1156" y="2436"/>
                      <a:pt x="1395" y="2585"/>
                      <a:pt x="1584" y="2585"/>
                    </a:cubicBezTo>
                    <a:cubicBezTo>
                      <a:pt x="1685" y="2585"/>
                      <a:pt x="1771" y="2543"/>
                      <a:pt x="1846" y="2474"/>
                    </a:cubicBezTo>
                    <a:cubicBezTo>
                      <a:pt x="2061" y="2267"/>
                      <a:pt x="2102" y="1928"/>
                      <a:pt x="1639" y="1307"/>
                    </a:cubicBezTo>
                    <a:cubicBezTo>
                      <a:pt x="795" y="166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14900" y="2634200"/>
                <a:ext cx="410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4224" extrusionOk="0">
                    <a:moveTo>
                      <a:pt x="299" y="0"/>
                    </a:moveTo>
                    <a:cubicBezTo>
                      <a:pt x="299" y="0"/>
                      <a:pt x="1" y="1059"/>
                      <a:pt x="415" y="2979"/>
                    </a:cubicBezTo>
                    <a:cubicBezTo>
                      <a:pt x="615" y="3919"/>
                      <a:pt x="868" y="4224"/>
                      <a:pt x="1120" y="4224"/>
                    </a:cubicBezTo>
                    <a:cubicBezTo>
                      <a:pt x="1150" y="4224"/>
                      <a:pt x="1180" y="4219"/>
                      <a:pt x="1209" y="4212"/>
                    </a:cubicBezTo>
                    <a:cubicBezTo>
                      <a:pt x="1482" y="4137"/>
                      <a:pt x="1639" y="3765"/>
                      <a:pt x="1408" y="2714"/>
                    </a:cubicBezTo>
                    <a:cubicBezTo>
                      <a:pt x="986" y="770"/>
                      <a:pt x="299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1922525" y="2959825"/>
                <a:ext cx="2675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13718" extrusionOk="0">
                    <a:moveTo>
                      <a:pt x="3993" y="1"/>
                    </a:moveTo>
                    <a:cubicBezTo>
                      <a:pt x="3851" y="1"/>
                      <a:pt x="3709" y="24"/>
                      <a:pt x="3567" y="73"/>
                    </a:cubicBezTo>
                    <a:cubicBezTo>
                      <a:pt x="1" y="1298"/>
                      <a:pt x="7928" y="9382"/>
                      <a:pt x="8838" y="13717"/>
                    </a:cubicBezTo>
                    <a:lnTo>
                      <a:pt x="10699" y="13618"/>
                    </a:lnTo>
                    <a:cubicBezTo>
                      <a:pt x="10699" y="13618"/>
                      <a:pt x="7412" y="1"/>
                      <a:pt x="3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1870825" y="3027050"/>
                <a:ext cx="306175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723" extrusionOk="0">
                    <a:moveTo>
                      <a:pt x="4129" y="0"/>
                    </a:moveTo>
                    <a:cubicBezTo>
                      <a:pt x="3876" y="0"/>
                      <a:pt x="3629" y="58"/>
                      <a:pt x="3393" y="181"/>
                    </a:cubicBezTo>
                    <a:cubicBezTo>
                      <a:pt x="0" y="1951"/>
                      <a:pt x="8937" y="7222"/>
                      <a:pt x="10401" y="10722"/>
                    </a:cubicBezTo>
                    <a:lnTo>
                      <a:pt x="12246" y="10259"/>
                    </a:lnTo>
                    <a:cubicBezTo>
                      <a:pt x="12246" y="10259"/>
                      <a:pt x="7525" y="0"/>
                      <a:pt x="4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1980050" y="3067750"/>
                <a:ext cx="1739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8912" extrusionOk="0">
                    <a:moveTo>
                      <a:pt x="91" y="1"/>
                    </a:moveTo>
                    <a:lnTo>
                      <a:pt x="0" y="141"/>
                    </a:lnTo>
                    <a:cubicBezTo>
                      <a:pt x="50" y="174"/>
                      <a:pt x="4956" y="4245"/>
                      <a:pt x="6826" y="8912"/>
                    </a:cubicBezTo>
                    <a:lnTo>
                      <a:pt x="6959" y="8846"/>
                    </a:lnTo>
                    <a:cubicBezTo>
                      <a:pt x="5081" y="4138"/>
                      <a:pt x="141" y="42"/>
                      <a:pt x="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115950" y="2939300"/>
                <a:ext cx="370300" cy="365125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605" extrusionOk="0">
                    <a:moveTo>
                      <a:pt x="11902" y="1"/>
                    </a:moveTo>
                    <a:cubicBezTo>
                      <a:pt x="10468" y="1"/>
                      <a:pt x="9762" y="1179"/>
                      <a:pt x="8796" y="2251"/>
                    </a:cubicBezTo>
                    <a:cubicBezTo>
                      <a:pt x="7662" y="3517"/>
                      <a:pt x="3103" y="1895"/>
                      <a:pt x="3467" y="5643"/>
                    </a:cubicBezTo>
                    <a:cubicBezTo>
                      <a:pt x="3831" y="9392"/>
                      <a:pt x="2557" y="8986"/>
                      <a:pt x="968" y="11013"/>
                    </a:cubicBezTo>
                    <a:cubicBezTo>
                      <a:pt x="671" y="11386"/>
                      <a:pt x="472" y="11758"/>
                      <a:pt x="348" y="12114"/>
                    </a:cubicBezTo>
                    <a:cubicBezTo>
                      <a:pt x="0" y="13098"/>
                      <a:pt x="174" y="13976"/>
                      <a:pt x="364" y="14505"/>
                    </a:cubicBezTo>
                    <a:cubicBezTo>
                      <a:pt x="1109" y="14571"/>
                      <a:pt x="1928" y="14604"/>
                      <a:pt x="2789" y="14604"/>
                    </a:cubicBezTo>
                    <a:cubicBezTo>
                      <a:pt x="5858" y="14604"/>
                      <a:pt x="8423" y="14174"/>
                      <a:pt x="9102" y="13611"/>
                    </a:cubicBezTo>
                    <a:cubicBezTo>
                      <a:pt x="9325" y="13446"/>
                      <a:pt x="9292" y="13189"/>
                      <a:pt x="9292" y="13189"/>
                    </a:cubicBezTo>
                    <a:cubicBezTo>
                      <a:pt x="9507" y="11543"/>
                      <a:pt x="9433" y="11924"/>
                      <a:pt x="11576" y="10757"/>
                    </a:cubicBezTo>
                    <a:cubicBezTo>
                      <a:pt x="13719" y="9598"/>
                      <a:pt x="11485" y="7216"/>
                      <a:pt x="12759" y="5395"/>
                    </a:cubicBezTo>
                    <a:cubicBezTo>
                      <a:pt x="14042" y="3567"/>
                      <a:pt x="14811" y="687"/>
                      <a:pt x="12759" y="125"/>
                    </a:cubicBezTo>
                    <a:cubicBezTo>
                      <a:pt x="12446" y="40"/>
                      <a:pt x="12162" y="1"/>
                      <a:pt x="119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06125" y="2950475"/>
                <a:ext cx="244325" cy="357250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290" extrusionOk="0">
                    <a:moveTo>
                      <a:pt x="9682" y="0"/>
                    </a:moveTo>
                    <a:cubicBezTo>
                      <a:pt x="1772" y="7720"/>
                      <a:pt x="17" y="14182"/>
                      <a:pt x="1" y="14248"/>
                    </a:cubicBezTo>
                    <a:lnTo>
                      <a:pt x="133" y="14290"/>
                    </a:lnTo>
                    <a:cubicBezTo>
                      <a:pt x="150" y="14224"/>
                      <a:pt x="1887" y="7811"/>
                      <a:pt x="9773" y="116"/>
                    </a:cubicBezTo>
                    <a:lnTo>
                      <a:pt x="96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01575" y="3081825"/>
                <a:ext cx="683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894" extrusionOk="0">
                    <a:moveTo>
                      <a:pt x="84" y="0"/>
                    </a:moveTo>
                    <a:lnTo>
                      <a:pt x="1" y="116"/>
                    </a:lnTo>
                    <a:cubicBezTo>
                      <a:pt x="34" y="149"/>
                      <a:pt x="861" y="819"/>
                      <a:pt x="2731" y="894"/>
                    </a:cubicBezTo>
                    <a:lnTo>
                      <a:pt x="2731" y="745"/>
                    </a:lnTo>
                    <a:cubicBezTo>
                      <a:pt x="919" y="671"/>
                      <a:pt x="92" y="9"/>
                      <a:pt x="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244200" y="3019350"/>
                <a:ext cx="5505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477" extrusionOk="0">
                    <a:moveTo>
                      <a:pt x="133" y="1"/>
                    </a:moveTo>
                    <a:lnTo>
                      <a:pt x="0" y="17"/>
                    </a:lnTo>
                    <a:cubicBezTo>
                      <a:pt x="0" y="25"/>
                      <a:pt x="91" y="952"/>
                      <a:pt x="397" y="1962"/>
                    </a:cubicBezTo>
                    <a:cubicBezTo>
                      <a:pt x="811" y="3302"/>
                      <a:pt x="1415" y="4171"/>
                      <a:pt x="2152" y="4477"/>
                    </a:cubicBezTo>
                    <a:lnTo>
                      <a:pt x="2201" y="4336"/>
                    </a:lnTo>
                    <a:cubicBezTo>
                      <a:pt x="497" y="3625"/>
                      <a:pt x="141" y="42"/>
                      <a:pt x="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38725" y="3028050"/>
                <a:ext cx="121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953" extrusionOk="0">
                    <a:moveTo>
                      <a:pt x="4775" y="0"/>
                    </a:moveTo>
                    <a:cubicBezTo>
                      <a:pt x="3133" y="1629"/>
                      <a:pt x="1130" y="1799"/>
                      <a:pt x="350" y="1799"/>
                    </a:cubicBezTo>
                    <a:cubicBezTo>
                      <a:pt x="143" y="1799"/>
                      <a:pt x="22" y="1787"/>
                      <a:pt x="17" y="1787"/>
                    </a:cubicBezTo>
                    <a:lnTo>
                      <a:pt x="1" y="1936"/>
                    </a:lnTo>
                    <a:cubicBezTo>
                      <a:pt x="9" y="1936"/>
                      <a:pt x="133" y="1953"/>
                      <a:pt x="348" y="1953"/>
                    </a:cubicBezTo>
                    <a:cubicBezTo>
                      <a:pt x="1151" y="1953"/>
                      <a:pt x="3194" y="1771"/>
                      <a:pt x="4866" y="116"/>
                    </a:cubicBezTo>
                    <a:lnTo>
                      <a:pt x="47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65000" y="3073950"/>
                <a:ext cx="598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838" extrusionOk="0">
                    <a:moveTo>
                      <a:pt x="133" y="1"/>
                    </a:moveTo>
                    <a:lnTo>
                      <a:pt x="0" y="51"/>
                    </a:lnTo>
                    <a:cubicBezTo>
                      <a:pt x="9" y="67"/>
                      <a:pt x="149" y="431"/>
                      <a:pt x="505" y="837"/>
                    </a:cubicBezTo>
                    <a:cubicBezTo>
                      <a:pt x="836" y="1209"/>
                      <a:pt x="1432" y="1681"/>
                      <a:pt x="2375" y="1838"/>
                    </a:cubicBezTo>
                    <a:lnTo>
                      <a:pt x="2392" y="1681"/>
                    </a:lnTo>
                    <a:cubicBezTo>
                      <a:pt x="671" y="1408"/>
                      <a:pt x="133" y="9"/>
                      <a:pt x="13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243375" y="3218350"/>
                <a:ext cx="10820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523" extrusionOk="0">
                    <a:moveTo>
                      <a:pt x="91" y="0"/>
                    </a:moveTo>
                    <a:lnTo>
                      <a:pt x="0" y="116"/>
                    </a:lnTo>
                    <a:cubicBezTo>
                      <a:pt x="17" y="133"/>
                      <a:pt x="1490" y="1523"/>
                      <a:pt x="3525" y="1523"/>
                    </a:cubicBezTo>
                    <a:cubicBezTo>
                      <a:pt x="3790" y="1523"/>
                      <a:pt x="4055" y="1498"/>
                      <a:pt x="4328" y="1448"/>
                    </a:cubicBezTo>
                    <a:lnTo>
                      <a:pt x="4311" y="1299"/>
                    </a:lnTo>
                    <a:cubicBezTo>
                      <a:pt x="4043" y="1349"/>
                      <a:pt x="3782" y="1371"/>
                      <a:pt x="3529" y="1371"/>
                    </a:cubicBezTo>
                    <a:cubicBezTo>
                      <a:pt x="1546" y="1371"/>
                      <a:pt x="106" y="15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278125" y="3178425"/>
                <a:ext cx="1508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2607" extrusionOk="0">
                    <a:moveTo>
                      <a:pt x="6032" y="0"/>
                    </a:moveTo>
                    <a:cubicBezTo>
                      <a:pt x="6024" y="0"/>
                      <a:pt x="4866" y="9"/>
                      <a:pt x="3558" y="315"/>
                    </a:cubicBezTo>
                    <a:cubicBezTo>
                      <a:pt x="1349" y="836"/>
                      <a:pt x="406" y="1804"/>
                      <a:pt x="0" y="2532"/>
                    </a:cubicBezTo>
                    <a:lnTo>
                      <a:pt x="116" y="2607"/>
                    </a:lnTo>
                    <a:cubicBezTo>
                      <a:pt x="1481" y="182"/>
                      <a:pt x="5991" y="158"/>
                      <a:pt x="6032" y="158"/>
                    </a:cubicBezTo>
                    <a:lnTo>
                      <a:pt x="60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1298650" y="3419625"/>
                <a:ext cx="11675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46701" h="2739" extrusionOk="0">
                    <a:moveTo>
                      <a:pt x="1" y="0"/>
                    </a:moveTo>
                    <a:lnTo>
                      <a:pt x="1" y="2739"/>
                    </a:lnTo>
                    <a:lnTo>
                      <a:pt x="46701" y="2275"/>
                    </a:lnTo>
                    <a:lnTo>
                      <a:pt x="46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25"/>
            <p:cNvSpPr/>
            <p:nvPr/>
          </p:nvSpPr>
          <p:spPr>
            <a:xfrm rot="2045335" flipH="1">
              <a:off x="8332697" y="698223"/>
              <a:ext cx="77603" cy="22776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 rot="6511297" flipH="1">
              <a:off x="8388270" y="645684"/>
              <a:ext cx="79490" cy="30028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 rot="3514433" flipH="1">
              <a:off x="8303195" y="573458"/>
              <a:ext cx="79490" cy="30029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25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5"/>
          <p:cNvGrpSpPr/>
          <p:nvPr/>
        </p:nvGrpSpPr>
        <p:grpSpPr>
          <a:xfrm>
            <a:off x="8313226" y="3395149"/>
            <a:ext cx="713196" cy="1436222"/>
            <a:chOff x="1549600" y="684275"/>
            <a:chExt cx="901525" cy="1815475"/>
          </a:xfrm>
        </p:grpSpPr>
        <p:sp>
          <p:nvSpPr>
            <p:cNvPr id="435" name="Google Shape;435;p25"/>
            <p:cNvSpPr/>
            <p:nvPr/>
          </p:nvSpPr>
          <p:spPr>
            <a:xfrm>
              <a:off x="1549600" y="684275"/>
              <a:ext cx="901525" cy="1815475"/>
            </a:xfrm>
            <a:custGeom>
              <a:avLst/>
              <a:gdLst/>
              <a:ahLst/>
              <a:cxnLst/>
              <a:rect l="l" t="t" r="r" b="b"/>
              <a:pathLst>
                <a:path w="36061" h="72619" extrusionOk="0">
                  <a:moveTo>
                    <a:pt x="22684" y="0"/>
                  </a:moveTo>
                  <a:cubicBezTo>
                    <a:pt x="22017" y="0"/>
                    <a:pt x="21350" y="200"/>
                    <a:pt x="20782" y="601"/>
                  </a:cubicBezTo>
                  <a:cubicBezTo>
                    <a:pt x="20215" y="1001"/>
                    <a:pt x="19715" y="1468"/>
                    <a:pt x="19248" y="2035"/>
                  </a:cubicBezTo>
                  <a:cubicBezTo>
                    <a:pt x="18881" y="1768"/>
                    <a:pt x="18481" y="1601"/>
                    <a:pt x="18047" y="1501"/>
                  </a:cubicBezTo>
                  <a:cubicBezTo>
                    <a:pt x="17814" y="1468"/>
                    <a:pt x="17580" y="1434"/>
                    <a:pt x="17347" y="1434"/>
                  </a:cubicBezTo>
                  <a:cubicBezTo>
                    <a:pt x="16646" y="1434"/>
                    <a:pt x="15979" y="1635"/>
                    <a:pt x="15412" y="2035"/>
                  </a:cubicBezTo>
                  <a:cubicBezTo>
                    <a:pt x="13177" y="3569"/>
                    <a:pt x="11776" y="6505"/>
                    <a:pt x="11076" y="11208"/>
                  </a:cubicBezTo>
                  <a:cubicBezTo>
                    <a:pt x="9941" y="11275"/>
                    <a:pt x="8941" y="11909"/>
                    <a:pt x="8407" y="12843"/>
                  </a:cubicBezTo>
                  <a:cubicBezTo>
                    <a:pt x="7840" y="12476"/>
                    <a:pt x="7173" y="12242"/>
                    <a:pt x="6472" y="12242"/>
                  </a:cubicBezTo>
                  <a:cubicBezTo>
                    <a:pt x="6339" y="12242"/>
                    <a:pt x="6205" y="12242"/>
                    <a:pt x="6072" y="12276"/>
                  </a:cubicBezTo>
                  <a:cubicBezTo>
                    <a:pt x="4838" y="12409"/>
                    <a:pt x="3770" y="13276"/>
                    <a:pt x="3337" y="14477"/>
                  </a:cubicBezTo>
                  <a:cubicBezTo>
                    <a:pt x="1" y="24017"/>
                    <a:pt x="6305" y="42230"/>
                    <a:pt x="10508" y="52504"/>
                  </a:cubicBezTo>
                  <a:cubicBezTo>
                    <a:pt x="10475" y="52571"/>
                    <a:pt x="10408" y="52604"/>
                    <a:pt x="10375" y="52671"/>
                  </a:cubicBezTo>
                  <a:cubicBezTo>
                    <a:pt x="9741" y="53405"/>
                    <a:pt x="9474" y="54372"/>
                    <a:pt x="9608" y="55340"/>
                  </a:cubicBezTo>
                  <a:lnTo>
                    <a:pt x="11843" y="69783"/>
                  </a:lnTo>
                  <a:cubicBezTo>
                    <a:pt x="12076" y="71418"/>
                    <a:pt x="13477" y="72619"/>
                    <a:pt x="15145" y="72619"/>
                  </a:cubicBezTo>
                  <a:lnTo>
                    <a:pt x="26553" y="72619"/>
                  </a:lnTo>
                  <a:cubicBezTo>
                    <a:pt x="28188" y="72619"/>
                    <a:pt x="29589" y="71418"/>
                    <a:pt x="29856" y="69783"/>
                  </a:cubicBezTo>
                  <a:lnTo>
                    <a:pt x="32057" y="55340"/>
                  </a:lnTo>
                  <a:cubicBezTo>
                    <a:pt x="32224" y="54372"/>
                    <a:pt x="31924" y="53405"/>
                    <a:pt x="31290" y="52671"/>
                  </a:cubicBezTo>
                  <a:cubicBezTo>
                    <a:pt x="31123" y="52471"/>
                    <a:pt x="30956" y="52304"/>
                    <a:pt x="30723" y="52137"/>
                  </a:cubicBezTo>
                  <a:cubicBezTo>
                    <a:pt x="36060" y="28487"/>
                    <a:pt x="35026" y="17112"/>
                    <a:pt x="34259" y="13210"/>
                  </a:cubicBezTo>
                  <a:cubicBezTo>
                    <a:pt x="34059" y="11975"/>
                    <a:pt x="33158" y="11008"/>
                    <a:pt x="31990" y="10641"/>
                  </a:cubicBezTo>
                  <a:cubicBezTo>
                    <a:pt x="31924" y="10608"/>
                    <a:pt x="31824" y="10608"/>
                    <a:pt x="31757" y="10574"/>
                  </a:cubicBezTo>
                  <a:cubicBezTo>
                    <a:pt x="31557" y="8706"/>
                    <a:pt x="31257" y="7038"/>
                    <a:pt x="30890" y="5604"/>
                  </a:cubicBezTo>
                  <a:cubicBezTo>
                    <a:pt x="30556" y="4470"/>
                    <a:pt x="29655" y="3569"/>
                    <a:pt x="28488" y="3269"/>
                  </a:cubicBezTo>
                  <a:cubicBezTo>
                    <a:pt x="28221" y="3202"/>
                    <a:pt x="27954" y="3169"/>
                    <a:pt x="27654" y="3169"/>
                  </a:cubicBezTo>
                  <a:cubicBezTo>
                    <a:pt x="27187" y="3169"/>
                    <a:pt x="26687" y="3269"/>
                    <a:pt x="26253" y="3469"/>
                  </a:cubicBezTo>
                  <a:cubicBezTo>
                    <a:pt x="26086" y="2735"/>
                    <a:pt x="25886" y="2235"/>
                    <a:pt x="25686" y="1868"/>
                  </a:cubicBezTo>
                  <a:cubicBezTo>
                    <a:pt x="25252" y="1001"/>
                    <a:pt x="24485" y="334"/>
                    <a:pt x="23518" y="100"/>
                  </a:cubicBezTo>
                  <a:cubicBezTo>
                    <a:pt x="23251" y="33"/>
                    <a:pt x="22984" y="0"/>
                    <a:pt x="22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608825" y="803525"/>
              <a:ext cx="726375" cy="1295950"/>
            </a:xfrm>
            <a:custGeom>
              <a:avLst/>
              <a:gdLst/>
              <a:ahLst/>
              <a:cxnLst/>
              <a:rect l="l" t="t" r="r" b="b"/>
              <a:pathLst>
                <a:path w="29055" h="51838" extrusionOk="0">
                  <a:moveTo>
                    <a:pt x="14978" y="0"/>
                  </a:moveTo>
                  <a:cubicBezTo>
                    <a:pt x="9033" y="4122"/>
                    <a:pt x="12233" y="30111"/>
                    <a:pt x="13821" y="40742"/>
                  </a:cubicBezTo>
                  <a:lnTo>
                    <a:pt x="13821" y="40742"/>
                  </a:lnTo>
                  <a:cubicBezTo>
                    <a:pt x="12529" y="33436"/>
                    <a:pt x="9447" y="19029"/>
                    <a:pt x="4103" y="10808"/>
                  </a:cubicBezTo>
                  <a:lnTo>
                    <a:pt x="4103" y="10808"/>
                  </a:lnTo>
                  <a:cubicBezTo>
                    <a:pt x="0" y="22550"/>
                    <a:pt x="13543" y="51837"/>
                    <a:pt x="13543" y="51837"/>
                  </a:cubicBezTo>
                  <a:lnTo>
                    <a:pt x="21716" y="51804"/>
                  </a:lnTo>
                  <a:cubicBezTo>
                    <a:pt x="21716" y="51804"/>
                    <a:pt x="29054" y="15345"/>
                    <a:pt x="25285" y="1735"/>
                  </a:cubicBezTo>
                  <a:lnTo>
                    <a:pt x="25285" y="1735"/>
                  </a:lnTo>
                  <a:cubicBezTo>
                    <a:pt x="21282" y="5838"/>
                    <a:pt x="18380" y="45833"/>
                    <a:pt x="18380" y="45833"/>
                  </a:cubicBezTo>
                  <a:cubicBezTo>
                    <a:pt x="18380" y="45833"/>
                    <a:pt x="17913" y="4970"/>
                    <a:pt x="14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708900" y="767650"/>
              <a:ext cx="682175" cy="1331825"/>
            </a:xfrm>
            <a:custGeom>
              <a:avLst/>
              <a:gdLst/>
              <a:ahLst/>
              <a:cxnLst/>
              <a:rect l="l" t="t" r="r" b="b"/>
              <a:pathLst>
                <a:path w="27287" h="53273" extrusionOk="0">
                  <a:moveTo>
                    <a:pt x="16312" y="1"/>
                  </a:moveTo>
                  <a:cubicBezTo>
                    <a:pt x="9746" y="4577"/>
                    <a:pt x="12214" y="35088"/>
                    <a:pt x="13088" y="44017"/>
                  </a:cubicBezTo>
                  <a:lnTo>
                    <a:pt x="13088" y="44017"/>
                  </a:lnTo>
                  <a:cubicBezTo>
                    <a:pt x="12366" y="37685"/>
                    <a:pt x="10025" y="20615"/>
                    <a:pt x="4904" y="11175"/>
                  </a:cubicBezTo>
                  <a:lnTo>
                    <a:pt x="4904" y="11175"/>
                  </a:lnTo>
                  <a:cubicBezTo>
                    <a:pt x="0" y="23318"/>
                    <a:pt x="11875" y="53272"/>
                    <a:pt x="11875" y="53272"/>
                  </a:cubicBezTo>
                  <a:lnTo>
                    <a:pt x="19881" y="53239"/>
                  </a:lnTo>
                  <a:cubicBezTo>
                    <a:pt x="19881" y="53239"/>
                    <a:pt x="27286" y="24552"/>
                    <a:pt x="24618" y="10475"/>
                  </a:cubicBezTo>
                  <a:lnTo>
                    <a:pt x="24618" y="10475"/>
                  </a:lnTo>
                  <a:cubicBezTo>
                    <a:pt x="20381" y="14711"/>
                    <a:pt x="17079" y="47068"/>
                    <a:pt x="17079" y="47068"/>
                  </a:cubicBezTo>
                  <a:cubicBezTo>
                    <a:pt x="17079" y="47068"/>
                    <a:pt x="18847" y="5138"/>
                    <a:pt x="16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831475" y="1047025"/>
              <a:ext cx="222700" cy="1052450"/>
            </a:xfrm>
            <a:custGeom>
              <a:avLst/>
              <a:gdLst/>
              <a:ahLst/>
              <a:cxnLst/>
              <a:rect l="l" t="t" r="r" b="b"/>
              <a:pathLst>
                <a:path w="8908" h="42098" extrusionOk="0">
                  <a:moveTo>
                    <a:pt x="1" y="0"/>
                  </a:moveTo>
                  <a:cubicBezTo>
                    <a:pt x="368" y="3603"/>
                    <a:pt x="801" y="7172"/>
                    <a:pt x="1302" y="10742"/>
                  </a:cubicBezTo>
                  <a:cubicBezTo>
                    <a:pt x="1802" y="14311"/>
                    <a:pt x="2369" y="17880"/>
                    <a:pt x="2969" y="21416"/>
                  </a:cubicBezTo>
                  <a:cubicBezTo>
                    <a:pt x="3637" y="24952"/>
                    <a:pt x="4337" y="28488"/>
                    <a:pt x="5204" y="31990"/>
                  </a:cubicBezTo>
                  <a:cubicBezTo>
                    <a:pt x="5638" y="33725"/>
                    <a:pt x="6138" y="35459"/>
                    <a:pt x="6705" y="37194"/>
                  </a:cubicBezTo>
                  <a:cubicBezTo>
                    <a:pt x="7273" y="38895"/>
                    <a:pt x="7940" y="40563"/>
                    <a:pt x="8907" y="42097"/>
                  </a:cubicBezTo>
                  <a:cubicBezTo>
                    <a:pt x="7940" y="40563"/>
                    <a:pt x="7339" y="38862"/>
                    <a:pt x="6772" y="37160"/>
                  </a:cubicBezTo>
                  <a:cubicBezTo>
                    <a:pt x="6205" y="35459"/>
                    <a:pt x="5738" y="33691"/>
                    <a:pt x="5304" y="31957"/>
                  </a:cubicBezTo>
                  <a:cubicBezTo>
                    <a:pt x="4471" y="28454"/>
                    <a:pt x="3770" y="24918"/>
                    <a:pt x="3170" y="21382"/>
                  </a:cubicBezTo>
                  <a:cubicBezTo>
                    <a:pt x="2502" y="17847"/>
                    <a:pt x="1935" y="14277"/>
                    <a:pt x="1435" y="10708"/>
                  </a:cubicBezTo>
                  <a:cubicBezTo>
                    <a:pt x="1168" y="8940"/>
                    <a:pt x="935" y="7172"/>
                    <a:pt x="701" y="5371"/>
                  </a:cubicBezTo>
                  <a:cubicBezTo>
                    <a:pt x="434" y="3603"/>
                    <a:pt x="201" y="1802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077500" y="767650"/>
              <a:ext cx="39200" cy="1290125"/>
            </a:xfrm>
            <a:custGeom>
              <a:avLst/>
              <a:gdLst/>
              <a:ahLst/>
              <a:cxnLst/>
              <a:rect l="l" t="t" r="r" b="b"/>
              <a:pathLst>
                <a:path w="1568" h="51605" extrusionOk="0">
                  <a:moveTo>
                    <a:pt x="1568" y="1"/>
                  </a:moveTo>
                  <a:lnTo>
                    <a:pt x="1234" y="6639"/>
                  </a:lnTo>
                  <a:lnTo>
                    <a:pt x="901" y="13310"/>
                  </a:lnTo>
                  <a:cubicBezTo>
                    <a:pt x="701" y="17747"/>
                    <a:pt x="534" y="22183"/>
                    <a:pt x="367" y="26620"/>
                  </a:cubicBezTo>
                  <a:cubicBezTo>
                    <a:pt x="234" y="31056"/>
                    <a:pt x="100" y="35526"/>
                    <a:pt x="33" y="39963"/>
                  </a:cubicBezTo>
                  <a:cubicBezTo>
                    <a:pt x="33" y="41064"/>
                    <a:pt x="33" y="42164"/>
                    <a:pt x="33" y="43298"/>
                  </a:cubicBezTo>
                  <a:cubicBezTo>
                    <a:pt x="33" y="44399"/>
                    <a:pt x="0" y="45500"/>
                    <a:pt x="33" y="46634"/>
                  </a:cubicBezTo>
                  <a:cubicBezTo>
                    <a:pt x="67" y="47735"/>
                    <a:pt x="67" y="48836"/>
                    <a:pt x="133" y="49937"/>
                  </a:cubicBezTo>
                  <a:cubicBezTo>
                    <a:pt x="167" y="50504"/>
                    <a:pt x="167" y="51071"/>
                    <a:pt x="234" y="51604"/>
                  </a:cubicBezTo>
                  <a:cubicBezTo>
                    <a:pt x="200" y="51071"/>
                    <a:pt x="200" y="50504"/>
                    <a:pt x="167" y="49937"/>
                  </a:cubicBezTo>
                  <a:cubicBezTo>
                    <a:pt x="133" y="48836"/>
                    <a:pt x="133" y="47735"/>
                    <a:pt x="133" y="46634"/>
                  </a:cubicBezTo>
                  <a:cubicBezTo>
                    <a:pt x="100" y="45500"/>
                    <a:pt x="133" y="44399"/>
                    <a:pt x="133" y="43298"/>
                  </a:cubicBezTo>
                  <a:cubicBezTo>
                    <a:pt x="133" y="42164"/>
                    <a:pt x="133" y="41064"/>
                    <a:pt x="167" y="39963"/>
                  </a:cubicBezTo>
                  <a:cubicBezTo>
                    <a:pt x="234" y="35526"/>
                    <a:pt x="367" y="31090"/>
                    <a:pt x="534" y="26620"/>
                  </a:cubicBezTo>
                  <a:cubicBezTo>
                    <a:pt x="667" y="22183"/>
                    <a:pt x="834" y="17747"/>
                    <a:pt x="1034" y="13310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157550" y="1029500"/>
              <a:ext cx="166800" cy="1056625"/>
            </a:xfrm>
            <a:custGeom>
              <a:avLst/>
              <a:gdLst/>
              <a:ahLst/>
              <a:cxnLst/>
              <a:rect l="l" t="t" r="r" b="b"/>
              <a:pathLst>
                <a:path w="6672" h="42265" extrusionOk="0">
                  <a:moveTo>
                    <a:pt x="6672" y="1"/>
                  </a:moveTo>
                  <a:lnTo>
                    <a:pt x="6138" y="5372"/>
                  </a:lnTo>
                  <a:lnTo>
                    <a:pt x="5604" y="10709"/>
                  </a:lnTo>
                  <a:cubicBezTo>
                    <a:pt x="5204" y="14245"/>
                    <a:pt x="4804" y="17814"/>
                    <a:pt x="4337" y="21350"/>
                  </a:cubicBezTo>
                  <a:cubicBezTo>
                    <a:pt x="3903" y="24919"/>
                    <a:pt x="3403" y="28455"/>
                    <a:pt x="2836" y="31991"/>
                  </a:cubicBezTo>
                  <a:cubicBezTo>
                    <a:pt x="2535" y="33758"/>
                    <a:pt x="2202" y="35526"/>
                    <a:pt x="1802" y="37261"/>
                  </a:cubicBezTo>
                  <a:cubicBezTo>
                    <a:pt x="1601" y="38128"/>
                    <a:pt x="1401" y="38996"/>
                    <a:pt x="1134" y="39863"/>
                  </a:cubicBezTo>
                  <a:cubicBezTo>
                    <a:pt x="1001" y="40297"/>
                    <a:pt x="868" y="40697"/>
                    <a:pt x="667" y="41130"/>
                  </a:cubicBezTo>
                  <a:cubicBezTo>
                    <a:pt x="501" y="41531"/>
                    <a:pt x="301" y="41931"/>
                    <a:pt x="0" y="42265"/>
                  </a:cubicBezTo>
                  <a:cubicBezTo>
                    <a:pt x="301" y="41964"/>
                    <a:pt x="501" y="41531"/>
                    <a:pt x="701" y="41130"/>
                  </a:cubicBezTo>
                  <a:cubicBezTo>
                    <a:pt x="868" y="40730"/>
                    <a:pt x="1034" y="40297"/>
                    <a:pt x="1168" y="39863"/>
                  </a:cubicBezTo>
                  <a:cubicBezTo>
                    <a:pt x="1435" y="39029"/>
                    <a:pt x="1668" y="38162"/>
                    <a:pt x="1868" y="37294"/>
                  </a:cubicBezTo>
                  <a:cubicBezTo>
                    <a:pt x="2302" y="35526"/>
                    <a:pt x="2636" y="33792"/>
                    <a:pt x="2936" y="32024"/>
                  </a:cubicBezTo>
                  <a:cubicBezTo>
                    <a:pt x="3536" y="28488"/>
                    <a:pt x="4037" y="24952"/>
                    <a:pt x="4504" y="21383"/>
                  </a:cubicBezTo>
                  <a:cubicBezTo>
                    <a:pt x="4937" y="17847"/>
                    <a:pt x="5337" y="14278"/>
                    <a:pt x="5704" y="10709"/>
                  </a:cubicBezTo>
                  <a:cubicBezTo>
                    <a:pt x="6071" y="7139"/>
                    <a:pt x="6405" y="3570"/>
                    <a:pt x="6672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1872350" y="2055250"/>
              <a:ext cx="396975" cy="361125"/>
            </a:xfrm>
            <a:custGeom>
              <a:avLst/>
              <a:gdLst/>
              <a:ahLst/>
              <a:cxnLst/>
              <a:rect l="l" t="t" r="r" b="b"/>
              <a:pathLst>
                <a:path w="15879" h="14445" extrusionOk="0">
                  <a:moveTo>
                    <a:pt x="0" y="0"/>
                  </a:moveTo>
                  <a:lnTo>
                    <a:pt x="2235" y="14444"/>
                  </a:lnTo>
                  <a:lnTo>
                    <a:pt x="13643" y="1444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884850" y="2131125"/>
              <a:ext cx="369450" cy="5875"/>
            </a:xfrm>
            <a:custGeom>
              <a:avLst/>
              <a:gdLst/>
              <a:ahLst/>
              <a:cxnLst/>
              <a:rect l="l" t="t" r="r" b="b"/>
              <a:pathLst>
                <a:path w="14778" h="235" extrusionOk="0">
                  <a:moveTo>
                    <a:pt x="7372" y="1"/>
                  </a:moveTo>
                  <a:lnTo>
                    <a:pt x="3670" y="34"/>
                  </a:lnTo>
                  <a:cubicBezTo>
                    <a:pt x="2436" y="68"/>
                    <a:pt x="1235" y="101"/>
                    <a:pt x="1" y="134"/>
                  </a:cubicBezTo>
                  <a:cubicBezTo>
                    <a:pt x="1235" y="168"/>
                    <a:pt x="2436" y="201"/>
                    <a:pt x="3670" y="201"/>
                  </a:cubicBezTo>
                  <a:lnTo>
                    <a:pt x="7372" y="234"/>
                  </a:lnTo>
                  <a:lnTo>
                    <a:pt x="11075" y="201"/>
                  </a:lnTo>
                  <a:cubicBezTo>
                    <a:pt x="12309" y="201"/>
                    <a:pt x="13544" y="168"/>
                    <a:pt x="14778" y="134"/>
                  </a:cubicBezTo>
                  <a:cubicBezTo>
                    <a:pt x="13544" y="101"/>
                    <a:pt x="12309" y="68"/>
                    <a:pt x="11075" y="34"/>
                  </a:cubicBezTo>
                  <a:lnTo>
                    <a:pt x="7372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6"/>
          <p:cNvGrpSpPr/>
          <p:nvPr/>
        </p:nvGrpSpPr>
        <p:grpSpPr>
          <a:xfrm>
            <a:off x="7921764" y="353550"/>
            <a:ext cx="1289100" cy="799850"/>
            <a:chOff x="7921764" y="353550"/>
            <a:chExt cx="1289100" cy="799850"/>
          </a:xfrm>
        </p:grpSpPr>
        <p:sp>
          <p:nvSpPr>
            <p:cNvPr id="446" name="Google Shape;446;p26"/>
            <p:cNvSpPr/>
            <p:nvPr/>
          </p:nvSpPr>
          <p:spPr>
            <a:xfrm>
              <a:off x="8310775" y="353550"/>
              <a:ext cx="740550" cy="764750"/>
            </a:xfrm>
            <a:custGeom>
              <a:avLst/>
              <a:gdLst/>
              <a:ahLst/>
              <a:cxnLst/>
              <a:rect l="l" t="t" r="r" b="b"/>
              <a:pathLst>
                <a:path w="29622" h="30590" extrusionOk="0">
                  <a:moveTo>
                    <a:pt x="18280" y="1"/>
                  </a:moveTo>
                  <a:cubicBezTo>
                    <a:pt x="17346" y="1"/>
                    <a:pt x="16479" y="368"/>
                    <a:pt x="15812" y="1035"/>
                  </a:cubicBezTo>
                  <a:cubicBezTo>
                    <a:pt x="15311" y="1569"/>
                    <a:pt x="14844" y="2036"/>
                    <a:pt x="14611" y="4104"/>
                  </a:cubicBezTo>
                  <a:cubicBezTo>
                    <a:pt x="14311" y="4304"/>
                    <a:pt x="14044" y="4571"/>
                    <a:pt x="13810" y="4871"/>
                  </a:cubicBezTo>
                  <a:cubicBezTo>
                    <a:pt x="12943" y="6005"/>
                    <a:pt x="12776" y="6873"/>
                    <a:pt x="13610" y="12510"/>
                  </a:cubicBezTo>
                  <a:cubicBezTo>
                    <a:pt x="13510" y="12743"/>
                    <a:pt x="13443" y="12977"/>
                    <a:pt x="13343" y="13244"/>
                  </a:cubicBezTo>
                  <a:cubicBezTo>
                    <a:pt x="12943" y="12710"/>
                    <a:pt x="12343" y="12310"/>
                    <a:pt x="11575" y="12110"/>
                  </a:cubicBezTo>
                  <a:cubicBezTo>
                    <a:pt x="11275" y="12010"/>
                    <a:pt x="10942" y="11976"/>
                    <a:pt x="10608" y="11976"/>
                  </a:cubicBezTo>
                  <a:cubicBezTo>
                    <a:pt x="10408" y="11976"/>
                    <a:pt x="10174" y="11976"/>
                    <a:pt x="10008" y="12010"/>
                  </a:cubicBezTo>
                  <a:cubicBezTo>
                    <a:pt x="9374" y="11176"/>
                    <a:pt x="8507" y="10609"/>
                    <a:pt x="7239" y="10609"/>
                  </a:cubicBezTo>
                  <a:cubicBezTo>
                    <a:pt x="7139" y="10609"/>
                    <a:pt x="7072" y="10609"/>
                    <a:pt x="7005" y="10642"/>
                  </a:cubicBezTo>
                  <a:cubicBezTo>
                    <a:pt x="6172" y="10675"/>
                    <a:pt x="4904" y="11042"/>
                    <a:pt x="4137" y="12577"/>
                  </a:cubicBezTo>
                  <a:cubicBezTo>
                    <a:pt x="3236" y="12677"/>
                    <a:pt x="2402" y="13144"/>
                    <a:pt x="1802" y="13878"/>
                  </a:cubicBezTo>
                  <a:cubicBezTo>
                    <a:pt x="1268" y="14578"/>
                    <a:pt x="968" y="15379"/>
                    <a:pt x="1035" y="16846"/>
                  </a:cubicBezTo>
                  <a:cubicBezTo>
                    <a:pt x="801" y="17113"/>
                    <a:pt x="601" y="17413"/>
                    <a:pt x="467" y="17747"/>
                  </a:cubicBezTo>
                  <a:cubicBezTo>
                    <a:pt x="0" y="18714"/>
                    <a:pt x="67" y="19682"/>
                    <a:pt x="401" y="20749"/>
                  </a:cubicBezTo>
                  <a:cubicBezTo>
                    <a:pt x="301" y="21083"/>
                    <a:pt x="234" y="21416"/>
                    <a:pt x="234" y="21783"/>
                  </a:cubicBezTo>
                  <a:cubicBezTo>
                    <a:pt x="234" y="22584"/>
                    <a:pt x="334" y="26587"/>
                    <a:pt x="2636" y="28888"/>
                  </a:cubicBezTo>
                  <a:cubicBezTo>
                    <a:pt x="3736" y="29989"/>
                    <a:pt x="5104" y="30556"/>
                    <a:pt x="6639" y="30556"/>
                  </a:cubicBezTo>
                  <a:lnTo>
                    <a:pt x="9707" y="30556"/>
                  </a:lnTo>
                  <a:cubicBezTo>
                    <a:pt x="10708" y="30556"/>
                    <a:pt x="11642" y="30289"/>
                    <a:pt x="12476" y="29822"/>
                  </a:cubicBezTo>
                  <a:cubicBezTo>
                    <a:pt x="13610" y="30323"/>
                    <a:pt x="14578" y="30489"/>
                    <a:pt x="14844" y="30556"/>
                  </a:cubicBezTo>
                  <a:cubicBezTo>
                    <a:pt x="15011" y="30556"/>
                    <a:pt x="15211" y="30590"/>
                    <a:pt x="15378" y="30590"/>
                  </a:cubicBezTo>
                  <a:lnTo>
                    <a:pt x="21216" y="30590"/>
                  </a:lnTo>
                  <a:cubicBezTo>
                    <a:pt x="21382" y="30590"/>
                    <a:pt x="21549" y="30556"/>
                    <a:pt x="21716" y="30556"/>
                  </a:cubicBezTo>
                  <a:cubicBezTo>
                    <a:pt x="24051" y="30189"/>
                    <a:pt x="28154" y="28455"/>
                    <a:pt x="28921" y="24152"/>
                  </a:cubicBezTo>
                  <a:cubicBezTo>
                    <a:pt x="29622" y="20115"/>
                    <a:pt x="26319" y="17614"/>
                    <a:pt x="24751" y="16446"/>
                  </a:cubicBezTo>
                  <a:cubicBezTo>
                    <a:pt x="24551" y="16313"/>
                    <a:pt x="24351" y="16146"/>
                    <a:pt x="24184" y="16012"/>
                  </a:cubicBezTo>
                  <a:cubicBezTo>
                    <a:pt x="23751" y="14878"/>
                    <a:pt x="23150" y="12944"/>
                    <a:pt x="22883" y="12176"/>
                  </a:cubicBezTo>
                  <a:cubicBezTo>
                    <a:pt x="23617" y="5238"/>
                    <a:pt x="23284" y="4571"/>
                    <a:pt x="22817" y="3737"/>
                  </a:cubicBezTo>
                  <a:cubicBezTo>
                    <a:pt x="22517" y="3170"/>
                    <a:pt x="22083" y="2703"/>
                    <a:pt x="21583" y="2403"/>
                  </a:cubicBezTo>
                  <a:cubicBezTo>
                    <a:pt x="21182" y="1202"/>
                    <a:pt x="20448" y="501"/>
                    <a:pt x="19214" y="134"/>
                  </a:cubicBezTo>
                  <a:cubicBezTo>
                    <a:pt x="18914" y="68"/>
                    <a:pt x="18580" y="1"/>
                    <a:pt x="18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7921764" y="1001900"/>
              <a:ext cx="1289100" cy="151500"/>
            </a:xfrm>
            <a:prstGeom prst="roundRect">
              <a:avLst>
                <a:gd name="adj" fmla="val 34076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8722725" y="436875"/>
              <a:ext cx="105100" cy="262800"/>
            </a:xfrm>
            <a:custGeom>
              <a:avLst/>
              <a:gdLst/>
              <a:ahLst/>
              <a:cxnLst/>
              <a:rect l="l" t="t" r="r" b="b"/>
              <a:pathLst>
                <a:path w="4204" h="10512" extrusionOk="0">
                  <a:moveTo>
                    <a:pt x="2181" y="1"/>
                  </a:moveTo>
                  <a:cubicBezTo>
                    <a:pt x="1572" y="1"/>
                    <a:pt x="1702" y="7142"/>
                    <a:pt x="1702" y="7142"/>
                  </a:cubicBezTo>
                  <a:cubicBezTo>
                    <a:pt x="1702" y="7142"/>
                    <a:pt x="810" y="3539"/>
                    <a:pt x="407" y="3539"/>
                  </a:cubicBezTo>
                  <a:cubicBezTo>
                    <a:pt x="405" y="3539"/>
                    <a:pt x="403" y="3539"/>
                    <a:pt x="401" y="3540"/>
                  </a:cubicBezTo>
                  <a:cubicBezTo>
                    <a:pt x="1" y="3573"/>
                    <a:pt x="1068" y="10511"/>
                    <a:pt x="1068" y="10511"/>
                  </a:cubicBezTo>
                  <a:lnTo>
                    <a:pt x="3237" y="10511"/>
                  </a:lnTo>
                  <a:cubicBezTo>
                    <a:pt x="3237" y="10511"/>
                    <a:pt x="4204" y="2739"/>
                    <a:pt x="3770" y="1972"/>
                  </a:cubicBezTo>
                  <a:cubicBezTo>
                    <a:pt x="3742" y="1917"/>
                    <a:pt x="3712" y="1892"/>
                    <a:pt x="3680" y="1892"/>
                  </a:cubicBezTo>
                  <a:cubicBezTo>
                    <a:pt x="3265" y="1892"/>
                    <a:pt x="2603" y="6241"/>
                    <a:pt x="2603" y="6241"/>
                  </a:cubicBezTo>
                  <a:cubicBezTo>
                    <a:pt x="2603" y="6241"/>
                    <a:pt x="2836" y="204"/>
                    <a:pt x="2202" y="4"/>
                  </a:cubicBezTo>
                  <a:cubicBezTo>
                    <a:pt x="2195" y="2"/>
                    <a:pt x="2188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8580975" y="682125"/>
              <a:ext cx="393625" cy="352775"/>
            </a:xfrm>
            <a:custGeom>
              <a:avLst/>
              <a:gdLst/>
              <a:ahLst/>
              <a:cxnLst/>
              <a:rect l="l" t="t" r="r" b="b"/>
              <a:pathLst>
                <a:path w="15745" h="14111" extrusionOk="0">
                  <a:moveTo>
                    <a:pt x="6471" y="1"/>
                  </a:moveTo>
                  <a:cubicBezTo>
                    <a:pt x="6471" y="1"/>
                    <a:pt x="5437" y="3236"/>
                    <a:pt x="4937" y="4504"/>
                  </a:cubicBezTo>
                  <a:cubicBezTo>
                    <a:pt x="4470" y="5771"/>
                    <a:pt x="0" y="7373"/>
                    <a:pt x="567" y="10442"/>
                  </a:cubicBezTo>
                  <a:cubicBezTo>
                    <a:pt x="1101" y="13510"/>
                    <a:pt x="4937" y="14111"/>
                    <a:pt x="4937" y="14111"/>
                  </a:cubicBezTo>
                  <a:lnTo>
                    <a:pt x="10808" y="14111"/>
                  </a:lnTo>
                  <a:cubicBezTo>
                    <a:pt x="10808" y="14111"/>
                    <a:pt x="14644" y="13510"/>
                    <a:pt x="15211" y="10442"/>
                  </a:cubicBezTo>
                  <a:cubicBezTo>
                    <a:pt x="15745" y="7373"/>
                    <a:pt x="11275" y="5771"/>
                    <a:pt x="10808" y="4504"/>
                  </a:cubicBezTo>
                  <a:cubicBezTo>
                    <a:pt x="10308" y="3236"/>
                    <a:pt x="9273" y="1"/>
                    <a:pt x="9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8374150" y="698800"/>
              <a:ext cx="256050" cy="234375"/>
            </a:xfrm>
            <a:custGeom>
              <a:avLst/>
              <a:gdLst/>
              <a:ahLst/>
              <a:cxnLst/>
              <a:rect l="l" t="t" r="r" b="b"/>
              <a:pathLst>
                <a:path w="10242" h="9375" extrusionOk="0">
                  <a:moveTo>
                    <a:pt x="4275" y="1"/>
                  </a:moveTo>
                  <a:cubicBezTo>
                    <a:pt x="4273" y="1"/>
                    <a:pt x="4272" y="1"/>
                    <a:pt x="4270" y="1"/>
                  </a:cubicBezTo>
                  <a:cubicBezTo>
                    <a:pt x="3703" y="34"/>
                    <a:pt x="3737" y="6005"/>
                    <a:pt x="3737" y="6005"/>
                  </a:cubicBezTo>
                  <a:cubicBezTo>
                    <a:pt x="3737" y="6005"/>
                    <a:pt x="2236" y="1969"/>
                    <a:pt x="1602" y="1936"/>
                  </a:cubicBezTo>
                  <a:cubicBezTo>
                    <a:pt x="1600" y="1935"/>
                    <a:pt x="1597" y="1935"/>
                    <a:pt x="1595" y="1935"/>
                  </a:cubicBezTo>
                  <a:cubicBezTo>
                    <a:pt x="976" y="1935"/>
                    <a:pt x="2169" y="6639"/>
                    <a:pt x="2169" y="6639"/>
                  </a:cubicBezTo>
                  <a:cubicBezTo>
                    <a:pt x="2169" y="6639"/>
                    <a:pt x="1305" y="5097"/>
                    <a:pt x="675" y="5097"/>
                  </a:cubicBezTo>
                  <a:cubicBezTo>
                    <a:pt x="650" y="5097"/>
                    <a:pt x="625" y="5099"/>
                    <a:pt x="601" y="5104"/>
                  </a:cubicBezTo>
                  <a:cubicBezTo>
                    <a:pt x="1" y="5238"/>
                    <a:pt x="2502" y="9374"/>
                    <a:pt x="2502" y="9374"/>
                  </a:cubicBezTo>
                  <a:lnTo>
                    <a:pt x="8140" y="9374"/>
                  </a:lnTo>
                  <a:cubicBezTo>
                    <a:pt x="8140" y="9374"/>
                    <a:pt x="10241" y="4938"/>
                    <a:pt x="9808" y="4337"/>
                  </a:cubicBezTo>
                  <a:cubicBezTo>
                    <a:pt x="9763" y="4275"/>
                    <a:pt x="9708" y="4247"/>
                    <a:pt x="9645" y="4247"/>
                  </a:cubicBezTo>
                  <a:cubicBezTo>
                    <a:pt x="9099" y="4247"/>
                    <a:pt x="7973" y="6339"/>
                    <a:pt x="7973" y="6339"/>
                  </a:cubicBezTo>
                  <a:cubicBezTo>
                    <a:pt x="7973" y="6339"/>
                    <a:pt x="8340" y="1535"/>
                    <a:pt x="7706" y="1368"/>
                  </a:cubicBezTo>
                  <a:cubicBezTo>
                    <a:pt x="7692" y="1364"/>
                    <a:pt x="7679" y="1362"/>
                    <a:pt x="7665" y="1362"/>
                  </a:cubicBezTo>
                  <a:cubicBezTo>
                    <a:pt x="7034" y="1362"/>
                    <a:pt x="6172" y="5705"/>
                    <a:pt x="6172" y="5705"/>
                  </a:cubicBezTo>
                  <a:cubicBezTo>
                    <a:pt x="6172" y="5705"/>
                    <a:pt x="4812" y="1"/>
                    <a:pt x="4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8389175" y="895625"/>
              <a:ext cx="231000" cy="135125"/>
            </a:xfrm>
            <a:custGeom>
              <a:avLst/>
              <a:gdLst/>
              <a:ahLst/>
              <a:cxnLst/>
              <a:rect l="l" t="t" r="r" b="b"/>
              <a:pathLst>
                <a:path w="9240" h="5405" extrusionOk="0">
                  <a:moveTo>
                    <a:pt x="0" y="0"/>
                  </a:moveTo>
                  <a:cubicBezTo>
                    <a:pt x="0" y="0"/>
                    <a:pt x="0" y="5404"/>
                    <a:pt x="3069" y="5404"/>
                  </a:cubicBezTo>
                  <a:lnTo>
                    <a:pt x="6138" y="5404"/>
                  </a:lnTo>
                  <a:cubicBezTo>
                    <a:pt x="9240" y="5404"/>
                    <a:pt x="9207" y="0"/>
                    <a:pt x="9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7975000" y="1029900"/>
              <a:ext cx="1201200" cy="8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6"/>
          <p:cNvGrpSpPr/>
          <p:nvPr/>
        </p:nvGrpSpPr>
        <p:grpSpPr>
          <a:xfrm>
            <a:off x="206000" y="3356000"/>
            <a:ext cx="755550" cy="1614500"/>
            <a:chOff x="1270250" y="1135425"/>
            <a:chExt cx="755550" cy="1614500"/>
          </a:xfrm>
        </p:grpSpPr>
        <p:sp>
          <p:nvSpPr>
            <p:cNvPr id="454" name="Google Shape;454;p26"/>
            <p:cNvSpPr/>
            <p:nvPr/>
          </p:nvSpPr>
          <p:spPr>
            <a:xfrm>
              <a:off x="1270250" y="1135425"/>
              <a:ext cx="755550" cy="1614500"/>
            </a:xfrm>
            <a:custGeom>
              <a:avLst/>
              <a:gdLst/>
              <a:ahLst/>
              <a:cxnLst/>
              <a:rect l="l" t="t" r="r" b="b"/>
              <a:pathLst>
                <a:path w="30222" h="64580" extrusionOk="0">
                  <a:moveTo>
                    <a:pt x="19681" y="0"/>
                  </a:moveTo>
                  <a:cubicBezTo>
                    <a:pt x="18947" y="0"/>
                    <a:pt x="18247" y="301"/>
                    <a:pt x="17680" y="801"/>
                  </a:cubicBezTo>
                  <a:cubicBezTo>
                    <a:pt x="17113" y="1335"/>
                    <a:pt x="15812" y="2536"/>
                    <a:pt x="14377" y="6238"/>
                  </a:cubicBezTo>
                  <a:cubicBezTo>
                    <a:pt x="13977" y="5838"/>
                    <a:pt x="13410" y="5571"/>
                    <a:pt x="12843" y="5471"/>
                  </a:cubicBezTo>
                  <a:cubicBezTo>
                    <a:pt x="12543" y="4604"/>
                    <a:pt x="12242" y="3870"/>
                    <a:pt x="11909" y="3203"/>
                  </a:cubicBezTo>
                  <a:cubicBezTo>
                    <a:pt x="11442" y="2202"/>
                    <a:pt x="10408" y="1568"/>
                    <a:pt x="9307" y="1568"/>
                  </a:cubicBezTo>
                  <a:lnTo>
                    <a:pt x="9274" y="1568"/>
                  </a:lnTo>
                  <a:cubicBezTo>
                    <a:pt x="8173" y="1568"/>
                    <a:pt x="7172" y="2202"/>
                    <a:pt x="6672" y="3203"/>
                  </a:cubicBezTo>
                  <a:cubicBezTo>
                    <a:pt x="5438" y="5738"/>
                    <a:pt x="4870" y="9074"/>
                    <a:pt x="4704" y="12609"/>
                  </a:cubicBezTo>
                  <a:cubicBezTo>
                    <a:pt x="4570" y="12576"/>
                    <a:pt x="4403" y="12576"/>
                    <a:pt x="4237" y="12543"/>
                  </a:cubicBezTo>
                  <a:lnTo>
                    <a:pt x="4070" y="12543"/>
                  </a:lnTo>
                  <a:cubicBezTo>
                    <a:pt x="2569" y="12543"/>
                    <a:pt x="1301" y="13710"/>
                    <a:pt x="1168" y="15211"/>
                  </a:cubicBezTo>
                  <a:cubicBezTo>
                    <a:pt x="301" y="24851"/>
                    <a:pt x="2102" y="32023"/>
                    <a:pt x="3770" y="36393"/>
                  </a:cubicBezTo>
                  <a:cubicBezTo>
                    <a:pt x="3169" y="36927"/>
                    <a:pt x="2769" y="37694"/>
                    <a:pt x="2769" y="38561"/>
                  </a:cubicBezTo>
                  <a:lnTo>
                    <a:pt x="2769" y="38962"/>
                  </a:lnTo>
                  <a:cubicBezTo>
                    <a:pt x="2769" y="41197"/>
                    <a:pt x="2235" y="43532"/>
                    <a:pt x="1201" y="45900"/>
                  </a:cubicBezTo>
                  <a:cubicBezTo>
                    <a:pt x="801" y="46867"/>
                    <a:pt x="501" y="47868"/>
                    <a:pt x="334" y="48935"/>
                  </a:cubicBezTo>
                  <a:cubicBezTo>
                    <a:pt x="167" y="50003"/>
                    <a:pt x="167" y="51104"/>
                    <a:pt x="267" y="52204"/>
                  </a:cubicBezTo>
                  <a:cubicBezTo>
                    <a:pt x="467" y="53839"/>
                    <a:pt x="968" y="55373"/>
                    <a:pt x="1768" y="56774"/>
                  </a:cubicBezTo>
                  <a:cubicBezTo>
                    <a:pt x="768" y="57441"/>
                    <a:pt x="0" y="58375"/>
                    <a:pt x="0" y="59776"/>
                  </a:cubicBezTo>
                  <a:cubicBezTo>
                    <a:pt x="0" y="62945"/>
                    <a:pt x="3870" y="63713"/>
                    <a:pt x="5137" y="63946"/>
                  </a:cubicBezTo>
                  <a:cubicBezTo>
                    <a:pt x="7139" y="64346"/>
                    <a:pt x="9707" y="64580"/>
                    <a:pt x="12443" y="64580"/>
                  </a:cubicBezTo>
                  <a:cubicBezTo>
                    <a:pt x="15144" y="64580"/>
                    <a:pt x="17746" y="64346"/>
                    <a:pt x="19714" y="63946"/>
                  </a:cubicBezTo>
                  <a:cubicBezTo>
                    <a:pt x="20982" y="63713"/>
                    <a:pt x="24851" y="62945"/>
                    <a:pt x="24851" y="59776"/>
                  </a:cubicBezTo>
                  <a:cubicBezTo>
                    <a:pt x="24851" y="58409"/>
                    <a:pt x="24151" y="57475"/>
                    <a:pt x="23184" y="56841"/>
                  </a:cubicBezTo>
                  <a:cubicBezTo>
                    <a:pt x="24218" y="55006"/>
                    <a:pt x="24751" y="52972"/>
                    <a:pt x="24751" y="50803"/>
                  </a:cubicBezTo>
                  <a:cubicBezTo>
                    <a:pt x="24751" y="48969"/>
                    <a:pt x="24351" y="47234"/>
                    <a:pt x="23584" y="45566"/>
                  </a:cubicBezTo>
                  <a:cubicBezTo>
                    <a:pt x="22650" y="43598"/>
                    <a:pt x="22183" y="41330"/>
                    <a:pt x="22183" y="38795"/>
                  </a:cubicBezTo>
                  <a:lnTo>
                    <a:pt x="22183" y="38561"/>
                  </a:lnTo>
                  <a:cubicBezTo>
                    <a:pt x="22183" y="38094"/>
                    <a:pt x="22049" y="37661"/>
                    <a:pt x="21883" y="37260"/>
                  </a:cubicBezTo>
                  <a:cubicBezTo>
                    <a:pt x="23817" y="33324"/>
                    <a:pt x="26386" y="27653"/>
                    <a:pt x="27887" y="22083"/>
                  </a:cubicBezTo>
                  <a:cubicBezTo>
                    <a:pt x="29255" y="18547"/>
                    <a:pt x="30055" y="15211"/>
                    <a:pt x="30189" y="12142"/>
                  </a:cubicBezTo>
                  <a:cubicBezTo>
                    <a:pt x="30222" y="11142"/>
                    <a:pt x="29788" y="10208"/>
                    <a:pt x="28988" y="9641"/>
                  </a:cubicBezTo>
                  <a:cubicBezTo>
                    <a:pt x="28487" y="9274"/>
                    <a:pt x="27887" y="9074"/>
                    <a:pt x="27286" y="9074"/>
                  </a:cubicBezTo>
                  <a:cubicBezTo>
                    <a:pt x="26920" y="9074"/>
                    <a:pt x="26553" y="9140"/>
                    <a:pt x="26219" y="9274"/>
                  </a:cubicBezTo>
                  <a:cubicBezTo>
                    <a:pt x="25719" y="9474"/>
                    <a:pt x="25118" y="9774"/>
                    <a:pt x="24384" y="10374"/>
                  </a:cubicBezTo>
                  <a:cubicBezTo>
                    <a:pt x="24284" y="10041"/>
                    <a:pt x="24118" y="9707"/>
                    <a:pt x="23917" y="9407"/>
                  </a:cubicBezTo>
                  <a:cubicBezTo>
                    <a:pt x="23884" y="5905"/>
                    <a:pt x="23317" y="3269"/>
                    <a:pt x="22149" y="1401"/>
                  </a:cubicBezTo>
                  <a:cubicBezTo>
                    <a:pt x="21682" y="668"/>
                    <a:pt x="20949" y="167"/>
                    <a:pt x="20081" y="34"/>
                  </a:cubicBezTo>
                  <a:cubicBezTo>
                    <a:pt x="19948" y="34"/>
                    <a:pt x="19814" y="0"/>
                    <a:pt x="19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407000" y="1208800"/>
              <a:ext cx="545425" cy="700525"/>
            </a:xfrm>
            <a:custGeom>
              <a:avLst/>
              <a:gdLst/>
              <a:ahLst/>
              <a:cxnLst/>
              <a:rect l="l" t="t" r="r" b="b"/>
              <a:pathLst>
                <a:path w="21817" h="28021" extrusionOk="0">
                  <a:moveTo>
                    <a:pt x="14211" y="1"/>
                  </a:moveTo>
                  <a:cubicBezTo>
                    <a:pt x="9875" y="3970"/>
                    <a:pt x="8307" y="20482"/>
                    <a:pt x="8307" y="20482"/>
                  </a:cubicBezTo>
                  <a:cubicBezTo>
                    <a:pt x="8307" y="20482"/>
                    <a:pt x="6405" y="6906"/>
                    <a:pt x="3804" y="1569"/>
                  </a:cubicBezTo>
                  <a:cubicBezTo>
                    <a:pt x="1" y="9341"/>
                    <a:pt x="3804" y="27154"/>
                    <a:pt x="3804" y="27154"/>
                  </a:cubicBezTo>
                  <a:lnTo>
                    <a:pt x="14211" y="28021"/>
                  </a:lnTo>
                  <a:cubicBezTo>
                    <a:pt x="14211" y="28021"/>
                    <a:pt x="21383" y="18547"/>
                    <a:pt x="21816" y="9074"/>
                  </a:cubicBezTo>
                  <a:lnTo>
                    <a:pt x="21816" y="9074"/>
                  </a:lnTo>
                  <a:cubicBezTo>
                    <a:pt x="18514" y="10342"/>
                    <a:pt x="13611" y="20482"/>
                    <a:pt x="13611" y="20482"/>
                  </a:cubicBezTo>
                  <a:cubicBezTo>
                    <a:pt x="13611" y="20482"/>
                    <a:pt x="17480" y="5371"/>
                    <a:pt x="14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337800" y="1344750"/>
              <a:ext cx="560425" cy="830600"/>
            </a:xfrm>
            <a:custGeom>
              <a:avLst/>
              <a:gdLst/>
              <a:ahLst/>
              <a:cxnLst/>
              <a:rect l="l" t="t" r="r" b="b"/>
              <a:pathLst>
                <a:path w="22417" h="33224" extrusionOk="0">
                  <a:moveTo>
                    <a:pt x="9674" y="0"/>
                  </a:moveTo>
                  <a:cubicBezTo>
                    <a:pt x="4679" y="4938"/>
                    <a:pt x="6532" y="20322"/>
                    <a:pt x="7120" y="24368"/>
                  </a:cubicBezTo>
                  <a:lnTo>
                    <a:pt x="7120" y="24368"/>
                  </a:lnTo>
                  <a:cubicBezTo>
                    <a:pt x="6515" y="20592"/>
                    <a:pt x="4175" y="7220"/>
                    <a:pt x="1368" y="7105"/>
                  </a:cubicBezTo>
                  <a:lnTo>
                    <a:pt x="1368" y="7105"/>
                  </a:lnTo>
                  <a:cubicBezTo>
                    <a:pt x="0" y="22549"/>
                    <a:pt x="5838" y="31222"/>
                    <a:pt x="5838" y="31222"/>
                  </a:cubicBezTo>
                  <a:lnTo>
                    <a:pt x="13543" y="33224"/>
                  </a:lnTo>
                  <a:cubicBezTo>
                    <a:pt x="13543" y="33224"/>
                    <a:pt x="19781" y="22716"/>
                    <a:pt x="22416" y="12742"/>
                  </a:cubicBezTo>
                  <a:lnTo>
                    <a:pt x="22416" y="12742"/>
                  </a:lnTo>
                  <a:cubicBezTo>
                    <a:pt x="19826" y="13376"/>
                    <a:pt x="17361" y="17132"/>
                    <a:pt x="15690" y="20324"/>
                  </a:cubicBezTo>
                  <a:lnTo>
                    <a:pt x="15690" y="20324"/>
                  </a:lnTo>
                  <a:cubicBezTo>
                    <a:pt x="17631" y="15587"/>
                    <a:pt x="20019" y="8212"/>
                    <a:pt x="18847" y="2769"/>
                  </a:cubicBezTo>
                  <a:lnTo>
                    <a:pt x="18847" y="2769"/>
                  </a:lnTo>
                  <a:cubicBezTo>
                    <a:pt x="14198" y="5174"/>
                    <a:pt x="10912" y="22849"/>
                    <a:pt x="10748" y="23748"/>
                  </a:cubicBezTo>
                  <a:lnTo>
                    <a:pt x="10748" y="23748"/>
                  </a:lnTo>
                  <a:cubicBezTo>
                    <a:pt x="10908" y="22859"/>
                    <a:pt x="13963" y="5557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343625" y="2582300"/>
              <a:ext cx="475375" cy="94250"/>
            </a:xfrm>
            <a:custGeom>
              <a:avLst/>
              <a:gdLst/>
              <a:ahLst/>
              <a:cxnLst/>
              <a:rect l="l" t="t" r="r" b="b"/>
              <a:pathLst>
                <a:path w="19015" h="3770" extrusionOk="0">
                  <a:moveTo>
                    <a:pt x="9508" y="0"/>
                  </a:moveTo>
                  <a:cubicBezTo>
                    <a:pt x="4237" y="0"/>
                    <a:pt x="1" y="834"/>
                    <a:pt x="1" y="1901"/>
                  </a:cubicBezTo>
                  <a:cubicBezTo>
                    <a:pt x="1" y="2936"/>
                    <a:pt x="4237" y="3769"/>
                    <a:pt x="9508" y="3769"/>
                  </a:cubicBezTo>
                  <a:cubicBezTo>
                    <a:pt x="14745" y="3769"/>
                    <a:pt x="19014" y="2936"/>
                    <a:pt x="19014" y="1901"/>
                  </a:cubicBezTo>
                  <a:cubicBezTo>
                    <a:pt x="19014" y="834"/>
                    <a:pt x="14745" y="0"/>
                    <a:pt x="9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344475" y="2099450"/>
              <a:ext cx="471175" cy="540250"/>
            </a:xfrm>
            <a:custGeom>
              <a:avLst/>
              <a:gdLst/>
              <a:ahLst/>
              <a:cxnLst/>
              <a:rect l="l" t="t" r="r" b="b"/>
              <a:pathLst>
                <a:path w="18847" h="21610" extrusionOk="0">
                  <a:moveTo>
                    <a:pt x="2735" y="0"/>
                  </a:moveTo>
                  <a:lnTo>
                    <a:pt x="2735" y="401"/>
                  </a:lnTo>
                  <a:cubicBezTo>
                    <a:pt x="2735" y="3203"/>
                    <a:pt x="2035" y="5938"/>
                    <a:pt x="934" y="8506"/>
                  </a:cubicBezTo>
                  <a:cubicBezTo>
                    <a:pt x="300" y="9974"/>
                    <a:pt x="0" y="11609"/>
                    <a:pt x="200" y="13343"/>
                  </a:cubicBezTo>
                  <a:cubicBezTo>
                    <a:pt x="701" y="17613"/>
                    <a:pt x="4136" y="21082"/>
                    <a:pt x="8439" y="21549"/>
                  </a:cubicBezTo>
                  <a:cubicBezTo>
                    <a:pt x="8803" y="21590"/>
                    <a:pt x="9163" y="21610"/>
                    <a:pt x="9519" y="21610"/>
                  </a:cubicBezTo>
                  <a:cubicBezTo>
                    <a:pt x="14673" y="21610"/>
                    <a:pt x="18847" y="17422"/>
                    <a:pt x="18847" y="12242"/>
                  </a:cubicBezTo>
                  <a:cubicBezTo>
                    <a:pt x="18847" y="10808"/>
                    <a:pt x="18547" y="9474"/>
                    <a:pt x="17980" y="8273"/>
                  </a:cubicBezTo>
                  <a:cubicBezTo>
                    <a:pt x="16779" y="5771"/>
                    <a:pt x="16278" y="3002"/>
                    <a:pt x="16278" y="234"/>
                  </a:cubicBezTo>
                  <a:lnTo>
                    <a:pt x="16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392825" y="2208425"/>
              <a:ext cx="371975" cy="87575"/>
            </a:xfrm>
            <a:custGeom>
              <a:avLst/>
              <a:gdLst/>
              <a:ahLst/>
              <a:cxnLst/>
              <a:rect l="l" t="t" r="r" b="b"/>
              <a:pathLst>
                <a:path w="14879" h="3503" extrusionOk="0">
                  <a:moveTo>
                    <a:pt x="10407" y="728"/>
                  </a:moveTo>
                  <a:cubicBezTo>
                    <a:pt x="10419" y="734"/>
                    <a:pt x="10430" y="739"/>
                    <a:pt x="10442" y="745"/>
                  </a:cubicBezTo>
                  <a:cubicBezTo>
                    <a:pt x="10742" y="878"/>
                    <a:pt x="11042" y="1045"/>
                    <a:pt x="11309" y="1245"/>
                  </a:cubicBezTo>
                  <a:cubicBezTo>
                    <a:pt x="11542" y="1479"/>
                    <a:pt x="11743" y="1746"/>
                    <a:pt x="11809" y="2079"/>
                  </a:cubicBezTo>
                  <a:cubicBezTo>
                    <a:pt x="11843" y="2379"/>
                    <a:pt x="11676" y="2713"/>
                    <a:pt x="11376" y="2846"/>
                  </a:cubicBezTo>
                  <a:cubicBezTo>
                    <a:pt x="11109" y="3013"/>
                    <a:pt x="10775" y="3080"/>
                    <a:pt x="10442" y="3080"/>
                  </a:cubicBezTo>
                  <a:cubicBezTo>
                    <a:pt x="10108" y="3080"/>
                    <a:pt x="9741" y="3013"/>
                    <a:pt x="9541" y="2746"/>
                  </a:cubicBezTo>
                  <a:cubicBezTo>
                    <a:pt x="9341" y="2480"/>
                    <a:pt x="9341" y="2113"/>
                    <a:pt x="9474" y="1812"/>
                  </a:cubicBezTo>
                  <a:cubicBezTo>
                    <a:pt x="9645" y="1348"/>
                    <a:pt x="9996" y="991"/>
                    <a:pt x="10407" y="728"/>
                  </a:cubicBezTo>
                  <a:close/>
                  <a:moveTo>
                    <a:pt x="5437" y="650"/>
                  </a:moveTo>
                  <a:lnTo>
                    <a:pt x="5437" y="650"/>
                  </a:lnTo>
                  <a:cubicBezTo>
                    <a:pt x="5539" y="691"/>
                    <a:pt x="5639" y="734"/>
                    <a:pt x="5738" y="778"/>
                  </a:cubicBezTo>
                  <a:cubicBezTo>
                    <a:pt x="5905" y="845"/>
                    <a:pt x="6038" y="945"/>
                    <a:pt x="6172" y="1012"/>
                  </a:cubicBezTo>
                  <a:lnTo>
                    <a:pt x="6405" y="1145"/>
                  </a:lnTo>
                  <a:lnTo>
                    <a:pt x="6606" y="1312"/>
                  </a:lnTo>
                  <a:cubicBezTo>
                    <a:pt x="6872" y="1512"/>
                    <a:pt x="7106" y="1779"/>
                    <a:pt x="7239" y="2046"/>
                  </a:cubicBezTo>
                  <a:cubicBezTo>
                    <a:pt x="7373" y="2346"/>
                    <a:pt x="7306" y="2713"/>
                    <a:pt x="7106" y="2947"/>
                  </a:cubicBezTo>
                  <a:cubicBezTo>
                    <a:pt x="6872" y="3180"/>
                    <a:pt x="6539" y="3313"/>
                    <a:pt x="6239" y="3347"/>
                  </a:cubicBezTo>
                  <a:cubicBezTo>
                    <a:pt x="6100" y="3361"/>
                    <a:pt x="5962" y="3369"/>
                    <a:pt x="5824" y="3369"/>
                  </a:cubicBezTo>
                  <a:cubicBezTo>
                    <a:pt x="5629" y="3369"/>
                    <a:pt x="5433" y="3353"/>
                    <a:pt x="5238" y="3313"/>
                  </a:cubicBezTo>
                  <a:cubicBezTo>
                    <a:pt x="4904" y="3247"/>
                    <a:pt x="4604" y="3113"/>
                    <a:pt x="4371" y="2880"/>
                  </a:cubicBezTo>
                  <a:cubicBezTo>
                    <a:pt x="4170" y="2613"/>
                    <a:pt x="4104" y="2279"/>
                    <a:pt x="4204" y="1979"/>
                  </a:cubicBezTo>
                  <a:cubicBezTo>
                    <a:pt x="4271" y="1679"/>
                    <a:pt x="4471" y="1379"/>
                    <a:pt x="4704" y="1145"/>
                  </a:cubicBezTo>
                  <a:cubicBezTo>
                    <a:pt x="4926" y="953"/>
                    <a:pt x="5174" y="787"/>
                    <a:pt x="5437" y="650"/>
                  </a:cubicBezTo>
                  <a:close/>
                  <a:moveTo>
                    <a:pt x="7663" y="1"/>
                  </a:moveTo>
                  <a:cubicBezTo>
                    <a:pt x="7259" y="1"/>
                    <a:pt x="6849" y="33"/>
                    <a:pt x="6439" y="111"/>
                  </a:cubicBezTo>
                  <a:cubicBezTo>
                    <a:pt x="6063" y="186"/>
                    <a:pt x="5687" y="314"/>
                    <a:pt x="5341" y="501"/>
                  </a:cubicBezTo>
                  <a:lnTo>
                    <a:pt x="5341" y="501"/>
                  </a:lnTo>
                  <a:cubicBezTo>
                    <a:pt x="4702" y="243"/>
                    <a:pt x="4009" y="111"/>
                    <a:pt x="3318" y="111"/>
                  </a:cubicBezTo>
                  <a:cubicBezTo>
                    <a:pt x="2097" y="111"/>
                    <a:pt x="886" y="523"/>
                    <a:pt x="1" y="1379"/>
                  </a:cubicBezTo>
                  <a:cubicBezTo>
                    <a:pt x="889" y="605"/>
                    <a:pt x="2048" y="176"/>
                    <a:pt x="3224" y="176"/>
                  </a:cubicBezTo>
                  <a:cubicBezTo>
                    <a:pt x="3417" y="176"/>
                    <a:pt x="3611" y="188"/>
                    <a:pt x="3804" y="211"/>
                  </a:cubicBezTo>
                  <a:cubicBezTo>
                    <a:pt x="4286" y="259"/>
                    <a:pt x="4768" y="395"/>
                    <a:pt x="5225" y="567"/>
                  </a:cubicBezTo>
                  <a:lnTo>
                    <a:pt x="5225" y="567"/>
                  </a:lnTo>
                  <a:cubicBezTo>
                    <a:pt x="5001" y="700"/>
                    <a:pt x="4791" y="858"/>
                    <a:pt x="4604" y="1045"/>
                  </a:cubicBezTo>
                  <a:cubicBezTo>
                    <a:pt x="4337" y="1279"/>
                    <a:pt x="4137" y="1579"/>
                    <a:pt x="4037" y="1946"/>
                  </a:cubicBezTo>
                  <a:cubicBezTo>
                    <a:pt x="3937" y="2279"/>
                    <a:pt x="4004" y="2680"/>
                    <a:pt x="4271" y="2980"/>
                  </a:cubicBezTo>
                  <a:cubicBezTo>
                    <a:pt x="4504" y="3247"/>
                    <a:pt x="4871" y="3380"/>
                    <a:pt x="5205" y="3447"/>
                  </a:cubicBezTo>
                  <a:cubicBezTo>
                    <a:pt x="5400" y="3486"/>
                    <a:pt x="5607" y="3502"/>
                    <a:pt x="5812" y="3502"/>
                  </a:cubicBezTo>
                  <a:cubicBezTo>
                    <a:pt x="5957" y="3502"/>
                    <a:pt x="6100" y="3494"/>
                    <a:pt x="6239" y="3480"/>
                  </a:cubicBezTo>
                  <a:cubicBezTo>
                    <a:pt x="6606" y="3447"/>
                    <a:pt x="6939" y="3313"/>
                    <a:pt x="7173" y="3013"/>
                  </a:cubicBezTo>
                  <a:cubicBezTo>
                    <a:pt x="7439" y="2780"/>
                    <a:pt x="7506" y="2346"/>
                    <a:pt x="7339" y="2013"/>
                  </a:cubicBezTo>
                  <a:cubicBezTo>
                    <a:pt x="6873" y="1388"/>
                    <a:pt x="6251" y="912"/>
                    <a:pt x="5552" y="592"/>
                  </a:cubicBezTo>
                  <a:lnTo>
                    <a:pt x="5552" y="592"/>
                  </a:lnTo>
                  <a:cubicBezTo>
                    <a:pt x="5848" y="450"/>
                    <a:pt x="6160" y="344"/>
                    <a:pt x="6472" y="278"/>
                  </a:cubicBezTo>
                  <a:cubicBezTo>
                    <a:pt x="6863" y="200"/>
                    <a:pt x="7265" y="167"/>
                    <a:pt x="7665" y="167"/>
                  </a:cubicBezTo>
                  <a:cubicBezTo>
                    <a:pt x="7948" y="167"/>
                    <a:pt x="8231" y="184"/>
                    <a:pt x="8507" y="211"/>
                  </a:cubicBezTo>
                  <a:cubicBezTo>
                    <a:pt x="9122" y="303"/>
                    <a:pt x="9737" y="424"/>
                    <a:pt x="10299" y="677"/>
                  </a:cubicBezTo>
                  <a:lnTo>
                    <a:pt x="10299" y="677"/>
                  </a:lnTo>
                  <a:cubicBezTo>
                    <a:pt x="9886" y="937"/>
                    <a:pt x="9539" y="1308"/>
                    <a:pt x="9374" y="1779"/>
                  </a:cubicBezTo>
                  <a:cubicBezTo>
                    <a:pt x="9241" y="2113"/>
                    <a:pt x="9241" y="2513"/>
                    <a:pt x="9474" y="2813"/>
                  </a:cubicBezTo>
                  <a:cubicBezTo>
                    <a:pt x="9650" y="3077"/>
                    <a:pt x="9980" y="3186"/>
                    <a:pt x="10284" y="3186"/>
                  </a:cubicBezTo>
                  <a:cubicBezTo>
                    <a:pt x="10326" y="3186"/>
                    <a:pt x="10368" y="3184"/>
                    <a:pt x="10408" y="3180"/>
                  </a:cubicBezTo>
                  <a:cubicBezTo>
                    <a:pt x="10469" y="3186"/>
                    <a:pt x="10531" y="3188"/>
                    <a:pt x="10591" y="3188"/>
                  </a:cubicBezTo>
                  <a:cubicBezTo>
                    <a:pt x="10896" y="3188"/>
                    <a:pt x="11192" y="3119"/>
                    <a:pt x="11442" y="2980"/>
                  </a:cubicBezTo>
                  <a:cubicBezTo>
                    <a:pt x="11776" y="2813"/>
                    <a:pt x="11976" y="2413"/>
                    <a:pt x="11943" y="2046"/>
                  </a:cubicBezTo>
                  <a:cubicBezTo>
                    <a:pt x="11876" y="1679"/>
                    <a:pt x="11642" y="1379"/>
                    <a:pt x="11376" y="1145"/>
                  </a:cubicBezTo>
                  <a:cubicBezTo>
                    <a:pt x="11156" y="925"/>
                    <a:pt x="10847" y="765"/>
                    <a:pt x="10562" y="635"/>
                  </a:cubicBezTo>
                  <a:lnTo>
                    <a:pt x="10562" y="635"/>
                  </a:lnTo>
                  <a:cubicBezTo>
                    <a:pt x="10664" y="578"/>
                    <a:pt x="10769" y="525"/>
                    <a:pt x="10875" y="478"/>
                  </a:cubicBezTo>
                  <a:cubicBezTo>
                    <a:pt x="11411" y="253"/>
                    <a:pt x="11994" y="170"/>
                    <a:pt x="12565" y="170"/>
                  </a:cubicBezTo>
                  <a:cubicBezTo>
                    <a:pt x="12669" y="170"/>
                    <a:pt x="12773" y="173"/>
                    <a:pt x="12877" y="178"/>
                  </a:cubicBezTo>
                  <a:cubicBezTo>
                    <a:pt x="13544" y="211"/>
                    <a:pt x="14244" y="378"/>
                    <a:pt x="14878" y="578"/>
                  </a:cubicBezTo>
                  <a:cubicBezTo>
                    <a:pt x="14244" y="345"/>
                    <a:pt x="13577" y="178"/>
                    <a:pt x="12877" y="145"/>
                  </a:cubicBezTo>
                  <a:cubicBezTo>
                    <a:pt x="12719" y="129"/>
                    <a:pt x="12560" y="120"/>
                    <a:pt x="12399" y="120"/>
                  </a:cubicBezTo>
                  <a:cubicBezTo>
                    <a:pt x="11881" y="120"/>
                    <a:pt x="11352" y="208"/>
                    <a:pt x="10842" y="411"/>
                  </a:cubicBezTo>
                  <a:cubicBezTo>
                    <a:pt x="10710" y="460"/>
                    <a:pt x="10580" y="518"/>
                    <a:pt x="10455" y="587"/>
                  </a:cubicBezTo>
                  <a:lnTo>
                    <a:pt x="10455" y="587"/>
                  </a:lnTo>
                  <a:cubicBezTo>
                    <a:pt x="9837" y="304"/>
                    <a:pt x="9188" y="174"/>
                    <a:pt x="8507" y="44"/>
                  </a:cubicBezTo>
                  <a:cubicBezTo>
                    <a:pt x="8231" y="17"/>
                    <a:pt x="7948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351125" y="2306250"/>
              <a:ext cx="442850" cy="98750"/>
            </a:xfrm>
            <a:custGeom>
              <a:avLst/>
              <a:gdLst/>
              <a:ahLst/>
              <a:cxnLst/>
              <a:rect l="l" t="t" r="r" b="b"/>
              <a:pathLst>
                <a:path w="17714" h="3950" extrusionOk="0">
                  <a:moveTo>
                    <a:pt x="15323" y="1188"/>
                  </a:moveTo>
                  <a:lnTo>
                    <a:pt x="15323" y="1188"/>
                  </a:lnTo>
                  <a:cubicBezTo>
                    <a:pt x="15594" y="1268"/>
                    <a:pt x="15862" y="1367"/>
                    <a:pt x="16079" y="1535"/>
                  </a:cubicBezTo>
                  <a:cubicBezTo>
                    <a:pt x="16379" y="1735"/>
                    <a:pt x="16613" y="2136"/>
                    <a:pt x="16513" y="2503"/>
                  </a:cubicBezTo>
                  <a:cubicBezTo>
                    <a:pt x="16379" y="2836"/>
                    <a:pt x="16046" y="3103"/>
                    <a:pt x="15679" y="3203"/>
                  </a:cubicBezTo>
                  <a:cubicBezTo>
                    <a:pt x="15557" y="3252"/>
                    <a:pt x="15417" y="3283"/>
                    <a:pt x="15285" y="3283"/>
                  </a:cubicBezTo>
                  <a:cubicBezTo>
                    <a:pt x="15237" y="3283"/>
                    <a:pt x="15190" y="3279"/>
                    <a:pt x="15145" y="3270"/>
                  </a:cubicBezTo>
                  <a:cubicBezTo>
                    <a:pt x="14945" y="3237"/>
                    <a:pt x="14812" y="3103"/>
                    <a:pt x="14745" y="2936"/>
                  </a:cubicBezTo>
                  <a:cubicBezTo>
                    <a:pt x="14611" y="2603"/>
                    <a:pt x="14711" y="2169"/>
                    <a:pt x="14878" y="1836"/>
                  </a:cubicBezTo>
                  <a:cubicBezTo>
                    <a:pt x="14994" y="1604"/>
                    <a:pt x="15142" y="1388"/>
                    <a:pt x="15323" y="1188"/>
                  </a:cubicBezTo>
                  <a:close/>
                  <a:moveTo>
                    <a:pt x="10609" y="2228"/>
                  </a:moveTo>
                  <a:lnTo>
                    <a:pt x="10609" y="2228"/>
                  </a:lnTo>
                  <a:cubicBezTo>
                    <a:pt x="10931" y="2294"/>
                    <a:pt x="11254" y="2381"/>
                    <a:pt x="11576" y="2469"/>
                  </a:cubicBezTo>
                  <a:cubicBezTo>
                    <a:pt x="11776" y="2536"/>
                    <a:pt x="11943" y="2603"/>
                    <a:pt x="12110" y="2703"/>
                  </a:cubicBezTo>
                  <a:cubicBezTo>
                    <a:pt x="12276" y="2803"/>
                    <a:pt x="12410" y="2936"/>
                    <a:pt x="12443" y="3103"/>
                  </a:cubicBezTo>
                  <a:cubicBezTo>
                    <a:pt x="12477" y="3237"/>
                    <a:pt x="12343" y="3370"/>
                    <a:pt x="12210" y="3470"/>
                  </a:cubicBezTo>
                  <a:cubicBezTo>
                    <a:pt x="12043" y="3570"/>
                    <a:pt x="11876" y="3637"/>
                    <a:pt x="11676" y="3670"/>
                  </a:cubicBezTo>
                  <a:cubicBezTo>
                    <a:pt x="11401" y="3745"/>
                    <a:pt x="11107" y="3783"/>
                    <a:pt x="10822" y="3783"/>
                  </a:cubicBezTo>
                  <a:cubicBezTo>
                    <a:pt x="10727" y="3783"/>
                    <a:pt x="10634" y="3779"/>
                    <a:pt x="10542" y="3770"/>
                  </a:cubicBezTo>
                  <a:cubicBezTo>
                    <a:pt x="10375" y="3737"/>
                    <a:pt x="10175" y="3670"/>
                    <a:pt x="10075" y="3570"/>
                  </a:cubicBezTo>
                  <a:cubicBezTo>
                    <a:pt x="9941" y="3437"/>
                    <a:pt x="9908" y="3270"/>
                    <a:pt x="9975" y="3103"/>
                  </a:cubicBezTo>
                  <a:cubicBezTo>
                    <a:pt x="10071" y="2750"/>
                    <a:pt x="10322" y="2458"/>
                    <a:pt x="10609" y="2228"/>
                  </a:cubicBezTo>
                  <a:close/>
                  <a:moveTo>
                    <a:pt x="4547" y="2226"/>
                  </a:moveTo>
                  <a:lnTo>
                    <a:pt x="4547" y="2226"/>
                  </a:lnTo>
                  <a:cubicBezTo>
                    <a:pt x="4555" y="2229"/>
                    <a:pt x="4563" y="2233"/>
                    <a:pt x="4571" y="2236"/>
                  </a:cubicBezTo>
                  <a:cubicBezTo>
                    <a:pt x="4904" y="2369"/>
                    <a:pt x="5271" y="2603"/>
                    <a:pt x="5371" y="2970"/>
                  </a:cubicBezTo>
                  <a:cubicBezTo>
                    <a:pt x="5371" y="3136"/>
                    <a:pt x="5305" y="3337"/>
                    <a:pt x="5171" y="3470"/>
                  </a:cubicBezTo>
                  <a:cubicBezTo>
                    <a:pt x="5038" y="3603"/>
                    <a:pt x="4871" y="3704"/>
                    <a:pt x="4704" y="3737"/>
                  </a:cubicBezTo>
                  <a:cubicBezTo>
                    <a:pt x="4578" y="3783"/>
                    <a:pt x="4445" y="3805"/>
                    <a:pt x="4311" y="3805"/>
                  </a:cubicBezTo>
                  <a:cubicBezTo>
                    <a:pt x="4055" y="3805"/>
                    <a:pt x="3801" y="3723"/>
                    <a:pt x="3604" y="3570"/>
                  </a:cubicBezTo>
                  <a:cubicBezTo>
                    <a:pt x="3470" y="3470"/>
                    <a:pt x="3370" y="3303"/>
                    <a:pt x="3337" y="3136"/>
                  </a:cubicBezTo>
                  <a:cubicBezTo>
                    <a:pt x="3337" y="2936"/>
                    <a:pt x="3437" y="2770"/>
                    <a:pt x="3570" y="2669"/>
                  </a:cubicBezTo>
                  <a:cubicBezTo>
                    <a:pt x="3847" y="2454"/>
                    <a:pt x="4182" y="2323"/>
                    <a:pt x="4547" y="2226"/>
                  </a:cubicBezTo>
                  <a:close/>
                  <a:moveTo>
                    <a:pt x="17714" y="1"/>
                  </a:moveTo>
                  <a:cubicBezTo>
                    <a:pt x="16913" y="101"/>
                    <a:pt x="16179" y="401"/>
                    <a:pt x="15545" y="902"/>
                  </a:cubicBezTo>
                  <a:cubicBezTo>
                    <a:pt x="15478" y="954"/>
                    <a:pt x="15413" y="1011"/>
                    <a:pt x="15350" y="1072"/>
                  </a:cubicBezTo>
                  <a:lnTo>
                    <a:pt x="15350" y="1072"/>
                  </a:lnTo>
                  <a:cubicBezTo>
                    <a:pt x="15247" y="1043"/>
                    <a:pt x="15145" y="1020"/>
                    <a:pt x="15045" y="1002"/>
                  </a:cubicBezTo>
                  <a:cubicBezTo>
                    <a:pt x="14701" y="943"/>
                    <a:pt x="14350" y="913"/>
                    <a:pt x="13999" y="913"/>
                  </a:cubicBezTo>
                  <a:cubicBezTo>
                    <a:pt x="12762" y="913"/>
                    <a:pt x="11524" y="1282"/>
                    <a:pt x="10564" y="2051"/>
                  </a:cubicBezTo>
                  <a:lnTo>
                    <a:pt x="10564" y="2051"/>
                  </a:lnTo>
                  <a:cubicBezTo>
                    <a:pt x="10534" y="2046"/>
                    <a:pt x="10505" y="2041"/>
                    <a:pt x="10475" y="2036"/>
                  </a:cubicBezTo>
                  <a:cubicBezTo>
                    <a:pt x="9708" y="1902"/>
                    <a:pt x="8907" y="1869"/>
                    <a:pt x="8140" y="1836"/>
                  </a:cubicBezTo>
                  <a:cubicBezTo>
                    <a:pt x="7340" y="1836"/>
                    <a:pt x="6539" y="1836"/>
                    <a:pt x="5772" y="1902"/>
                  </a:cubicBezTo>
                  <a:cubicBezTo>
                    <a:pt x="5371" y="1936"/>
                    <a:pt x="4971" y="2002"/>
                    <a:pt x="4604" y="2069"/>
                  </a:cubicBezTo>
                  <a:cubicBezTo>
                    <a:pt x="4566" y="2078"/>
                    <a:pt x="4529" y="2088"/>
                    <a:pt x="4492" y="2098"/>
                  </a:cubicBezTo>
                  <a:lnTo>
                    <a:pt x="4492" y="2098"/>
                  </a:lnTo>
                  <a:cubicBezTo>
                    <a:pt x="3975" y="1934"/>
                    <a:pt x="3445" y="1873"/>
                    <a:pt x="2922" y="1873"/>
                  </a:cubicBezTo>
                  <a:cubicBezTo>
                    <a:pt x="2703" y="1873"/>
                    <a:pt x="2485" y="1884"/>
                    <a:pt x="2269" y="1902"/>
                  </a:cubicBezTo>
                  <a:cubicBezTo>
                    <a:pt x="1469" y="2002"/>
                    <a:pt x="701" y="2236"/>
                    <a:pt x="1" y="2536"/>
                  </a:cubicBezTo>
                  <a:cubicBezTo>
                    <a:pt x="735" y="2236"/>
                    <a:pt x="1469" y="2036"/>
                    <a:pt x="2269" y="1969"/>
                  </a:cubicBezTo>
                  <a:cubicBezTo>
                    <a:pt x="2478" y="1951"/>
                    <a:pt x="2689" y="1940"/>
                    <a:pt x="2900" y="1940"/>
                  </a:cubicBezTo>
                  <a:cubicBezTo>
                    <a:pt x="3381" y="1940"/>
                    <a:pt x="3865" y="1996"/>
                    <a:pt x="4327" y="2146"/>
                  </a:cubicBezTo>
                  <a:lnTo>
                    <a:pt x="4327" y="2146"/>
                  </a:lnTo>
                  <a:cubicBezTo>
                    <a:pt x="4033" y="2239"/>
                    <a:pt x="3759" y="2365"/>
                    <a:pt x="3503" y="2569"/>
                  </a:cubicBezTo>
                  <a:cubicBezTo>
                    <a:pt x="3337" y="2703"/>
                    <a:pt x="3237" y="2903"/>
                    <a:pt x="3237" y="3136"/>
                  </a:cubicBezTo>
                  <a:cubicBezTo>
                    <a:pt x="3237" y="3337"/>
                    <a:pt x="3370" y="3537"/>
                    <a:pt x="3537" y="3670"/>
                  </a:cubicBezTo>
                  <a:cubicBezTo>
                    <a:pt x="3756" y="3824"/>
                    <a:pt x="4033" y="3905"/>
                    <a:pt x="4301" y="3905"/>
                  </a:cubicBezTo>
                  <a:cubicBezTo>
                    <a:pt x="4441" y="3905"/>
                    <a:pt x="4578" y="3883"/>
                    <a:pt x="4704" y="3837"/>
                  </a:cubicBezTo>
                  <a:cubicBezTo>
                    <a:pt x="4904" y="3770"/>
                    <a:pt x="5105" y="3670"/>
                    <a:pt x="5238" y="3537"/>
                  </a:cubicBezTo>
                  <a:cubicBezTo>
                    <a:pt x="5371" y="3370"/>
                    <a:pt x="5505" y="3170"/>
                    <a:pt x="5438" y="2970"/>
                  </a:cubicBezTo>
                  <a:cubicBezTo>
                    <a:pt x="5405" y="2736"/>
                    <a:pt x="5271" y="2569"/>
                    <a:pt x="5105" y="2436"/>
                  </a:cubicBezTo>
                  <a:cubicBezTo>
                    <a:pt x="4994" y="2353"/>
                    <a:pt x="4838" y="2271"/>
                    <a:pt x="4693" y="2188"/>
                  </a:cubicBezTo>
                  <a:lnTo>
                    <a:pt x="4693" y="2188"/>
                  </a:lnTo>
                  <a:cubicBezTo>
                    <a:pt x="5045" y="2099"/>
                    <a:pt x="5423" y="2067"/>
                    <a:pt x="5772" y="2036"/>
                  </a:cubicBezTo>
                  <a:cubicBezTo>
                    <a:pt x="6241" y="1997"/>
                    <a:pt x="6698" y="1980"/>
                    <a:pt x="7158" y="1980"/>
                  </a:cubicBezTo>
                  <a:cubicBezTo>
                    <a:pt x="7483" y="1980"/>
                    <a:pt x="7808" y="1989"/>
                    <a:pt x="8140" y="2002"/>
                  </a:cubicBezTo>
                  <a:cubicBezTo>
                    <a:pt x="8886" y="2002"/>
                    <a:pt x="9631" y="2065"/>
                    <a:pt x="10408" y="2191"/>
                  </a:cubicBezTo>
                  <a:lnTo>
                    <a:pt x="10408" y="2191"/>
                  </a:lnTo>
                  <a:cubicBezTo>
                    <a:pt x="10155" y="2428"/>
                    <a:pt x="9921" y="2696"/>
                    <a:pt x="9808" y="3036"/>
                  </a:cubicBezTo>
                  <a:cubicBezTo>
                    <a:pt x="9775" y="3237"/>
                    <a:pt x="9775" y="3503"/>
                    <a:pt x="9941" y="3670"/>
                  </a:cubicBezTo>
                  <a:cubicBezTo>
                    <a:pt x="10108" y="3837"/>
                    <a:pt x="10342" y="3904"/>
                    <a:pt x="10542" y="3937"/>
                  </a:cubicBezTo>
                  <a:cubicBezTo>
                    <a:pt x="10642" y="3945"/>
                    <a:pt x="10742" y="3950"/>
                    <a:pt x="10842" y="3950"/>
                  </a:cubicBezTo>
                  <a:cubicBezTo>
                    <a:pt x="11142" y="3950"/>
                    <a:pt x="11442" y="3912"/>
                    <a:pt x="11743" y="3837"/>
                  </a:cubicBezTo>
                  <a:cubicBezTo>
                    <a:pt x="11909" y="3804"/>
                    <a:pt x="12110" y="3737"/>
                    <a:pt x="12310" y="3603"/>
                  </a:cubicBezTo>
                  <a:cubicBezTo>
                    <a:pt x="12376" y="3570"/>
                    <a:pt x="12477" y="3503"/>
                    <a:pt x="12543" y="3403"/>
                  </a:cubicBezTo>
                  <a:cubicBezTo>
                    <a:pt x="12610" y="3303"/>
                    <a:pt x="12643" y="3170"/>
                    <a:pt x="12610" y="3036"/>
                  </a:cubicBezTo>
                  <a:cubicBezTo>
                    <a:pt x="12577" y="2803"/>
                    <a:pt x="12376" y="2669"/>
                    <a:pt x="12210" y="2569"/>
                  </a:cubicBezTo>
                  <a:cubicBezTo>
                    <a:pt x="12010" y="2469"/>
                    <a:pt x="11843" y="2403"/>
                    <a:pt x="11643" y="2336"/>
                  </a:cubicBezTo>
                  <a:cubicBezTo>
                    <a:pt x="11369" y="2236"/>
                    <a:pt x="11076" y="2155"/>
                    <a:pt x="10779" y="2093"/>
                  </a:cubicBezTo>
                  <a:lnTo>
                    <a:pt x="10779" y="2093"/>
                  </a:lnTo>
                  <a:cubicBezTo>
                    <a:pt x="11718" y="1370"/>
                    <a:pt x="12913" y="1030"/>
                    <a:pt x="14086" y="1030"/>
                  </a:cubicBezTo>
                  <a:cubicBezTo>
                    <a:pt x="14398" y="1030"/>
                    <a:pt x="14708" y="1054"/>
                    <a:pt x="15012" y="1102"/>
                  </a:cubicBezTo>
                  <a:cubicBezTo>
                    <a:pt x="15092" y="1124"/>
                    <a:pt x="15173" y="1145"/>
                    <a:pt x="15255" y="1169"/>
                  </a:cubicBezTo>
                  <a:lnTo>
                    <a:pt x="15255" y="1169"/>
                  </a:lnTo>
                  <a:cubicBezTo>
                    <a:pt x="15076" y="1360"/>
                    <a:pt x="14922" y="1581"/>
                    <a:pt x="14812" y="1802"/>
                  </a:cubicBezTo>
                  <a:cubicBezTo>
                    <a:pt x="14645" y="2169"/>
                    <a:pt x="14511" y="2569"/>
                    <a:pt x="14645" y="2970"/>
                  </a:cubicBezTo>
                  <a:cubicBezTo>
                    <a:pt x="14745" y="3170"/>
                    <a:pt x="14912" y="3337"/>
                    <a:pt x="15112" y="3370"/>
                  </a:cubicBezTo>
                  <a:cubicBezTo>
                    <a:pt x="15165" y="3379"/>
                    <a:pt x="15221" y="3383"/>
                    <a:pt x="15278" y="3383"/>
                  </a:cubicBezTo>
                  <a:cubicBezTo>
                    <a:pt x="15432" y="3383"/>
                    <a:pt x="15590" y="3352"/>
                    <a:pt x="15712" y="3303"/>
                  </a:cubicBezTo>
                  <a:cubicBezTo>
                    <a:pt x="16112" y="3170"/>
                    <a:pt x="16479" y="2936"/>
                    <a:pt x="16613" y="2503"/>
                  </a:cubicBezTo>
                  <a:cubicBezTo>
                    <a:pt x="16713" y="2102"/>
                    <a:pt x="16479" y="1669"/>
                    <a:pt x="16146" y="1435"/>
                  </a:cubicBezTo>
                  <a:cubicBezTo>
                    <a:pt x="15922" y="1279"/>
                    <a:pt x="15668" y="1167"/>
                    <a:pt x="15415" y="1090"/>
                  </a:cubicBezTo>
                  <a:lnTo>
                    <a:pt x="15415" y="1090"/>
                  </a:lnTo>
                  <a:cubicBezTo>
                    <a:pt x="15467" y="1037"/>
                    <a:pt x="15522" y="986"/>
                    <a:pt x="15579" y="935"/>
                  </a:cubicBezTo>
                  <a:cubicBezTo>
                    <a:pt x="16179" y="435"/>
                    <a:pt x="16946" y="134"/>
                    <a:pt x="1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366975" y="2405500"/>
              <a:ext cx="448675" cy="112600"/>
            </a:xfrm>
            <a:custGeom>
              <a:avLst/>
              <a:gdLst/>
              <a:ahLst/>
              <a:cxnLst/>
              <a:rect l="l" t="t" r="r" b="b"/>
              <a:pathLst>
                <a:path w="17947" h="4504" extrusionOk="0">
                  <a:moveTo>
                    <a:pt x="14558" y="1608"/>
                  </a:moveTo>
                  <a:lnTo>
                    <a:pt x="14558" y="1608"/>
                  </a:lnTo>
                  <a:cubicBezTo>
                    <a:pt x="14642" y="1615"/>
                    <a:pt x="14727" y="1624"/>
                    <a:pt x="14811" y="1635"/>
                  </a:cubicBezTo>
                  <a:cubicBezTo>
                    <a:pt x="15178" y="1702"/>
                    <a:pt x="15545" y="1802"/>
                    <a:pt x="15845" y="2035"/>
                  </a:cubicBezTo>
                  <a:cubicBezTo>
                    <a:pt x="15979" y="2135"/>
                    <a:pt x="16079" y="2302"/>
                    <a:pt x="16046" y="2469"/>
                  </a:cubicBezTo>
                  <a:cubicBezTo>
                    <a:pt x="16079" y="2669"/>
                    <a:pt x="15945" y="2836"/>
                    <a:pt x="15812" y="2936"/>
                  </a:cubicBezTo>
                  <a:cubicBezTo>
                    <a:pt x="15620" y="3104"/>
                    <a:pt x="15360" y="3237"/>
                    <a:pt x="15092" y="3237"/>
                  </a:cubicBezTo>
                  <a:cubicBezTo>
                    <a:pt x="14987" y="3237"/>
                    <a:pt x="14881" y="3216"/>
                    <a:pt x="14778" y="3169"/>
                  </a:cubicBezTo>
                  <a:cubicBezTo>
                    <a:pt x="14444" y="3036"/>
                    <a:pt x="14244" y="2636"/>
                    <a:pt x="14311" y="2269"/>
                  </a:cubicBezTo>
                  <a:cubicBezTo>
                    <a:pt x="14333" y="2031"/>
                    <a:pt x="14424" y="1808"/>
                    <a:pt x="14558" y="1608"/>
                  </a:cubicBezTo>
                  <a:close/>
                  <a:moveTo>
                    <a:pt x="10515" y="2429"/>
                  </a:moveTo>
                  <a:lnTo>
                    <a:pt x="10515" y="2429"/>
                  </a:lnTo>
                  <a:cubicBezTo>
                    <a:pt x="10728" y="2460"/>
                    <a:pt x="10935" y="2498"/>
                    <a:pt x="11142" y="2536"/>
                  </a:cubicBezTo>
                  <a:cubicBezTo>
                    <a:pt x="11509" y="2636"/>
                    <a:pt x="11909" y="2736"/>
                    <a:pt x="12109" y="3003"/>
                  </a:cubicBezTo>
                  <a:cubicBezTo>
                    <a:pt x="12243" y="3103"/>
                    <a:pt x="12209" y="3269"/>
                    <a:pt x="12076" y="3403"/>
                  </a:cubicBezTo>
                  <a:cubicBezTo>
                    <a:pt x="11943" y="3503"/>
                    <a:pt x="11776" y="3603"/>
                    <a:pt x="11609" y="3670"/>
                  </a:cubicBezTo>
                  <a:cubicBezTo>
                    <a:pt x="11275" y="3803"/>
                    <a:pt x="10909" y="3870"/>
                    <a:pt x="10542" y="3903"/>
                  </a:cubicBezTo>
                  <a:lnTo>
                    <a:pt x="10241" y="3870"/>
                  </a:lnTo>
                  <a:cubicBezTo>
                    <a:pt x="10175" y="3836"/>
                    <a:pt x="10075" y="3803"/>
                    <a:pt x="10008" y="3770"/>
                  </a:cubicBezTo>
                  <a:cubicBezTo>
                    <a:pt x="9841" y="3703"/>
                    <a:pt x="9774" y="3503"/>
                    <a:pt x="9774" y="3369"/>
                  </a:cubicBezTo>
                  <a:cubicBezTo>
                    <a:pt x="9808" y="3003"/>
                    <a:pt x="10108" y="2702"/>
                    <a:pt x="10408" y="2502"/>
                  </a:cubicBezTo>
                  <a:cubicBezTo>
                    <a:pt x="10443" y="2477"/>
                    <a:pt x="10479" y="2452"/>
                    <a:pt x="10515" y="2429"/>
                  </a:cubicBezTo>
                  <a:close/>
                  <a:moveTo>
                    <a:pt x="4874" y="2964"/>
                  </a:moveTo>
                  <a:cubicBezTo>
                    <a:pt x="5126" y="3040"/>
                    <a:pt x="5373" y="3131"/>
                    <a:pt x="5605" y="3269"/>
                  </a:cubicBezTo>
                  <a:cubicBezTo>
                    <a:pt x="5738" y="3369"/>
                    <a:pt x="5905" y="3503"/>
                    <a:pt x="6005" y="3636"/>
                  </a:cubicBezTo>
                  <a:cubicBezTo>
                    <a:pt x="6038" y="3736"/>
                    <a:pt x="6038" y="3803"/>
                    <a:pt x="6038" y="3903"/>
                  </a:cubicBezTo>
                  <a:cubicBezTo>
                    <a:pt x="6005" y="3970"/>
                    <a:pt x="5972" y="4037"/>
                    <a:pt x="5872" y="4103"/>
                  </a:cubicBezTo>
                  <a:cubicBezTo>
                    <a:pt x="5605" y="4303"/>
                    <a:pt x="5171" y="4370"/>
                    <a:pt x="4804" y="4404"/>
                  </a:cubicBezTo>
                  <a:cubicBezTo>
                    <a:pt x="4637" y="4404"/>
                    <a:pt x="4437" y="4404"/>
                    <a:pt x="4270" y="4337"/>
                  </a:cubicBezTo>
                  <a:cubicBezTo>
                    <a:pt x="4070" y="4303"/>
                    <a:pt x="3904" y="4203"/>
                    <a:pt x="3870" y="4037"/>
                  </a:cubicBezTo>
                  <a:cubicBezTo>
                    <a:pt x="3837" y="3870"/>
                    <a:pt x="3904" y="3703"/>
                    <a:pt x="4037" y="3570"/>
                  </a:cubicBezTo>
                  <a:cubicBezTo>
                    <a:pt x="4137" y="3436"/>
                    <a:pt x="4270" y="3303"/>
                    <a:pt x="4437" y="3203"/>
                  </a:cubicBezTo>
                  <a:cubicBezTo>
                    <a:pt x="4582" y="3116"/>
                    <a:pt x="4726" y="3035"/>
                    <a:pt x="4874" y="2964"/>
                  </a:cubicBezTo>
                  <a:close/>
                  <a:moveTo>
                    <a:pt x="17947" y="0"/>
                  </a:moveTo>
                  <a:cubicBezTo>
                    <a:pt x="17213" y="134"/>
                    <a:pt x="16446" y="301"/>
                    <a:pt x="15745" y="634"/>
                  </a:cubicBezTo>
                  <a:cubicBezTo>
                    <a:pt x="15412" y="801"/>
                    <a:pt x="15045" y="968"/>
                    <a:pt x="14778" y="1268"/>
                  </a:cubicBezTo>
                  <a:cubicBezTo>
                    <a:pt x="14693" y="1334"/>
                    <a:pt x="14613" y="1411"/>
                    <a:pt x="14542" y="1496"/>
                  </a:cubicBezTo>
                  <a:lnTo>
                    <a:pt x="14542" y="1496"/>
                  </a:lnTo>
                  <a:cubicBezTo>
                    <a:pt x="14339" y="1473"/>
                    <a:pt x="14135" y="1462"/>
                    <a:pt x="13932" y="1462"/>
                  </a:cubicBezTo>
                  <a:cubicBezTo>
                    <a:pt x="13458" y="1462"/>
                    <a:pt x="12984" y="1519"/>
                    <a:pt x="12510" y="1602"/>
                  </a:cubicBezTo>
                  <a:cubicBezTo>
                    <a:pt x="11825" y="1721"/>
                    <a:pt x="11140" y="1893"/>
                    <a:pt x="10526" y="2261"/>
                  </a:cubicBezTo>
                  <a:lnTo>
                    <a:pt x="10526" y="2261"/>
                  </a:lnTo>
                  <a:cubicBezTo>
                    <a:pt x="10362" y="2237"/>
                    <a:pt x="10199" y="2216"/>
                    <a:pt x="10041" y="2202"/>
                  </a:cubicBezTo>
                  <a:cubicBezTo>
                    <a:pt x="9579" y="2183"/>
                    <a:pt x="9128" y="2163"/>
                    <a:pt x="8682" y="2163"/>
                  </a:cubicBezTo>
                  <a:cubicBezTo>
                    <a:pt x="8355" y="2163"/>
                    <a:pt x="8030" y="2174"/>
                    <a:pt x="7706" y="2202"/>
                  </a:cubicBezTo>
                  <a:cubicBezTo>
                    <a:pt x="6939" y="2235"/>
                    <a:pt x="6172" y="2335"/>
                    <a:pt x="5438" y="2602"/>
                  </a:cubicBezTo>
                  <a:cubicBezTo>
                    <a:pt x="5223" y="2680"/>
                    <a:pt x="5008" y="2759"/>
                    <a:pt x="4800" y="2857"/>
                  </a:cubicBezTo>
                  <a:lnTo>
                    <a:pt x="4800" y="2857"/>
                  </a:lnTo>
                  <a:cubicBezTo>
                    <a:pt x="4714" y="2835"/>
                    <a:pt x="4626" y="2817"/>
                    <a:pt x="4537" y="2802"/>
                  </a:cubicBezTo>
                  <a:cubicBezTo>
                    <a:pt x="4080" y="2711"/>
                    <a:pt x="3614" y="2669"/>
                    <a:pt x="3146" y="2669"/>
                  </a:cubicBezTo>
                  <a:cubicBezTo>
                    <a:pt x="2077" y="2669"/>
                    <a:pt x="998" y="2888"/>
                    <a:pt x="1" y="3236"/>
                  </a:cubicBezTo>
                  <a:cubicBezTo>
                    <a:pt x="991" y="2921"/>
                    <a:pt x="2027" y="2712"/>
                    <a:pt x="3057" y="2712"/>
                  </a:cubicBezTo>
                  <a:cubicBezTo>
                    <a:pt x="3554" y="2712"/>
                    <a:pt x="4049" y="2761"/>
                    <a:pt x="4537" y="2869"/>
                  </a:cubicBezTo>
                  <a:cubicBezTo>
                    <a:pt x="4588" y="2883"/>
                    <a:pt x="4639" y="2897"/>
                    <a:pt x="4690" y="2911"/>
                  </a:cubicBezTo>
                  <a:lnTo>
                    <a:pt x="4690" y="2911"/>
                  </a:lnTo>
                  <a:cubicBezTo>
                    <a:pt x="4581" y="2967"/>
                    <a:pt x="4474" y="3030"/>
                    <a:pt x="4371" y="3103"/>
                  </a:cubicBezTo>
                  <a:cubicBezTo>
                    <a:pt x="4204" y="3203"/>
                    <a:pt x="4070" y="3336"/>
                    <a:pt x="3937" y="3503"/>
                  </a:cubicBezTo>
                  <a:cubicBezTo>
                    <a:pt x="3803" y="3636"/>
                    <a:pt x="3703" y="3836"/>
                    <a:pt x="3770" y="4070"/>
                  </a:cubicBezTo>
                  <a:cubicBezTo>
                    <a:pt x="3837" y="4303"/>
                    <a:pt x="4037" y="4404"/>
                    <a:pt x="4237" y="4470"/>
                  </a:cubicBezTo>
                  <a:cubicBezTo>
                    <a:pt x="4437" y="4504"/>
                    <a:pt x="4637" y="4504"/>
                    <a:pt x="4838" y="4504"/>
                  </a:cubicBezTo>
                  <a:cubicBezTo>
                    <a:pt x="5204" y="4470"/>
                    <a:pt x="5605" y="4404"/>
                    <a:pt x="5938" y="4170"/>
                  </a:cubicBezTo>
                  <a:cubicBezTo>
                    <a:pt x="6038" y="4103"/>
                    <a:pt x="6105" y="4037"/>
                    <a:pt x="6138" y="3903"/>
                  </a:cubicBezTo>
                  <a:cubicBezTo>
                    <a:pt x="6172" y="3803"/>
                    <a:pt x="6138" y="3703"/>
                    <a:pt x="6072" y="3603"/>
                  </a:cubicBezTo>
                  <a:cubicBezTo>
                    <a:pt x="5972" y="3436"/>
                    <a:pt x="5805" y="3303"/>
                    <a:pt x="5638" y="3203"/>
                  </a:cubicBezTo>
                  <a:cubicBezTo>
                    <a:pt x="5434" y="3080"/>
                    <a:pt x="5218" y="2983"/>
                    <a:pt x="4989" y="2910"/>
                  </a:cubicBezTo>
                  <a:lnTo>
                    <a:pt x="4989" y="2910"/>
                  </a:lnTo>
                  <a:cubicBezTo>
                    <a:pt x="5145" y="2840"/>
                    <a:pt x="5305" y="2781"/>
                    <a:pt x="5471" y="2736"/>
                  </a:cubicBezTo>
                  <a:cubicBezTo>
                    <a:pt x="6205" y="2502"/>
                    <a:pt x="6972" y="2369"/>
                    <a:pt x="7706" y="2335"/>
                  </a:cubicBezTo>
                  <a:cubicBezTo>
                    <a:pt x="8024" y="2322"/>
                    <a:pt x="8342" y="2313"/>
                    <a:pt x="8660" y="2313"/>
                  </a:cubicBezTo>
                  <a:cubicBezTo>
                    <a:pt x="9109" y="2313"/>
                    <a:pt x="9558" y="2330"/>
                    <a:pt x="10008" y="2369"/>
                  </a:cubicBezTo>
                  <a:cubicBezTo>
                    <a:pt x="10111" y="2377"/>
                    <a:pt x="10211" y="2388"/>
                    <a:pt x="10310" y="2401"/>
                  </a:cubicBezTo>
                  <a:lnTo>
                    <a:pt x="10310" y="2401"/>
                  </a:lnTo>
                  <a:cubicBezTo>
                    <a:pt x="10310" y="2401"/>
                    <a:pt x="10309" y="2402"/>
                    <a:pt x="10308" y="2402"/>
                  </a:cubicBezTo>
                  <a:cubicBezTo>
                    <a:pt x="10008" y="2602"/>
                    <a:pt x="9674" y="2902"/>
                    <a:pt x="9641" y="3336"/>
                  </a:cubicBezTo>
                  <a:cubicBezTo>
                    <a:pt x="9608" y="3570"/>
                    <a:pt x="9741" y="3803"/>
                    <a:pt x="9941" y="3903"/>
                  </a:cubicBezTo>
                  <a:cubicBezTo>
                    <a:pt x="10008" y="3970"/>
                    <a:pt x="10141" y="3970"/>
                    <a:pt x="10208" y="4003"/>
                  </a:cubicBezTo>
                  <a:lnTo>
                    <a:pt x="10542" y="4037"/>
                  </a:lnTo>
                  <a:cubicBezTo>
                    <a:pt x="10942" y="4037"/>
                    <a:pt x="11309" y="3970"/>
                    <a:pt x="11676" y="3836"/>
                  </a:cubicBezTo>
                  <a:cubicBezTo>
                    <a:pt x="11876" y="3770"/>
                    <a:pt x="12043" y="3670"/>
                    <a:pt x="12209" y="3503"/>
                  </a:cubicBezTo>
                  <a:cubicBezTo>
                    <a:pt x="12276" y="3436"/>
                    <a:pt x="12343" y="3336"/>
                    <a:pt x="12376" y="3203"/>
                  </a:cubicBezTo>
                  <a:cubicBezTo>
                    <a:pt x="12376" y="3103"/>
                    <a:pt x="12343" y="2969"/>
                    <a:pt x="12276" y="2869"/>
                  </a:cubicBezTo>
                  <a:cubicBezTo>
                    <a:pt x="12109" y="2702"/>
                    <a:pt x="11943" y="2636"/>
                    <a:pt x="11742" y="2536"/>
                  </a:cubicBezTo>
                  <a:cubicBezTo>
                    <a:pt x="11576" y="2469"/>
                    <a:pt x="11376" y="2435"/>
                    <a:pt x="11175" y="2369"/>
                  </a:cubicBezTo>
                  <a:cubicBezTo>
                    <a:pt x="11034" y="2343"/>
                    <a:pt x="10888" y="2317"/>
                    <a:pt x="10740" y="2294"/>
                  </a:cubicBezTo>
                  <a:lnTo>
                    <a:pt x="10740" y="2294"/>
                  </a:lnTo>
                  <a:cubicBezTo>
                    <a:pt x="11278" y="2000"/>
                    <a:pt x="11905" y="1845"/>
                    <a:pt x="12510" y="1735"/>
                  </a:cubicBezTo>
                  <a:cubicBezTo>
                    <a:pt x="13021" y="1646"/>
                    <a:pt x="13533" y="1587"/>
                    <a:pt x="14044" y="1587"/>
                  </a:cubicBezTo>
                  <a:cubicBezTo>
                    <a:pt x="14183" y="1587"/>
                    <a:pt x="14323" y="1591"/>
                    <a:pt x="14462" y="1601"/>
                  </a:cubicBezTo>
                  <a:lnTo>
                    <a:pt x="14462" y="1601"/>
                  </a:lnTo>
                  <a:cubicBezTo>
                    <a:pt x="14325" y="1796"/>
                    <a:pt x="14231" y="2026"/>
                    <a:pt x="14211" y="2269"/>
                  </a:cubicBezTo>
                  <a:cubicBezTo>
                    <a:pt x="14144" y="2669"/>
                    <a:pt x="14378" y="3103"/>
                    <a:pt x="14745" y="3269"/>
                  </a:cubicBezTo>
                  <a:cubicBezTo>
                    <a:pt x="14845" y="3303"/>
                    <a:pt x="14945" y="3303"/>
                    <a:pt x="15045" y="3336"/>
                  </a:cubicBezTo>
                  <a:cubicBezTo>
                    <a:pt x="15145" y="3303"/>
                    <a:pt x="15245" y="3303"/>
                    <a:pt x="15345" y="3303"/>
                  </a:cubicBezTo>
                  <a:cubicBezTo>
                    <a:pt x="15545" y="3236"/>
                    <a:pt x="15745" y="3169"/>
                    <a:pt x="15879" y="3003"/>
                  </a:cubicBezTo>
                  <a:cubicBezTo>
                    <a:pt x="16046" y="2902"/>
                    <a:pt x="16179" y="2702"/>
                    <a:pt x="16179" y="2502"/>
                  </a:cubicBezTo>
                  <a:cubicBezTo>
                    <a:pt x="16179" y="2269"/>
                    <a:pt x="16046" y="2069"/>
                    <a:pt x="15912" y="1935"/>
                  </a:cubicBezTo>
                  <a:cubicBezTo>
                    <a:pt x="15612" y="1668"/>
                    <a:pt x="15212" y="1568"/>
                    <a:pt x="14811" y="1535"/>
                  </a:cubicBezTo>
                  <a:cubicBezTo>
                    <a:pt x="14751" y="1524"/>
                    <a:pt x="14691" y="1515"/>
                    <a:pt x="14630" y="1507"/>
                  </a:cubicBezTo>
                  <a:lnTo>
                    <a:pt x="14630" y="1507"/>
                  </a:lnTo>
                  <a:cubicBezTo>
                    <a:pt x="14686" y="1435"/>
                    <a:pt x="14747" y="1366"/>
                    <a:pt x="14811" y="1301"/>
                  </a:cubicBezTo>
                  <a:cubicBezTo>
                    <a:pt x="14945" y="1168"/>
                    <a:pt x="15112" y="1068"/>
                    <a:pt x="15245" y="934"/>
                  </a:cubicBezTo>
                  <a:cubicBezTo>
                    <a:pt x="15412" y="834"/>
                    <a:pt x="15579" y="768"/>
                    <a:pt x="15745" y="668"/>
                  </a:cubicBezTo>
                  <a:cubicBezTo>
                    <a:pt x="16446" y="334"/>
                    <a:pt x="17213" y="167"/>
                    <a:pt x="1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7"/>
          <p:cNvGrpSpPr/>
          <p:nvPr/>
        </p:nvGrpSpPr>
        <p:grpSpPr>
          <a:xfrm>
            <a:off x="-338765" y="920495"/>
            <a:ext cx="1624023" cy="1119704"/>
            <a:chOff x="3973850" y="507475"/>
            <a:chExt cx="1938900" cy="1336800"/>
          </a:xfrm>
        </p:grpSpPr>
        <p:sp>
          <p:nvSpPr>
            <p:cNvPr id="465" name="Google Shape;465;p27"/>
            <p:cNvSpPr/>
            <p:nvPr/>
          </p:nvSpPr>
          <p:spPr>
            <a:xfrm>
              <a:off x="3973850" y="507475"/>
              <a:ext cx="1938900" cy="1336800"/>
            </a:xfrm>
            <a:custGeom>
              <a:avLst/>
              <a:gdLst/>
              <a:ahLst/>
              <a:cxnLst/>
              <a:rect l="l" t="t" r="r" b="b"/>
              <a:pathLst>
                <a:path w="77556" h="53472" extrusionOk="0">
                  <a:moveTo>
                    <a:pt x="64079" y="0"/>
                  </a:moveTo>
                  <a:cubicBezTo>
                    <a:pt x="62712" y="0"/>
                    <a:pt x="61477" y="834"/>
                    <a:pt x="60977" y="2135"/>
                  </a:cubicBezTo>
                  <a:cubicBezTo>
                    <a:pt x="60944" y="2202"/>
                    <a:pt x="60710" y="2869"/>
                    <a:pt x="60377" y="3970"/>
                  </a:cubicBezTo>
                  <a:cubicBezTo>
                    <a:pt x="59743" y="3303"/>
                    <a:pt x="58876" y="2936"/>
                    <a:pt x="57975" y="2936"/>
                  </a:cubicBezTo>
                  <a:cubicBezTo>
                    <a:pt x="57741" y="2936"/>
                    <a:pt x="57541" y="2969"/>
                    <a:pt x="57308" y="3003"/>
                  </a:cubicBezTo>
                  <a:cubicBezTo>
                    <a:pt x="55873" y="3303"/>
                    <a:pt x="54773" y="4504"/>
                    <a:pt x="54639" y="6005"/>
                  </a:cubicBezTo>
                  <a:cubicBezTo>
                    <a:pt x="54606" y="6238"/>
                    <a:pt x="54105" y="12242"/>
                    <a:pt x="55506" y="19247"/>
                  </a:cubicBezTo>
                  <a:cubicBezTo>
                    <a:pt x="55540" y="19448"/>
                    <a:pt x="55573" y="19614"/>
                    <a:pt x="55607" y="19815"/>
                  </a:cubicBezTo>
                  <a:cubicBezTo>
                    <a:pt x="54306" y="21916"/>
                    <a:pt x="53205" y="24685"/>
                    <a:pt x="52471" y="27620"/>
                  </a:cubicBezTo>
                  <a:lnTo>
                    <a:pt x="33357" y="27620"/>
                  </a:lnTo>
                  <a:cubicBezTo>
                    <a:pt x="31523" y="27620"/>
                    <a:pt x="30022" y="29088"/>
                    <a:pt x="30022" y="30956"/>
                  </a:cubicBezTo>
                  <a:lnTo>
                    <a:pt x="30022" y="34992"/>
                  </a:lnTo>
                  <a:cubicBezTo>
                    <a:pt x="29521" y="35593"/>
                    <a:pt x="29188" y="36360"/>
                    <a:pt x="29188" y="37194"/>
                  </a:cubicBezTo>
                  <a:lnTo>
                    <a:pt x="29188" y="40529"/>
                  </a:lnTo>
                  <a:lnTo>
                    <a:pt x="3336" y="40529"/>
                  </a:lnTo>
                  <a:cubicBezTo>
                    <a:pt x="1501" y="40529"/>
                    <a:pt x="0" y="42030"/>
                    <a:pt x="0" y="43865"/>
                  </a:cubicBezTo>
                  <a:lnTo>
                    <a:pt x="0" y="47201"/>
                  </a:lnTo>
                  <a:cubicBezTo>
                    <a:pt x="0" y="49035"/>
                    <a:pt x="1501" y="50537"/>
                    <a:pt x="3336" y="50537"/>
                  </a:cubicBezTo>
                  <a:lnTo>
                    <a:pt x="6705" y="50537"/>
                  </a:lnTo>
                  <a:cubicBezTo>
                    <a:pt x="6905" y="52204"/>
                    <a:pt x="8306" y="53472"/>
                    <a:pt x="10007" y="53472"/>
                  </a:cubicBezTo>
                  <a:lnTo>
                    <a:pt x="67982" y="53472"/>
                  </a:lnTo>
                  <a:cubicBezTo>
                    <a:pt x="69683" y="53472"/>
                    <a:pt x="71084" y="52171"/>
                    <a:pt x="71284" y="50537"/>
                  </a:cubicBezTo>
                  <a:lnTo>
                    <a:pt x="74220" y="50537"/>
                  </a:lnTo>
                  <a:cubicBezTo>
                    <a:pt x="76088" y="50537"/>
                    <a:pt x="77556" y="49035"/>
                    <a:pt x="77556" y="47201"/>
                  </a:cubicBezTo>
                  <a:lnTo>
                    <a:pt x="77556" y="43865"/>
                  </a:lnTo>
                  <a:cubicBezTo>
                    <a:pt x="77556" y="42030"/>
                    <a:pt x="76088" y="40529"/>
                    <a:pt x="74220" y="40529"/>
                  </a:cubicBezTo>
                  <a:lnTo>
                    <a:pt x="73186" y="40529"/>
                  </a:lnTo>
                  <a:cubicBezTo>
                    <a:pt x="73653" y="39095"/>
                    <a:pt x="73920" y="37360"/>
                    <a:pt x="73920" y="35292"/>
                  </a:cubicBezTo>
                  <a:cubicBezTo>
                    <a:pt x="73920" y="30222"/>
                    <a:pt x="72352" y="24284"/>
                    <a:pt x="70084" y="20348"/>
                  </a:cubicBezTo>
                  <a:cubicBezTo>
                    <a:pt x="71751" y="13810"/>
                    <a:pt x="71685" y="8273"/>
                    <a:pt x="71685" y="8006"/>
                  </a:cubicBezTo>
                  <a:cubicBezTo>
                    <a:pt x="71651" y="6538"/>
                    <a:pt x="70651" y="5237"/>
                    <a:pt x="69216" y="4871"/>
                  </a:cubicBezTo>
                  <a:cubicBezTo>
                    <a:pt x="68916" y="4770"/>
                    <a:pt x="68616" y="4737"/>
                    <a:pt x="68349" y="4737"/>
                  </a:cubicBezTo>
                  <a:cubicBezTo>
                    <a:pt x="68115" y="4737"/>
                    <a:pt x="67915" y="4770"/>
                    <a:pt x="67715" y="4804"/>
                  </a:cubicBezTo>
                  <a:cubicBezTo>
                    <a:pt x="67548" y="3503"/>
                    <a:pt x="67382" y="2736"/>
                    <a:pt x="67348" y="2636"/>
                  </a:cubicBezTo>
                  <a:cubicBezTo>
                    <a:pt x="67048" y="1201"/>
                    <a:pt x="65847" y="100"/>
                    <a:pt x="6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057225" y="590875"/>
              <a:ext cx="1772125" cy="1170025"/>
            </a:xfrm>
            <a:custGeom>
              <a:avLst/>
              <a:gdLst/>
              <a:ahLst/>
              <a:cxnLst/>
              <a:rect l="l" t="t" r="r" b="b"/>
              <a:pathLst>
                <a:path w="70885" h="46801" extrusionOk="0">
                  <a:moveTo>
                    <a:pt x="60744" y="0"/>
                  </a:moveTo>
                  <a:cubicBezTo>
                    <a:pt x="60744" y="0"/>
                    <a:pt x="58709" y="5337"/>
                    <a:pt x="58176" y="12075"/>
                  </a:cubicBezTo>
                  <a:cubicBezTo>
                    <a:pt x="58176" y="12276"/>
                    <a:pt x="58142" y="12476"/>
                    <a:pt x="58142" y="12676"/>
                  </a:cubicBezTo>
                  <a:cubicBezTo>
                    <a:pt x="56741" y="7039"/>
                    <a:pt x="54640" y="2936"/>
                    <a:pt x="54640" y="2936"/>
                  </a:cubicBezTo>
                  <a:lnTo>
                    <a:pt x="54640" y="2936"/>
                  </a:lnTo>
                  <a:cubicBezTo>
                    <a:pt x="54640" y="2936"/>
                    <a:pt x="54140" y="8640"/>
                    <a:pt x="55440" y="15278"/>
                  </a:cubicBezTo>
                  <a:cubicBezTo>
                    <a:pt x="55641" y="16212"/>
                    <a:pt x="55807" y="17112"/>
                    <a:pt x="56008" y="17980"/>
                  </a:cubicBezTo>
                  <a:lnTo>
                    <a:pt x="55274" y="17980"/>
                  </a:lnTo>
                  <a:cubicBezTo>
                    <a:pt x="52972" y="21415"/>
                    <a:pt x="51438" y="27253"/>
                    <a:pt x="51438" y="31956"/>
                  </a:cubicBezTo>
                  <a:cubicBezTo>
                    <a:pt x="51438" y="37460"/>
                    <a:pt x="53572" y="39795"/>
                    <a:pt x="56575" y="40529"/>
                  </a:cubicBezTo>
                  <a:lnTo>
                    <a:pt x="50871" y="40529"/>
                  </a:lnTo>
                  <a:lnTo>
                    <a:pt x="50871" y="39295"/>
                  </a:lnTo>
                  <a:lnTo>
                    <a:pt x="50871" y="35125"/>
                  </a:lnTo>
                  <a:lnTo>
                    <a:pt x="50871" y="33858"/>
                  </a:lnTo>
                  <a:lnTo>
                    <a:pt x="49636" y="33858"/>
                  </a:lnTo>
                  <a:lnTo>
                    <a:pt x="49636" y="32623"/>
                  </a:lnTo>
                  <a:lnTo>
                    <a:pt x="49636" y="28854"/>
                  </a:lnTo>
                  <a:lnTo>
                    <a:pt x="49636" y="27620"/>
                  </a:lnTo>
                  <a:lnTo>
                    <a:pt x="30022" y="27620"/>
                  </a:lnTo>
                  <a:lnTo>
                    <a:pt x="30022" y="33858"/>
                  </a:lnTo>
                  <a:lnTo>
                    <a:pt x="29188" y="33858"/>
                  </a:lnTo>
                  <a:lnTo>
                    <a:pt x="29188" y="40529"/>
                  </a:lnTo>
                  <a:lnTo>
                    <a:pt x="1" y="40529"/>
                  </a:lnTo>
                  <a:lnTo>
                    <a:pt x="1" y="43865"/>
                  </a:lnTo>
                  <a:lnTo>
                    <a:pt x="6672" y="43865"/>
                  </a:lnTo>
                  <a:lnTo>
                    <a:pt x="6672" y="46800"/>
                  </a:lnTo>
                  <a:lnTo>
                    <a:pt x="64647" y="46800"/>
                  </a:lnTo>
                  <a:lnTo>
                    <a:pt x="64647" y="43865"/>
                  </a:lnTo>
                  <a:lnTo>
                    <a:pt x="70885" y="43865"/>
                  </a:lnTo>
                  <a:lnTo>
                    <a:pt x="70885" y="40529"/>
                  </a:lnTo>
                  <a:lnTo>
                    <a:pt x="62112" y="40529"/>
                  </a:lnTo>
                  <a:cubicBezTo>
                    <a:pt x="65114" y="39795"/>
                    <a:pt x="67249" y="37494"/>
                    <a:pt x="67249" y="31956"/>
                  </a:cubicBezTo>
                  <a:cubicBezTo>
                    <a:pt x="67249" y="27253"/>
                    <a:pt x="65714" y="21415"/>
                    <a:pt x="63413" y="17980"/>
                  </a:cubicBezTo>
                  <a:lnTo>
                    <a:pt x="63013" y="17980"/>
                  </a:lnTo>
                  <a:cubicBezTo>
                    <a:pt x="63113" y="17646"/>
                    <a:pt x="63213" y="17312"/>
                    <a:pt x="63279" y="16979"/>
                  </a:cubicBezTo>
                  <a:cubicBezTo>
                    <a:pt x="65081" y="10441"/>
                    <a:pt x="65014" y="4737"/>
                    <a:pt x="65014" y="4737"/>
                  </a:cubicBezTo>
                  <a:lnTo>
                    <a:pt x="65014" y="4737"/>
                  </a:lnTo>
                  <a:cubicBezTo>
                    <a:pt x="65014" y="4737"/>
                    <a:pt x="63046" y="7906"/>
                    <a:pt x="61345" y="12576"/>
                  </a:cubicBezTo>
                  <a:cubicBezTo>
                    <a:pt x="61345" y="12509"/>
                    <a:pt x="61378" y="12409"/>
                    <a:pt x="61378" y="12342"/>
                  </a:cubicBezTo>
                  <a:cubicBezTo>
                    <a:pt x="61912" y="5571"/>
                    <a:pt x="60744" y="0"/>
                    <a:pt x="60744" y="0"/>
                  </a:cubicBez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410700" y="664250"/>
              <a:ext cx="152625" cy="601375"/>
            </a:xfrm>
            <a:custGeom>
              <a:avLst/>
              <a:gdLst/>
              <a:ahLst/>
              <a:cxnLst/>
              <a:rect l="l" t="t" r="r" b="b"/>
              <a:pathLst>
                <a:path w="6105" h="24055" extrusionOk="0">
                  <a:moveTo>
                    <a:pt x="501" y="1"/>
                  </a:moveTo>
                  <a:cubicBezTo>
                    <a:pt x="501" y="1"/>
                    <a:pt x="1" y="5705"/>
                    <a:pt x="1301" y="12343"/>
                  </a:cubicBezTo>
                  <a:cubicBezTo>
                    <a:pt x="2615" y="18878"/>
                    <a:pt x="4349" y="24055"/>
                    <a:pt x="5198" y="24055"/>
                  </a:cubicBezTo>
                  <a:cubicBezTo>
                    <a:pt x="5212" y="24055"/>
                    <a:pt x="5225" y="24054"/>
                    <a:pt x="5238" y="24051"/>
                  </a:cubicBezTo>
                  <a:cubicBezTo>
                    <a:pt x="6105" y="23884"/>
                    <a:pt x="5738" y="18347"/>
                    <a:pt x="4437" y="11709"/>
                  </a:cubicBezTo>
                  <a:cubicBezTo>
                    <a:pt x="3136" y="5071"/>
                    <a:pt x="501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498275" y="709275"/>
              <a:ext cx="185975" cy="590650"/>
            </a:xfrm>
            <a:custGeom>
              <a:avLst/>
              <a:gdLst/>
              <a:ahLst/>
              <a:cxnLst/>
              <a:rect l="l" t="t" r="r" b="b"/>
              <a:pathLst>
                <a:path w="7439" h="23626" extrusionOk="0">
                  <a:moveTo>
                    <a:pt x="7372" y="1"/>
                  </a:moveTo>
                  <a:cubicBezTo>
                    <a:pt x="7372" y="1"/>
                    <a:pt x="4370" y="4871"/>
                    <a:pt x="2569" y="11376"/>
                  </a:cubicBezTo>
                  <a:cubicBezTo>
                    <a:pt x="767" y="17914"/>
                    <a:pt x="0" y="23384"/>
                    <a:pt x="867" y="23618"/>
                  </a:cubicBezTo>
                  <a:cubicBezTo>
                    <a:pt x="886" y="23623"/>
                    <a:pt x="905" y="23625"/>
                    <a:pt x="924" y="23625"/>
                  </a:cubicBezTo>
                  <a:cubicBezTo>
                    <a:pt x="1797" y="23625"/>
                    <a:pt x="3908" y="18604"/>
                    <a:pt x="5637" y="12243"/>
                  </a:cubicBezTo>
                  <a:cubicBezTo>
                    <a:pt x="7439" y="5705"/>
                    <a:pt x="7372" y="1"/>
                    <a:pt x="7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498275" y="590875"/>
              <a:ext cx="106750" cy="610475"/>
            </a:xfrm>
            <a:custGeom>
              <a:avLst/>
              <a:gdLst/>
              <a:ahLst/>
              <a:cxnLst/>
              <a:rect l="l" t="t" r="r" b="b"/>
              <a:pathLst>
                <a:path w="4270" h="24419" extrusionOk="0">
                  <a:moveTo>
                    <a:pt x="3102" y="0"/>
                  </a:moveTo>
                  <a:cubicBezTo>
                    <a:pt x="3102" y="0"/>
                    <a:pt x="1067" y="5337"/>
                    <a:pt x="534" y="12075"/>
                  </a:cubicBezTo>
                  <a:cubicBezTo>
                    <a:pt x="0" y="18814"/>
                    <a:pt x="267" y="24351"/>
                    <a:pt x="1168" y="24418"/>
                  </a:cubicBezTo>
                  <a:cubicBezTo>
                    <a:pt x="1173" y="24418"/>
                    <a:pt x="1178" y="24418"/>
                    <a:pt x="1184" y="24418"/>
                  </a:cubicBezTo>
                  <a:cubicBezTo>
                    <a:pt x="2049" y="24418"/>
                    <a:pt x="3206" y="19039"/>
                    <a:pt x="3736" y="12342"/>
                  </a:cubicBezTo>
                  <a:cubicBezTo>
                    <a:pt x="4270" y="5571"/>
                    <a:pt x="3102" y="0"/>
                    <a:pt x="3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343150" y="1040350"/>
              <a:ext cx="395300" cy="571275"/>
            </a:xfrm>
            <a:custGeom>
              <a:avLst/>
              <a:gdLst/>
              <a:ahLst/>
              <a:cxnLst/>
              <a:rect l="l" t="t" r="r" b="b"/>
              <a:pathLst>
                <a:path w="15812" h="22851" extrusionOk="0">
                  <a:moveTo>
                    <a:pt x="3837" y="1"/>
                  </a:moveTo>
                  <a:cubicBezTo>
                    <a:pt x="1535" y="3436"/>
                    <a:pt x="1" y="9274"/>
                    <a:pt x="1" y="13977"/>
                  </a:cubicBezTo>
                  <a:cubicBezTo>
                    <a:pt x="1" y="21082"/>
                    <a:pt x="3536" y="22850"/>
                    <a:pt x="7906" y="22850"/>
                  </a:cubicBezTo>
                  <a:cubicBezTo>
                    <a:pt x="12276" y="22850"/>
                    <a:pt x="15812" y="21082"/>
                    <a:pt x="15812" y="13977"/>
                  </a:cubicBezTo>
                  <a:cubicBezTo>
                    <a:pt x="15812" y="9274"/>
                    <a:pt x="14277" y="3436"/>
                    <a:pt x="11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224025" y="1656625"/>
              <a:ext cx="1449400" cy="104275"/>
            </a:xfrm>
            <a:custGeom>
              <a:avLst/>
              <a:gdLst/>
              <a:ahLst/>
              <a:cxnLst/>
              <a:rect l="l" t="t" r="r" b="b"/>
              <a:pathLst>
                <a:path w="57976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57975" y="4170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057225" y="1604100"/>
              <a:ext cx="1772125" cy="83400"/>
            </a:xfrm>
            <a:custGeom>
              <a:avLst/>
              <a:gdLst/>
              <a:ahLst/>
              <a:cxnLst/>
              <a:rect l="l" t="t" r="r" b="b"/>
              <a:pathLst>
                <a:path w="70885" h="3336" extrusionOk="0">
                  <a:moveTo>
                    <a:pt x="1" y="0"/>
                  </a:moveTo>
                  <a:lnTo>
                    <a:pt x="1" y="3336"/>
                  </a:lnTo>
                  <a:lnTo>
                    <a:pt x="70885" y="3336"/>
                  </a:lnTo>
                  <a:lnTo>
                    <a:pt x="708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786925" y="1437300"/>
              <a:ext cx="542075" cy="166825"/>
            </a:xfrm>
            <a:custGeom>
              <a:avLst/>
              <a:gdLst/>
              <a:ahLst/>
              <a:cxnLst/>
              <a:rect l="l" t="t" r="r" b="b"/>
              <a:pathLst>
                <a:path w="21683" h="6673" extrusionOk="0">
                  <a:moveTo>
                    <a:pt x="0" y="1"/>
                  </a:moveTo>
                  <a:lnTo>
                    <a:pt x="0" y="6672"/>
                  </a:lnTo>
                  <a:lnTo>
                    <a:pt x="21683" y="6672"/>
                  </a:lnTo>
                  <a:lnTo>
                    <a:pt x="216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828625" y="1469000"/>
              <a:ext cx="500375" cy="104250"/>
            </a:xfrm>
            <a:custGeom>
              <a:avLst/>
              <a:gdLst/>
              <a:ahLst/>
              <a:cxnLst/>
              <a:rect l="l" t="t" r="r" b="b"/>
              <a:pathLst>
                <a:path w="20015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20015" y="4170"/>
                  </a:lnTo>
                  <a:lnTo>
                    <a:pt x="20015" y="0"/>
                  </a:ln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07775" y="1281350"/>
              <a:ext cx="490375" cy="155975"/>
            </a:xfrm>
            <a:custGeom>
              <a:avLst/>
              <a:gdLst/>
              <a:ahLst/>
              <a:cxnLst/>
              <a:rect l="l" t="t" r="r" b="b"/>
              <a:pathLst>
                <a:path w="19615" h="6239" extrusionOk="0">
                  <a:moveTo>
                    <a:pt x="0" y="1"/>
                  </a:moveTo>
                  <a:lnTo>
                    <a:pt x="0" y="6239"/>
                  </a:lnTo>
                  <a:lnTo>
                    <a:pt x="19614" y="6239"/>
                  </a:lnTo>
                  <a:lnTo>
                    <a:pt x="19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860300" y="1312225"/>
              <a:ext cx="437850" cy="94250"/>
            </a:xfrm>
            <a:custGeom>
              <a:avLst/>
              <a:gdLst/>
              <a:ahLst/>
              <a:cxnLst/>
              <a:rect l="l" t="t" r="r" b="b"/>
              <a:pathLst>
                <a:path w="1751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17513" y="3769"/>
                  </a:lnTo>
                  <a:lnTo>
                    <a:pt x="17513" y="0"/>
                  </a:ln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7"/>
          <p:cNvGrpSpPr/>
          <p:nvPr/>
        </p:nvGrpSpPr>
        <p:grpSpPr>
          <a:xfrm>
            <a:off x="8158350" y="2641425"/>
            <a:ext cx="888150" cy="2368375"/>
            <a:chOff x="2321000" y="332350"/>
            <a:chExt cx="888150" cy="2368375"/>
          </a:xfrm>
        </p:grpSpPr>
        <p:sp>
          <p:nvSpPr>
            <p:cNvPr id="478" name="Google Shape;478;p27"/>
            <p:cNvSpPr/>
            <p:nvPr/>
          </p:nvSpPr>
          <p:spPr>
            <a:xfrm>
              <a:off x="2321000" y="332350"/>
              <a:ext cx="888150" cy="2368375"/>
            </a:xfrm>
            <a:custGeom>
              <a:avLst/>
              <a:gdLst/>
              <a:ahLst/>
              <a:cxnLst/>
              <a:rect l="l" t="t" r="r" b="b"/>
              <a:pathLst>
                <a:path w="35526" h="94735" extrusionOk="0">
                  <a:moveTo>
                    <a:pt x="22250" y="0"/>
                  </a:moveTo>
                  <a:cubicBezTo>
                    <a:pt x="21649" y="0"/>
                    <a:pt x="21082" y="201"/>
                    <a:pt x="20582" y="534"/>
                  </a:cubicBezTo>
                  <a:cubicBezTo>
                    <a:pt x="19948" y="968"/>
                    <a:pt x="19381" y="1535"/>
                    <a:pt x="18880" y="2235"/>
                  </a:cubicBezTo>
                  <a:cubicBezTo>
                    <a:pt x="18480" y="1868"/>
                    <a:pt x="18013" y="1635"/>
                    <a:pt x="17513" y="1501"/>
                  </a:cubicBezTo>
                  <a:cubicBezTo>
                    <a:pt x="17313" y="1468"/>
                    <a:pt x="17079" y="1435"/>
                    <a:pt x="16879" y="1435"/>
                  </a:cubicBezTo>
                  <a:cubicBezTo>
                    <a:pt x="16312" y="1435"/>
                    <a:pt x="15712" y="1635"/>
                    <a:pt x="15211" y="1968"/>
                  </a:cubicBezTo>
                  <a:cubicBezTo>
                    <a:pt x="13076" y="3470"/>
                    <a:pt x="11675" y="6472"/>
                    <a:pt x="11008" y="11208"/>
                  </a:cubicBezTo>
                  <a:lnTo>
                    <a:pt x="10675" y="11208"/>
                  </a:lnTo>
                  <a:cubicBezTo>
                    <a:pt x="9540" y="11275"/>
                    <a:pt x="8540" y="11976"/>
                    <a:pt x="8139" y="13043"/>
                  </a:cubicBezTo>
                  <a:cubicBezTo>
                    <a:pt x="8106" y="13076"/>
                    <a:pt x="8106" y="13076"/>
                    <a:pt x="8106" y="13110"/>
                  </a:cubicBezTo>
                  <a:cubicBezTo>
                    <a:pt x="7539" y="12576"/>
                    <a:pt x="6805" y="12276"/>
                    <a:pt x="6038" y="12276"/>
                  </a:cubicBezTo>
                  <a:lnTo>
                    <a:pt x="5704" y="12276"/>
                  </a:lnTo>
                  <a:cubicBezTo>
                    <a:pt x="4604" y="12409"/>
                    <a:pt x="3670" y="13176"/>
                    <a:pt x="3303" y="14211"/>
                  </a:cubicBezTo>
                  <a:cubicBezTo>
                    <a:pt x="0" y="23617"/>
                    <a:pt x="6171" y="41497"/>
                    <a:pt x="10441" y="51904"/>
                  </a:cubicBezTo>
                  <a:lnTo>
                    <a:pt x="9073" y="51904"/>
                  </a:lnTo>
                  <a:cubicBezTo>
                    <a:pt x="7472" y="51904"/>
                    <a:pt x="6171" y="53205"/>
                    <a:pt x="6171" y="54806"/>
                  </a:cubicBezTo>
                  <a:lnTo>
                    <a:pt x="6171" y="86029"/>
                  </a:lnTo>
                  <a:cubicBezTo>
                    <a:pt x="4837" y="86829"/>
                    <a:pt x="4170" y="87930"/>
                    <a:pt x="4170" y="89298"/>
                  </a:cubicBezTo>
                  <a:cubicBezTo>
                    <a:pt x="4170" y="92733"/>
                    <a:pt x="8573" y="93601"/>
                    <a:pt x="10241" y="93934"/>
                  </a:cubicBezTo>
                  <a:cubicBezTo>
                    <a:pt x="12843" y="94435"/>
                    <a:pt x="16245" y="94735"/>
                    <a:pt x="19848" y="94735"/>
                  </a:cubicBezTo>
                  <a:cubicBezTo>
                    <a:pt x="23417" y="94735"/>
                    <a:pt x="26819" y="94435"/>
                    <a:pt x="29421" y="93934"/>
                  </a:cubicBezTo>
                  <a:cubicBezTo>
                    <a:pt x="31089" y="93601"/>
                    <a:pt x="35526" y="92733"/>
                    <a:pt x="35526" y="89298"/>
                  </a:cubicBezTo>
                  <a:cubicBezTo>
                    <a:pt x="35526" y="88464"/>
                    <a:pt x="35259" y="87463"/>
                    <a:pt x="34258" y="86562"/>
                  </a:cubicBezTo>
                  <a:lnTo>
                    <a:pt x="34258" y="54806"/>
                  </a:lnTo>
                  <a:cubicBezTo>
                    <a:pt x="34258" y="53205"/>
                    <a:pt x="32957" y="51904"/>
                    <a:pt x="31323" y="51904"/>
                  </a:cubicBezTo>
                  <a:lnTo>
                    <a:pt x="29822" y="51904"/>
                  </a:lnTo>
                  <a:cubicBezTo>
                    <a:pt x="31890" y="42598"/>
                    <a:pt x="35492" y="23817"/>
                    <a:pt x="33424" y="12876"/>
                  </a:cubicBezTo>
                  <a:cubicBezTo>
                    <a:pt x="33224" y="11809"/>
                    <a:pt x="32457" y="10942"/>
                    <a:pt x="31423" y="10641"/>
                  </a:cubicBezTo>
                  <a:cubicBezTo>
                    <a:pt x="31256" y="10575"/>
                    <a:pt x="31089" y="10541"/>
                    <a:pt x="30922" y="10541"/>
                  </a:cubicBezTo>
                  <a:cubicBezTo>
                    <a:pt x="30756" y="8540"/>
                    <a:pt x="30455" y="6805"/>
                    <a:pt x="30022" y="5338"/>
                  </a:cubicBezTo>
                  <a:cubicBezTo>
                    <a:pt x="29755" y="4337"/>
                    <a:pt x="28954" y="3536"/>
                    <a:pt x="27954" y="3269"/>
                  </a:cubicBezTo>
                  <a:cubicBezTo>
                    <a:pt x="27720" y="3236"/>
                    <a:pt x="27453" y="3203"/>
                    <a:pt x="27220" y="3203"/>
                  </a:cubicBezTo>
                  <a:cubicBezTo>
                    <a:pt x="26619" y="3203"/>
                    <a:pt x="26019" y="3369"/>
                    <a:pt x="25552" y="3736"/>
                  </a:cubicBezTo>
                  <a:cubicBezTo>
                    <a:pt x="25318" y="2736"/>
                    <a:pt x="25085" y="2102"/>
                    <a:pt x="24885" y="1635"/>
                  </a:cubicBezTo>
                  <a:cubicBezTo>
                    <a:pt x="24484" y="868"/>
                    <a:pt x="23817" y="334"/>
                    <a:pt x="22983" y="100"/>
                  </a:cubicBezTo>
                  <a:cubicBezTo>
                    <a:pt x="22750" y="34"/>
                    <a:pt x="22483" y="0"/>
                    <a:pt x="2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52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369375" y="441600"/>
              <a:ext cx="726375" cy="1295950"/>
            </a:xfrm>
            <a:custGeom>
              <a:avLst/>
              <a:gdLst/>
              <a:ahLst/>
              <a:cxnLst/>
              <a:rect l="l" t="t" r="r" b="b"/>
              <a:pathLst>
                <a:path w="29055" h="51838" extrusionOk="0">
                  <a:moveTo>
                    <a:pt x="14977" y="0"/>
                  </a:moveTo>
                  <a:cubicBezTo>
                    <a:pt x="9033" y="4122"/>
                    <a:pt x="12233" y="30111"/>
                    <a:pt x="13821" y="40742"/>
                  </a:cubicBezTo>
                  <a:lnTo>
                    <a:pt x="13821" y="40742"/>
                  </a:lnTo>
                  <a:cubicBezTo>
                    <a:pt x="12529" y="33436"/>
                    <a:pt x="9446" y="19029"/>
                    <a:pt x="4103" y="10808"/>
                  </a:cubicBezTo>
                  <a:lnTo>
                    <a:pt x="4103" y="10808"/>
                  </a:lnTo>
                  <a:cubicBezTo>
                    <a:pt x="0" y="22550"/>
                    <a:pt x="13543" y="51837"/>
                    <a:pt x="13543" y="51837"/>
                  </a:cubicBezTo>
                  <a:lnTo>
                    <a:pt x="21716" y="51804"/>
                  </a:lnTo>
                  <a:cubicBezTo>
                    <a:pt x="21716" y="51804"/>
                    <a:pt x="29054" y="15344"/>
                    <a:pt x="25285" y="1735"/>
                  </a:cubicBezTo>
                  <a:lnTo>
                    <a:pt x="25285" y="1735"/>
                  </a:lnTo>
                  <a:cubicBezTo>
                    <a:pt x="21282" y="5838"/>
                    <a:pt x="18380" y="45833"/>
                    <a:pt x="18380" y="45833"/>
                  </a:cubicBezTo>
                  <a:cubicBezTo>
                    <a:pt x="18380" y="45833"/>
                    <a:pt x="17913" y="4970"/>
                    <a:pt x="14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469425" y="405725"/>
              <a:ext cx="682200" cy="1331825"/>
            </a:xfrm>
            <a:custGeom>
              <a:avLst/>
              <a:gdLst/>
              <a:ahLst/>
              <a:cxnLst/>
              <a:rect l="l" t="t" r="r" b="b"/>
              <a:pathLst>
                <a:path w="27288" h="53273" extrusionOk="0">
                  <a:moveTo>
                    <a:pt x="16313" y="1"/>
                  </a:moveTo>
                  <a:cubicBezTo>
                    <a:pt x="9747" y="4577"/>
                    <a:pt x="12215" y="35092"/>
                    <a:pt x="13088" y="44019"/>
                  </a:cubicBezTo>
                  <a:lnTo>
                    <a:pt x="13088" y="44019"/>
                  </a:lnTo>
                  <a:cubicBezTo>
                    <a:pt x="12367" y="37689"/>
                    <a:pt x="10027" y="20622"/>
                    <a:pt x="4904" y="11209"/>
                  </a:cubicBezTo>
                  <a:lnTo>
                    <a:pt x="4904" y="11209"/>
                  </a:lnTo>
                  <a:cubicBezTo>
                    <a:pt x="1" y="23317"/>
                    <a:pt x="11876" y="53272"/>
                    <a:pt x="11876" y="53272"/>
                  </a:cubicBezTo>
                  <a:lnTo>
                    <a:pt x="19882" y="53239"/>
                  </a:lnTo>
                  <a:cubicBezTo>
                    <a:pt x="19882" y="53239"/>
                    <a:pt x="27287" y="24552"/>
                    <a:pt x="24618" y="10508"/>
                  </a:cubicBezTo>
                  <a:lnTo>
                    <a:pt x="24618" y="10508"/>
                  </a:lnTo>
                  <a:cubicBezTo>
                    <a:pt x="20382" y="14711"/>
                    <a:pt x="17080" y="47068"/>
                    <a:pt x="17080" y="47068"/>
                  </a:cubicBezTo>
                  <a:cubicBezTo>
                    <a:pt x="17080" y="47068"/>
                    <a:pt x="18848" y="5138"/>
                    <a:pt x="16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592025" y="685925"/>
              <a:ext cx="222675" cy="1051625"/>
            </a:xfrm>
            <a:custGeom>
              <a:avLst/>
              <a:gdLst/>
              <a:ahLst/>
              <a:cxnLst/>
              <a:rect l="l" t="t" r="r" b="b"/>
              <a:pathLst>
                <a:path w="8907" h="4206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3570"/>
                    <a:pt x="801" y="7139"/>
                    <a:pt x="1301" y="10708"/>
                  </a:cubicBezTo>
                  <a:cubicBezTo>
                    <a:pt x="1802" y="14278"/>
                    <a:pt x="2369" y="17847"/>
                    <a:pt x="2969" y="21383"/>
                  </a:cubicBezTo>
                  <a:cubicBezTo>
                    <a:pt x="3636" y="24919"/>
                    <a:pt x="4337" y="28455"/>
                    <a:pt x="5204" y="31957"/>
                  </a:cubicBezTo>
                  <a:cubicBezTo>
                    <a:pt x="5638" y="33692"/>
                    <a:pt x="6138" y="35426"/>
                    <a:pt x="6705" y="37161"/>
                  </a:cubicBezTo>
                  <a:cubicBezTo>
                    <a:pt x="7272" y="38862"/>
                    <a:pt x="7939" y="40563"/>
                    <a:pt x="8907" y="42064"/>
                  </a:cubicBezTo>
                  <a:cubicBezTo>
                    <a:pt x="7939" y="40530"/>
                    <a:pt x="7339" y="38829"/>
                    <a:pt x="6772" y="37127"/>
                  </a:cubicBezTo>
                  <a:cubicBezTo>
                    <a:pt x="6205" y="35426"/>
                    <a:pt x="5738" y="33692"/>
                    <a:pt x="5304" y="31924"/>
                  </a:cubicBezTo>
                  <a:cubicBezTo>
                    <a:pt x="4470" y="28421"/>
                    <a:pt x="3770" y="24885"/>
                    <a:pt x="3169" y="21349"/>
                  </a:cubicBezTo>
                  <a:cubicBezTo>
                    <a:pt x="2502" y="17814"/>
                    <a:pt x="1935" y="14244"/>
                    <a:pt x="1435" y="10708"/>
                  </a:cubicBezTo>
                  <a:cubicBezTo>
                    <a:pt x="1168" y="8907"/>
                    <a:pt x="934" y="7139"/>
                    <a:pt x="701" y="5338"/>
                  </a:cubicBezTo>
                  <a:cubicBezTo>
                    <a:pt x="434" y="3570"/>
                    <a:pt x="201" y="1769"/>
                    <a:pt x="0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2838025" y="405725"/>
              <a:ext cx="39225" cy="1290125"/>
            </a:xfrm>
            <a:custGeom>
              <a:avLst/>
              <a:gdLst/>
              <a:ahLst/>
              <a:cxnLst/>
              <a:rect l="l" t="t" r="r" b="b"/>
              <a:pathLst>
                <a:path w="1569" h="51605" extrusionOk="0">
                  <a:moveTo>
                    <a:pt x="1569" y="1"/>
                  </a:moveTo>
                  <a:lnTo>
                    <a:pt x="1235" y="6639"/>
                  </a:lnTo>
                  <a:lnTo>
                    <a:pt x="901" y="13310"/>
                  </a:lnTo>
                  <a:cubicBezTo>
                    <a:pt x="701" y="17747"/>
                    <a:pt x="534" y="22183"/>
                    <a:pt x="368" y="26620"/>
                  </a:cubicBezTo>
                  <a:cubicBezTo>
                    <a:pt x="234" y="31056"/>
                    <a:pt x="101" y="35526"/>
                    <a:pt x="34" y="39963"/>
                  </a:cubicBezTo>
                  <a:cubicBezTo>
                    <a:pt x="34" y="41064"/>
                    <a:pt x="1" y="42164"/>
                    <a:pt x="34" y="43298"/>
                  </a:cubicBezTo>
                  <a:cubicBezTo>
                    <a:pt x="34" y="44399"/>
                    <a:pt x="1" y="45500"/>
                    <a:pt x="34" y="46634"/>
                  </a:cubicBezTo>
                  <a:cubicBezTo>
                    <a:pt x="67" y="47735"/>
                    <a:pt x="67" y="48836"/>
                    <a:pt x="134" y="49970"/>
                  </a:cubicBezTo>
                  <a:cubicBezTo>
                    <a:pt x="168" y="50504"/>
                    <a:pt x="168" y="51071"/>
                    <a:pt x="234" y="51604"/>
                  </a:cubicBezTo>
                  <a:cubicBezTo>
                    <a:pt x="201" y="51071"/>
                    <a:pt x="201" y="50504"/>
                    <a:pt x="168" y="49970"/>
                  </a:cubicBezTo>
                  <a:cubicBezTo>
                    <a:pt x="134" y="48836"/>
                    <a:pt x="134" y="47735"/>
                    <a:pt x="134" y="46634"/>
                  </a:cubicBezTo>
                  <a:cubicBezTo>
                    <a:pt x="101" y="45500"/>
                    <a:pt x="101" y="44399"/>
                    <a:pt x="134" y="43298"/>
                  </a:cubicBezTo>
                  <a:cubicBezTo>
                    <a:pt x="134" y="42198"/>
                    <a:pt x="134" y="41064"/>
                    <a:pt x="168" y="39963"/>
                  </a:cubicBezTo>
                  <a:cubicBezTo>
                    <a:pt x="234" y="35526"/>
                    <a:pt x="368" y="31090"/>
                    <a:pt x="534" y="26653"/>
                  </a:cubicBezTo>
                  <a:cubicBezTo>
                    <a:pt x="668" y="22183"/>
                    <a:pt x="835" y="17747"/>
                    <a:pt x="1035" y="13310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2918100" y="668425"/>
              <a:ext cx="166800" cy="1055775"/>
            </a:xfrm>
            <a:custGeom>
              <a:avLst/>
              <a:gdLst/>
              <a:ahLst/>
              <a:cxnLst/>
              <a:rect l="l" t="t" r="r" b="b"/>
              <a:pathLst>
                <a:path w="6672" h="42231" extrusionOk="0">
                  <a:moveTo>
                    <a:pt x="6671" y="0"/>
                  </a:moveTo>
                  <a:lnTo>
                    <a:pt x="6138" y="5337"/>
                  </a:lnTo>
                  <a:lnTo>
                    <a:pt x="5604" y="10675"/>
                  </a:lnTo>
                  <a:cubicBezTo>
                    <a:pt x="5204" y="14244"/>
                    <a:pt x="4803" y="17780"/>
                    <a:pt x="4336" y="21349"/>
                  </a:cubicBezTo>
                  <a:cubicBezTo>
                    <a:pt x="3903" y="24885"/>
                    <a:pt x="3402" y="28421"/>
                    <a:pt x="2835" y="31957"/>
                  </a:cubicBezTo>
                  <a:cubicBezTo>
                    <a:pt x="2535" y="33724"/>
                    <a:pt x="2202" y="35492"/>
                    <a:pt x="1801" y="37227"/>
                  </a:cubicBezTo>
                  <a:cubicBezTo>
                    <a:pt x="1601" y="38094"/>
                    <a:pt x="1401" y="38962"/>
                    <a:pt x="1134" y="39829"/>
                  </a:cubicBezTo>
                  <a:cubicBezTo>
                    <a:pt x="1001" y="40262"/>
                    <a:pt x="867" y="40696"/>
                    <a:pt x="667" y="41096"/>
                  </a:cubicBezTo>
                  <a:cubicBezTo>
                    <a:pt x="500" y="41497"/>
                    <a:pt x="300" y="41897"/>
                    <a:pt x="0" y="42231"/>
                  </a:cubicBezTo>
                  <a:cubicBezTo>
                    <a:pt x="300" y="41930"/>
                    <a:pt x="500" y="41497"/>
                    <a:pt x="701" y="41096"/>
                  </a:cubicBezTo>
                  <a:cubicBezTo>
                    <a:pt x="867" y="40696"/>
                    <a:pt x="1034" y="40262"/>
                    <a:pt x="1168" y="39829"/>
                  </a:cubicBezTo>
                  <a:cubicBezTo>
                    <a:pt x="1434" y="38995"/>
                    <a:pt x="1668" y="38128"/>
                    <a:pt x="1868" y="37260"/>
                  </a:cubicBezTo>
                  <a:cubicBezTo>
                    <a:pt x="2302" y="35492"/>
                    <a:pt x="2635" y="33758"/>
                    <a:pt x="2935" y="31990"/>
                  </a:cubicBezTo>
                  <a:cubicBezTo>
                    <a:pt x="3536" y="28454"/>
                    <a:pt x="4036" y="24918"/>
                    <a:pt x="4503" y="21349"/>
                  </a:cubicBezTo>
                  <a:cubicBezTo>
                    <a:pt x="4937" y="17813"/>
                    <a:pt x="5337" y="14244"/>
                    <a:pt x="5704" y="10675"/>
                  </a:cubicBezTo>
                  <a:cubicBezTo>
                    <a:pt x="6071" y="7105"/>
                    <a:pt x="6405" y="3570"/>
                    <a:pt x="667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2497800" y="2501400"/>
              <a:ext cx="637975" cy="125950"/>
            </a:xfrm>
            <a:custGeom>
              <a:avLst/>
              <a:gdLst/>
              <a:ahLst/>
              <a:cxnLst/>
              <a:rect l="l" t="t" r="r" b="b"/>
              <a:pathLst>
                <a:path w="25519" h="5038" extrusionOk="0">
                  <a:moveTo>
                    <a:pt x="12776" y="0"/>
                  </a:moveTo>
                  <a:cubicBezTo>
                    <a:pt x="5737" y="0"/>
                    <a:pt x="0" y="1135"/>
                    <a:pt x="0" y="2536"/>
                  </a:cubicBezTo>
                  <a:cubicBezTo>
                    <a:pt x="0" y="3903"/>
                    <a:pt x="5737" y="5037"/>
                    <a:pt x="12776" y="5037"/>
                  </a:cubicBezTo>
                  <a:cubicBezTo>
                    <a:pt x="19814" y="5037"/>
                    <a:pt x="25518" y="3903"/>
                    <a:pt x="25518" y="2536"/>
                  </a:cubicBezTo>
                  <a:cubicBezTo>
                    <a:pt x="25518" y="1135"/>
                    <a:pt x="19814" y="0"/>
                    <a:pt x="12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2648725" y="1702500"/>
              <a:ext cx="456200" cy="862300"/>
            </a:xfrm>
            <a:custGeom>
              <a:avLst/>
              <a:gdLst/>
              <a:ahLst/>
              <a:cxnLst/>
              <a:rect l="l" t="t" r="r" b="b"/>
              <a:pathLst>
                <a:path w="18248" h="34492" extrusionOk="0">
                  <a:moveTo>
                    <a:pt x="1" y="0"/>
                  </a:moveTo>
                  <a:lnTo>
                    <a:pt x="1" y="34492"/>
                  </a:lnTo>
                  <a:lnTo>
                    <a:pt x="18247" y="34492"/>
                  </a:lnTo>
                  <a:lnTo>
                    <a:pt x="18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2548650" y="1702500"/>
              <a:ext cx="455350" cy="862300"/>
            </a:xfrm>
            <a:custGeom>
              <a:avLst/>
              <a:gdLst/>
              <a:ahLst/>
              <a:cxnLst/>
              <a:rect l="l" t="t" r="r" b="b"/>
              <a:pathLst>
                <a:path w="18214" h="34492" extrusionOk="0">
                  <a:moveTo>
                    <a:pt x="1" y="0"/>
                  </a:moveTo>
                  <a:lnTo>
                    <a:pt x="1" y="34492"/>
                  </a:lnTo>
                  <a:lnTo>
                    <a:pt x="18214" y="34492"/>
                  </a:lnTo>
                  <a:lnTo>
                    <a:pt x="18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2548650" y="1776725"/>
              <a:ext cx="556275" cy="5850"/>
            </a:xfrm>
            <a:custGeom>
              <a:avLst/>
              <a:gdLst/>
              <a:ahLst/>
              <a:cxnLst/>
              <a:rect l="l" t="t" r="r" b="b"/>
              <a:pathLst>
                <a:path w="22251" h="234" extrusionOk="0">
                  <a:moveTo>
                    <a:pt x="11109" y="0"/>
                  </a:moveTo>
                  <a:lnTo>
                    <a:pt x="5538" y="33"/>
                  </a:lnTo>
                  <a:cubicBezTo>
                    <a:pt x="3703" y="33"/>
                    <a:pt x="1835" y="67"/>
                    <a:pt x="1" y="100"/>
                  </a:cubicBezTo>
                  <a:cubicBezTo>
                    <a:pt x="1835" y="167"/>
                    <a:pt x="3703" y="200"/>
                    <a:pt x="5538" y="200"/>
                  </a:cubicBezTo>
                  <a:lnTo>
                    <a:pt x="11109" y="234"/>
                  </a:lnTo>
                  <a:lnTo>
                    <a:pt x="16679" y="200"/>
                  </a:lnTo>
                  <a:cubicBezTo>
                    <a:pt x="18514" y="200"/>
                    <a:pt x="20382" y="167"/>
                    <a:pt x="22250" y="100"/>
                  </a:cubicBezTo>
                  <a:cubicBezTo>
                    <a:pt x="20382" y="67"/>
                    <a:pt x="18514" y="33"/>
                    <a:pt x="16679" y="33"/>
                  </a:cubicBezTo>
                  <a:lnTo>
                    <a:pt x="11109" y="0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43337" y="1627225"/>
            <a:ext cx="3291300" cy="72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543337" y="820200"/>
            <a:ext cx="32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41087" y="2902950"/>
            <a:ext cx="26958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2900" y="3717250"/>
            <a:ext cx="9196200" cy="14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99689" y="539500"/>
            <a:ext cx="1070800" cy="745550"/>
            <a:chOff x="-209400" y="539500"/>
            <a:chExt cx="1070800" cy="745550"/>
          </a:xfrm>
        </p:grpSpPr>
        <p:sp>
          <p:nvSpPr>
            <p:cNvPr id="18" name="Google Shape;18;p3"/>
            <p:cNvSpPr/>
            <p:nvPr/>
          </p:nvSpPr>
          <p:spPr>
            <a:xfrm>
              <a:off x="-209400" y="539500"/>
              <a:ext cx="1070800" cy="745550"/>
            </a:xfrm>
            <a:custGeom>
              <a:avLst/>
              <a:gdLst/>
              <a:ahLst/>
              <a:cxnLst/>
              <a:rect l="l" t="t" r="r" b="b"/>
              <a:pathLst>
                <a:path w="42832" h="29822" extrusionOk="0">
                  <a:moveTo>
                    <a:pt x="10742" y="0"/>
                  </a:moveTo>
                  <a:cubicBezTo>
                    <a:pt x="9074" y="0"/>
                    <a:pt x="7406" y="567"/>
                    <a:pt x="6038" y="1568"/>
                  </a:cubicBezTo>
                  <a:cubicBezTo>
                    <a:pt x="4304" y="2835"/>
                    <a:pt x="3069" y="4703"/>
                    <a:pt x="2402" y="7005"/>
                  </a:cubicBezTo>
                  <a:cubicBezTo>
                    <a:pt x="1935" y="8706"/>
                    <a:pt x="1835" y="10341"/>
                    <a:pt x="1735" y="11775"/>
                  </a:cubicBezTo>
                  <a:lnTo>
                    <a:pt x="1668" y="13076"/>
                  </a:lnTo>
                  <a:cubicBezTo>
                    <a:pt x="668" y="13843"/>
                    <a:pt x="1" y="15044"/>
                    <a:pt x="1" y="16412"/>
                  </a:cubicBezTo>
                  <a:lnTo>
                    <a:pt x="1" y="25652"/>
                  </a:lnTo>
                  <a:cubicBezTo>
                    <a:pt x="1" y="27953"/>
                    <a:pt x="1869" y="29821"/>
                    <a:pt x="4170" y="29821"/>
                  </a:cubicBezTo>
                  <a:lnTo>
                    <a:pt x="38662" y="29821"/>
                  </a:lnTo>
                  <a:cubicBezTo>
                    <a:pt x="40963" y="29821"/>
                    <a:pt x="42831" y="27953"/>
                    <a:pt x="42831" y="25652"/>
                  </a:cubicBezTo>
                  <a:lnTo>
                    <a:pt x="42831" y="22783"/>
                  </a:lnTo>
                  <a:cubicBezTo>
                    <a:pt x="42831" y="20481"/>
                    <a:pt x="40963" y="18613"/>
                    <a:pt x="38662" y="18613"/>
                  </a:cubicBezTo>
                  <a:lnTo>
                    <a:pt x="37160" y="18613"/>
                  </a:lnTo>
                  <a:lnTo>
                    <a:pt x="37427" y="17346"/>
                  </a:lnTo>
                  <a:cubicBezTo>
                    <a:pt x="37728" y="16112"/>
                    <a:pt x="37427" y="14811"/>
                    <a:pt x="36627" y="13810"/>
                  </a:cubicBezTo>
                  <a:cubicBezTo>
                    <a:pt x="35960" y="12976"/>
                    <a:pt x="34959" y="12409"/>
                    <a:pt x="33891" y="12275"/>
                  </a:cubicBezTo>
                  <a:cubicBezTo>
                    <a:pt x="33791" y="11775"/>
                    <a:pt x="33691" y="11275"/>
                    <a:pt x="33525" y="10774"/>
                  </a:cubicBezTo>
                  <a:cubicBezTo>
                    <a:pt x="32791" y="8273"/>
                    <a:pt x="31290" y="6238"/>
                    <a:pt x="29221" y="5104"/>
                  </a:cubicBezTo>
                  <a:cubicBezTo>
                    <a:pt x="28187" y="4537"/>
                    <a:pt x="27053" y="4236"/>
                    <a:pt x="25952" y="4236"/>
                  </a:cubicBezTo>
                  <a:cubicBezTo>
                    <a:pt x="25586" y="4236"/>
                    <a:pt x="25252" y="4270"/>
                    <a:pt x="24918" y="4303"/>
                  </a:cubicBezTo>
                  <a:cubicBezTo>
                    <a:pt x="23718" y="4537"/>
                    <a:pt x="22617" y="5070"/>
                    <a:pt x="21549" y="6004"/>
                  </a:cubicBezTo>
                  <a:cubicBezTo>
                    <a:pt x="20515" y="6938"/>
                    <a:pt x="19615" y="8072"/>
                    <a:pt x="18914" y="9373"/>
                  </a:cubicBezTo>
                  <a:cubicBezTo>
                    <a:pt x="18814" y="8806"/>
                    <a:pt x="18714" y="8206"/>
                    <a:pt x="18581" y="7639"/>
                  </a:cubicBezTo>
                  <a:cubicBezTo>
                    <a:pt x="18280" y="6238"/>
                    <a:pt x="17480" y="2535"/>
                    <a:pt x="14044" y="801"/>
                  </a:cubicBezTo>
                  <a:cubicBezTo>
                    <a:pt x="13043" y="300"/>
                    <a:pt x="11909" y="0"/>
                    <a:pt x="10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23475" y="749275"/>
              <a:ext cx="217700" cy="244725"/>
            </a:xfrm>
            <a:custGeom>
              <a:avLst/>
              <a:gdLst/>
              <a:ahLst/>
              <a:cxnLst/>
              <a:rect l="l" t="t" r="r" b="b"/>
              <a:pathLst>
                <a:path w="8708" h="9789" extrusionOk="0">
                  <a:moveTo>
                    <a:pt x="4555" y="0"/>
                  </a:moveTo>
                  <a:cubicBezTo>
                    <a:pt x="4472" y="0"/>
                    <a:pt x="4388" y="5"/>
                    <a:pt x="4304" y="15"/>
                  </a:cubicBezTo>
                  <a:cubicBezTo>
                    <a:pt x="3804" y="115"/>
                    <a:pt x="3370" y="415"/>
                    <a:pt x="3003" y="749"/>
                  </a:cubicBezTo>
                  <a:cubicBezTo>
                    <a:pt x="1835" y="1783"/>
                    <a:pt x="1035" y="3151"/>
                    <a:pt x="601" y="4652"/>
                  </a:cubicBezTo>
                  <a:cubicBezTo>
                    <a:pt x="134" y="6119"/>
                    <a:pt x="1" y="7654"/>
                    <a:pt x="34" y="9222"/>
                  </a:cubicBezTo>
                  <a:lnTo>
                    <a:pt x="8707" y="9789"/>
                  </a:lnTo>
                  <a:cubicBezTo>
                    <a:pt x="8707" y="9055"/>
                    <a:pt x="8674" y="8321"/>
                    <a:pt x="8674" y="7587"/>
                  </a:cubicBezTo>
                  <a:cubicBezTo>
                    <a:pt x="8640" y="6219"/>
                    <a:pt x="8607" y="4852"/>
                    <a:pt x="8207" y="3551"/>
                  </a:cubicBezTo>
                  <a:cubicBezTo>
                    <a:pt x="7840" y="2250"/>
                    <a:pt x="7073" y="1016"/>
                    <a:pt x="5905" y="382"/>
                  </a:cubicBezTo>
                  <a:cubicBezTo>
                    <a:pt x="5479" y="155"/>
                    <a:pt x="5029" y="0"/>
                    <a:pt x="4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70125" y="644200"/>
              <a:ext cx="248525" cy="361475"/>
            </a:xfrm>
            <a:custGeom>
              <a:avLst/>
              <a:gdLst/>
              <a:ahLst/>
              <a:cxnLst/>
              <a:rect l="l" t="t" r="r" b="b"/>
              <a:pathLst>
                <a:path w="9941" h="14459" extrusionOk="0">
                  <a:moveTo>
                    <a:pt x="5190" y="1"/>
                  </a:moveTo>
                  <a:cubicBezTo>
                    <a:pt x="4385" y="1"/>
                    <a:pt x="3566" y="272"/>
                    <a:pt x="2902" y="749"/>
                  </a:cubicBezTo>
                  <a:cubicBezTo>
                    <a:pt x="1868" y="1516"/>
                    <a:pt x="1201" y="2717"/>
                    <a:pt x="834" y="3985"/>
                  </a:cubicBezTo>
                  <a:cubicBezTo>
                    <a:pt x="501" y="5219"/>
                    <a:pt x="401" y="6520"/>
                    <a:pt x="334" y="7821"/>
                  </a:cubicBezTo>
                  <a:cubicBezTo>
                    <a:pt x="234" y="9689"/>
                    <a:pt x="134" y="11557"/>
                    <a:pt x="0" y="13391"/>
                  </a:cubicBezTo>
                  <a:lnTo>
                    <a:pt x="9774" y="14459"/>
                  </a:lnTo>
                  <a:cubicBezTo>
                    <a:pt x="9941" y="11090"/>
                    <a:pt x="9674" y="7654"/>
                    <a:pt x="8940" y="4351"/>
                  </a:cubicBezTo>
                  <a:cubicBezTo>
                    <a:pt x="8606" y="2784"/>
                    <a:pt x="8006" y="1049"/>
                    <a:pt x="6605" y="315"/>
                  </a:cubicBezTo>
                  <a:cubicBezTo>
                    <a:pt x="6164" y="101"/>
                    <a:pt x="5679" y="1"/>
                    <a:pt x="5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33450" y="643800"/>
              <a:ext cx="74650" cy="314125"/>
            </a:xfrm>
            <a:custGeom>
              <a:avLst/>
              <a:gdLst/>
              <a:ahLst/>
              <a:cxnLst/>
              <a:rect l="l" t="t" r="r" b="b"/>
              <a:pathLst>
                <a:path w="2986" h="12565" extrusionOk="0">
                  <a:moveTo>
                    <a:pt x="2628" y="0"/>
                  </a:moveTo>
                  <a:cubicBezTo>
                    <a:pt x="2547" y="0"/>
                    <a:pt x="2464" y="39"/>
                    <a:pt x="2403" y="131"/>
                  </a:cubicBezTo>
                  <a:cubicBezTo>
                    <a:pt x="1269" y="1832"/>
                    <a:pt x="735" y="4001"/>
                    <a:pt x="435" y="5969"/>
                  </a:cubicBezTo>
                  <a:cubicBezTo>
                    <a:pt x="134" y="8037"/>
                    <a:pt x="68" y="10138"/>
                    <a:pt x="1" y="12240"/>
                  </a:cubicBezTo>
                  <a:cubicBezTo>
                    <a:pt x="1" y="12457"/>
                    <a:pt x="168" y="12565"/>
                    <a:pt x="335" y="12565"/>
                  </a:cubicBezTo>
                  <a:cubicBezTo>
                    <a:pt x="501" y="12565"/>
                    <a:pt x="668" y="12457"/>
                    <a:pt x="668" y="12240"/>
                  </a:cubicBezTo>
                  <a:cubicBezTo>
                    <a:pt x="735" y="10205"/>
                    <a:pt x="768" y="8170"/>
                    <a:pt x="1068" y="6135"/>
                  </a:cubicBezTo>
                  <a:cubicBezTo>
                    <a:pt x="1235" y="5201"/>
                    <a:pt x="1435" y="4234"/>
                    <a:pt x="1702" y="3300"/>
                  </a:cubicBezTo>
                  <a:cubicBezTo>
                    <a:pt x="2002" y="2299"/>
                    <a:pt x="2436" y="1365"/>
                    <a:pt x="2870" y="431"/>
                  </a:cubicBezTo>
                  <a:cubicBezTo>
                    <a:pt x="2985" y="200"/>
                    <a:pt x="2812" y="0"/>
                    <a:pt x="2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9300" y="647300"/>
              <a:ext cx="61150" cy="349825"/>
            </a:xfrm>
            <a:custGeom>
              <a:avLst/>
              <a:gdLst/>
              <a:ahLst/>
              <a:cxnLst/>
              <a:rect l="l" t="t" r="r" b="b"/>
              <a:pathLst>
                <a:path w="2446" h="13993" extrusionOk="0">
                  <a:moveTo>
                    <a:pt x="338" y="0"/>
                  </a:moveTo>
                  <a:cubicBezTo>
                    <a:pt x="171" y="0"/>
                    <a:pt x="0" y="137"/>
                    <a:pt x="61" y="358"/>
                  </a:cubicBezTo>
                  <a:cubicBezTo>
                    <a:pt x="928" y="4761"/>
                    <a:pt x="1562" y="9164"/>
                    <a:pt x="1762" y="13668"/>
                  </a:cubicBezTo>
                  <a:cubicBezTo>
                    <a:pt x="1762" y="13884"/>
                    <a:pt x="1937" y="13993"/>
                    <a:pt x="2108" y="13993"/>
                  </a:cubicBezTo>
                  <a:cubicBezTo>
                    <a:pt x="2279" y="13993"/>
                    <a:pt x="2446" y="13884"/>
                    <a:pt x="2429" y="13668"/>
                  </a:cubicBezTo>
                  <a:cubicBezTo>
                    <a:pt x="2262" y="9131"/>
                    <a:pt x="1695" y="4594"/>
                    <a:pt x="595" y="191"/>
                  </a:cubicBezTo>
                  <a:cubicBezTo>
                    <a:pt x="555" y="59"/>
                    <a:pt x="44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29400" y="742125"/>
              <a:ext cx="20875" cy="279600"/>
            </a:xfrm>
            <a:custGeom>
              <a:avLst/>
              <a:gdLst/>
              <a:ahLst/>
              <a:cxnLst/>
              <a:rect l="l" t="t" r="r" b="b"/>
              <a:pathLst>
                <a:path w="835" h="11184" extrusionOk="0">
                  <a:moveTo>
                    <a:pt x="450" y="1"/>
                  </a:moveTo>
                  <a:cubicBezTo>
                    <a:pt x="300" y="1"/>
                    <a:pt x="150" y="101"/>
                    <a:pt x="134" y="301"/>
                  </a:cubicBezTo>
                  <a:cubicBezTo>
                    <a:pt x="0" y="2069"/>
                    <a:pt x="67" y="3837"/>
                    <a:pt x="67" y="5605"/>
                  </a:cubicBezTo>
                  <a:cubicBezTo>
                    <a:pt x="100" y="7373"/>
                    <a:pt x="67" y="9141"/>
                    <a:pt x="234" y="10909"/>
                  </a:cubicBezTo>
                  <a:cubicBezTo>
                    <a:pt x="234" y="11092"/>
                    <a:pt x="375" y="11184"/>
                    <a:pt x="517" y="11184"/>
                  </a:cubicBezTo>
                  <a:cubicBezTo>
                    <a:pt x="659" y="11184"/>
                    <a:pt x="801" y="11092"/>
                    <a:pt x="801" y="10909"/>
                  </a:cubicBezTo>
                  <a:cubicBezTo>
                    <a:pt x="834" y="9141"/>
                    <a:pt x="767" y="7373"/>
                    <a:pt x="734" y="5605"/>
                  </a:cubicBezTo>
                  <a:cubicBezTo>
                    <a:pt x="734" y="3837"/>
                    <a:pt x="834" y="2069"/>
                    <a:pt x="767" y="301"/>
                  </a:cubicBezTo>
                  <a:cubicBezTo>
                    <a:pt x="751" y="101"/>
                    <a:pt x="601" y="1"/>
                    <a:pt x="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76850" y="814675"/>
              <a:ext cx="23375" cy="1837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82700" y="884725"/>
              <a:ext cx="19200" cy="17925"/>
            </a:xfrm>
            <a:custGeom>
              <a:avLst/>
              <a:gdLst/>
              <a:ahLst/>
              <a:cxnLst/>
              <a:rect l="l" t="t" r="r" b="b"/>
              <a:pathLst>
                <a:path w="768" h="717" extrusionOk="0">
                  <a:moveTo>
                    <a:pt x="367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167" y="34"/>
                    <a:pt x="134" y="68"/>
                    <a:pt x="100" y="101"/>
                  </a:cubicBezTo>
                  <a:cubicBezTo>
                    <a:pt x="67" y="134"/>
                    <a:pt x="34" y="168"/>
                    <a:pt x="34" y="201"/>
                  </a:cubicBezTo>
                  <a:cubicBezTo>
                    <a:pt x="0" y="268"/>
                    <a:pt x="0" y="301"/>
                    <a:pt x="0" y="368"/>
                  </a:cubicBezTo>
                  <a:cubicBezTo>
                    <a:pt x="0" y="401"/>
                    <a:pt x="0" y="435"/>
                    <a:pt x="0" y="468"/>
                  </a:cubicBezTo>
                  <a:cubicBezTo>
                    <a:pt x="34" y="501"/>
                    <a:pt x="67" y="568"/>
                    <a:pt x="100" y="601"/>
                  </a:cubicBezTo>
                  <a:cubicBezTo>
                    <a:pt x="134" y="635"/>
                    <a:pt x="167" y="635"/>
                    <a:pt x="167" y="668"/>
                  </a:cubicBezTo>
                  <a:cubicBezTo>
                    <a:pt x="234" y="701"/>
                    <a:pt x="300" y="701"/>
                    <a:pt x="367" y="701"/>
                  </a:cubicBezTo>
                  <a:lnTo>
                    <a:pt x="400" y="701"/>
                  </a:lnTo>
                  <a:cubicBezTo>
                    <a:pt x="423" y="713"/>
                    <a:pt x="437" y="716"/>
                    <a:pt x="450" y="716"/>
                  </a:cubicBezTo>
                  <a:cubicBezTo>
                    <a:pt x="475" y="716"/>
                    <a:pt x="489" y="701"/>
                    <a:pt x="534" y="701"/>
                  </a:cubicBezTo>
                  <a:cubicBezTo>
                    <a:pt x="567" y="668"/>
                    <a:pt x="601" y="668"/>
                    <a:pt x="601" y="635"/>
                  </a:cubicBezTo>
                  <a:cubicBezTo>
                    <a:pt x="634" y="635"/>
                    <a:pt x="667" y="601"/>
                    <a:pt x="667" y="568"/>
                  </a:cubicBezTo>
                  <a:cubicBezTo>
                    <a:pt x="667" y="568"/>
                    <a:pt x="701" y="535"/>
                    <a:pt x="701" y="535"/>
                  </a:cubicBezTo>
                  <a:cubicBezTo>
                    <a:pt x="734" y="468"/>
                    <a:pt x="767" y="401"/>
                    <a:pt x="767" y="368"/>
                  </a:cubicBezTo>
                  <a:cubicBezTo>
                    <a:pt x="767" y="301"/>
                    <a:pt x="734" y="234"/>
                    <a:pt x="701" y="168"/>
                  </a:cubicBezTo>
                  <a:cubicBezTo>
                    <a:pt x="667" y="134"/>
                    <a:pt x="667" y="134"/>
                    <a:pt x="634" y="101"/>
                  </a:cubicBezTo>
                  <a:cubicBezTo>
                    <a:pt x="601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73600" y="813025"/>
              <a:ext cx="23375" cy="1837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79425" y="888900"/>
              <a:ext cx="24200" cy="18375"/>
            </a:xfrm>
            <a:custGeom>
              <a:avLst/>
              <a:gdLst/>
              <a:ahLst/>
              <a:cxnLst/>
              <a:rect l="l" t="t" r="r" b="b"/>
              <a:pathLst>
                <a:path w="968" h="735" extrusionOk="0">
                  <a:moveTo>
                    <a:pt x="501" y="1"/>
                  </a:moveTo>
                  <a:cubicBezTo>
                    <a:pt x="1" y="1"/>
                    <a:pt x="1" y="735"/>
                    <a:pt x="501" y="735"/>
                  </a:cubicBezTo>
                  <a:cubicBezTo>
                    <a:pt x="968" y="735"/>
                    <a:pt x="968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05150" y="949775"/>
              <a:ext cx="730550" cy="181000"/>
            </a:xfrm>
            <a:custGeom>
              <a:avLst/>
              <a:gdLst/>
              <a:ahLst/>
              <a:cxnLst/>
              <a:rect l="l" t="t" r="r" b="b"/>
              <a:pathLst>
                <a:path w="29222" h="7240" extrusionOk="0">
                  <a:moveTo>
                    <a:pt x="0" y="1"/>
                  </a:moveTo>
                  <a:lnTo>
                    <a:pt x="0" y="7239"/>
                  </a:lnTo>
                  <a:lnTo>
                    <a:pt x="27553" y="7239"/>
                  </a:lnTo>
                  <a:lnTo>
                    <a:pt x="292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5150" y="1109050"/>
              <a:ext cx="862300" cy="71750"/>
            </a:xfrm>
            <a:custGeom>
              <a:avLst/>
              <a:gdLst/>
              <a:ahLst/>
              <a:cxnLst/>
              <a:rect l="l" t="t" r="r" b="b"/>
              <a:pathLst>
                <a:path w="34492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34492" y="2870"/>
                  </a:lnTo>
                  <a:lnTo>
                    <a:pt x="34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713225" y="2082128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0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6075551" y="2089833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0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713225" y="2588678"/>
            <a:ext cx="2349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6075550" y="2596383"/>
            <a:ext cx="2349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967721" y="1071350"/>
            <a:ext cx="3336900" cy="14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5027875" y="770763"/>
            <a:ext cx="34029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92075" y="3624950"/>
            <a:ext cx="875650" cy="979050"/>
            <a:chOff x="4044725" y="1721675"/>
            <a:chExt cx="875650" cy="979050"/>
          </a:xfrm>
        </p:grpSpPr>
        <p:sp>
          <p:nvSpPr>
            <p:cNvPr id="141" name="Google Shape;141;p9"/>
            <p:cNvSpPr/>
            <p:nvPr/>
          </p:nvSpPr>
          <p:spPr>
            <a:xfrm>
              <a:off x="4044725" y="1721675"/>
              <a:ext cx="875650" cy="979050"/>
            </a:xfrm>
            <a:custGeom>
              <a:avLst/>
              <a:gdLst/>
              <a:ahLst/>
              <a:cxnLst/>
              <a:rect l="l" t="t" r="r" b="b"/>
              <a:pathLst>
                <a:path w="35026" h="39162" extrusionOk="0">
                  <a:moveTo>
                    <a:pt x="15045" y="0"/>
                  </a:moveTo>
                  <a:cubicBezTo>
                    <a:pt x="12943" y="0"/>
                    <a:pt x="11142" y="568"/>
                    <a:pt x="10942" y="601"/>
                  </a:cubicBezTo>
                  <a:cubicBezTo>
                    <a:pt x="9641" y="1035"/>
                    <a:pt x="8673" y="2269"/>
                    <a:pt x="8807" y="3636"/>
                  </a:cubicBezTo>
                  <a:cubicBezTo>
                    <a:pt x="8907" y="5004"/>
                    <a:pt x="9874" y="6071"/>
                    <a:pt x="11209" y="6272"/>
                  </a:cubicBezTo>
                  <a:cubicBezTo>
                    <a:pt x="11409" y="6338"/>
                    <a:pt x="11976" y="6572"/>
                    <a:pt x="12309" y="7372"/>
                  </a:cubicBezTo>
                  <a:cubicBezTo>
                    <a:pt x="12309" y="7406"/>
                    <a:pt x="12309" y="7406"/>
                    <a:pt x="12343" y="7406"/>
                  </a:cubicBezTo>
                  <a:cubicBezTo>
                    <a:pt x="9174" y="7839"/>
                    <a:pt x="6305" y="9474"/>
                    <a:pt x="5938" y="9707"/>
                  </a:cubicBezTo>
                  <a:cubicBezTo>
                    <a:pt x="4937" y="10308"/>
                    <a:pt x="4404" y="11442"/>
                    <a:pt x="4537" y="12576"/>
                  </a:cubicBezTo>
                  <a:cubicBezTo>
                    <a:pt x="4570" y="12676"/>
                    <a:pt x="4570" y="12810"/>
                    <a:pt x="4604" y="12910"/>
                  </a:cubicBezTo>
                  <a:cubicBezTo>
                    <a:pt x="2702" y="13977"/>
                    <a:pt x="1301" y="15278"/>
                    <a:pt x="1068" y="15512"/>
                  </a:cubicBezTo>
                  <a:cubicBezTo>
                    <a:pt x="301" y="16212"/>
                    <a:pt x="1" y="17280"/>
                    <a:pt x="234" y="18280"/>
                  </a:cubicBezTo>
                  <a:cubicBezTo>
                    <a:pt x="468" y="19281"/>
                    <a:pt x="1201" y="20082"/>
                    <a:pt x="2202" y="20382"/>
                  </a:cubicBezTo>
                  <a:cubicBezTo>
                    <a:pt x="2336" y="20448"/>
                    <a:pt x="4837" y="21216"/>
                    <a:pt x="7839" y="21683"/>
                  </a:cubicBezTo>
                  <a:cubicBezTo>
                    <a:pt x="6438" y="24451"/>
                    <a:pt x="6305" y="27353"/>
                    <a:pt x="6305" y="27754"/>
                  </a:cubicBezTo>
                  <a:cubicBezTo>
                    <a:pt x="6272" y="28788"/>
                    <a:pt x="6772" y="29755"/>
                    <a:pt x="7673" y="30322"/>
                  </a:cubicBezTo>
                  <a:cubicBezTo>
                    <a:pt x="8140" y="30622"/>
                    <a:pt x="8673" y="30756"/>
                    <a:pt x="9207" y="30756"/>
                  </a:cubicBezTo>
                  <a:lnTo>
                    <a:pt x="9374" y="30756"/>
                  </a:lnTo>
                  <a:lnTo>
                    <a:pt x="9441" y="31390"/>
                  </a:lnTo>
                  <a:cubicBezTo>
                    <a:pt x="9674" y="32991"/>
                    <a:pt x="10375" y="34559"/>
                    <a:pt x="11475" y="35859"/>
                  </a:cubicBezTo>
                  <a:cubicBezTo>
                    <a:pt x="12710" y="37327"/>
                    <a:pt x="14377" y="38428"/>
                    <a:pt x="16312" y="39028"/>
                  </a:cubicBezTo>
                  <a:cubicBezTo>
                    <a:pt x="16612" y="39128"/>
                    <a:pt x="16879" y="39162"/>
                    <a:pt x="17179" y="39162"/>
                  </a:cubicBezTo>
                  <a:lnTo>
                    <a:pt x="22183" y="39162"/>
                  </a:lnTo>
                  <a:cubicBezTo>
                    <a:pt x="22450" y="39162"/>
                    <a:pt x="22750" y="39128"/>
                    <a:pt x="23017" y="39028"/>
                  </a:cubicBezTo>
                  <a:cubicBezTo>
                    <a:pt x="26052" y="38094"/>
                    <a:pt x="28421" y="35926"/>
                    <a:pt x="29422" y="33191"/>
                  </a:cubicBezTo>
                  <a:cubicBezTo>
                    <a:pt x="29455" y="33124"/>
                    <a:pt x="29488" y="33091"/>
                    <a:pt x="29488" y="33024"/>
                  </a:cubicBezTo>
                  <a:cubicBezTo>
                    <a:pt x="29688" y="32490"/>
                    <a:pt x="29822" y="31923"/>
                    <a:pt x="29889" y="31390"/>
                  </a:cubicBezTo>
                  <a:lnTo>
                    <a:pt x="30856" y="24218"/>
                  </a:lnTo>
                  <a:cubicBezTo>
                    <a:pt x="31790" y="24051"/>
                    <a:pt x="32424" y="23951"/>
                    <a:pt x="32490" y="23918"/>
                  </a:cubicBezTo>
                  <a:cubicBezTo>
                    <a:pt x="33558" y="23717"/>
                    <a:pt x="34425" y="22917"/>
                    <a:pt x="34725" y="21849"/>
                  </a:cubicBezTo>
                  <a:cubicBezTo>
                    <a:pt x="35026" y="20782"/>
                    <a:pt x="34725" y="19648"/>
                    <a:pt x="33891" y="18914"/>
                  </a:cubicBezTo>
                  <a:cubicBezTo>
                    <a:pt x="33658" y="18714"/>
                    <a:pt x="32624" y="17780"/>
                    <a:pt x="31156" y="16779"/>
                  </a:cubicBezTo>
                  <a:cubicBezTo>
                    <a:pt x="31156" y="16779"/>
                    <a:pt x="31156" y="16779"/>
                    <a:pt x="31156" y="16746"/>
                  </a:cubicBezTo>
                  <a:cubicBezTo>
                    <a:pt x="31723" y="16012"/>
                    <a:pt x="31890" y="15078"/>
                    <a:pt x="31623" y="14211"/>
                  </a:cubicBezTo>
                  <a:cubicBezTo>
                    <a:pt x="31023" y="12076"/>
                    <a:pt x="28554" y="8006"/>
                    <a:pt x="23584" y="8006"/>
                  </a:cubicBezTo>
                  <a:cubicBezTo>
                    <a:pt x="23284" y="8006"/>
                    <a:pt x="22984" y="8040"/>
                    <a:pt x="22650" y="8040"/>
                  </a:cubicBezTo>
                  <a:cubicBezTo>
                    <a:pt x="22783" y="6305"/>
                    <a:pt x="22450" y="4337"/>
                    <a:pt x="21282" y="2769"/>
                  </a:cubicBezTo>
                  <a:cubicBezTo>
                    <a:pt x="20382" y="1502"/>
                    <a:pt x="18547" y="0"/>
                    <a:pt x="15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491700" y="1937675"/>
              <a:ext cx="48400" cy="379450"/>
            </a:xfrm>
            <a:custGeom>
              <a:avLst/>
              <a:gdLst/>
              <a:ahLst/>
              <a:cxnLst/>
              <a:rect l="l" t="t" r="r" b="b"/>
              <a:pathLst>
                <a:path w="1936" h="15178" fill="none" extrusionOk="0">
                  <a:moveTo>
                    <a:pt x="335" y="0"/>
                  </a:moveTo>
                  <a:cubicBezTo>
                    <a:pt x="335" y="0"/>
                    <a:pt x="1369" y="4003"/>
                    <a:pt x="668" y="6838"/>
                  </a:cubicBezTo>
                  <a:cubicBezTo>
                    <a:pt x="1" y="9674"/>
                    <a:pt x="1936" y="15178"/>
                    <a:pt x="1936" y="15178"/>
                  </a:cubicBezTo>
                </a:path>
              </a:pathLst>
            </a:custGeom>
            <a:noFill/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323250" y="2271225"/>
              <a:ext cx="427000" cy="356125"/>
            </a:xfrm>
            <a:custGeom>
              <a:avLst/>
              <a:gdLst/>
              <a:ahLst/>
              <a:cxnLst/>
              <a:rect l="l" t="t" r="r" b="b"/>
              <a:pathLst>
                <a:path w="17080" h="14245" extrusionOk="0">
                  <a:moveTo>
                    <a:pt x="1" y="1"/>
                  </a:moveTo>
                  <a:lnTo>
                    <a:pt x="1202" y="9007"/>
                  </a:lnTo>
                  <a:cubicBezTo>
                    <a:pt x="1535" y="11509"/>
                    <a:pt x="3537" y="13477"/>
                    <a:pt x="6038" y="14244"/>
                  </a:cubicBezTo>
                  <a:lnTo>
                    <a:pt x="11009" y="14244"/>
                  </a:lnTo>
                  <a:cubicBezTo>
                    <a:pt x="13510" y="13477"/>
                    <a:pt x="15512" y="11509"/>
                    <a:pt x="15845" y="9007"/>
                  </a:cubicBezTo>
                  <a:lnTo>
                    <a:pt x="170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387475" y="2448950"/>
              <a:ext cx="338600" cy="121700"/>
            </a:xfrm>
            <a:custGeom>
              <a:avLst/>
              <a:gdLst/>
              <a:ahLst/>
              <a:cxnLst/>
              <a:rect l="l" t="t" r="r" b="b"/>
              <a:pathLst>
                <a:path w="13544" h="4868" extrusionOk="0">
                  <a:moveTo>
                    <a:pt x="12318" y="1"/>
                  </a:moveTo>
                  <a:cubicBezTo>
                    <a:pt x="12113" y="1"/>
                    <a:pt x="11909" y="8"/>
                    <a:pt x="11709" y="30"/>
                  </a:cubicBezTo>
                  <a:cubicBezTo>
                    <a:pt x="11075" y="64"/>
                    <a:pt x="10474" y="97"/>
                    <a:pt x="9874" y="197"/>
                  </a:cubicBezTo>
                  <a:cubicBezTo>
                    <a:pt x="8640" y="364"/>
                    <a:pt x="7439" y="697"/>
                    <a:pt x="6271" y="1098"/>
                  </a:cubicBezTo>
                  <a:cubicBezTo>
                    <a:pt x="5137" y="1531"/>
                    <a:pt x="4003" y="2065"/>
                    <a:pt x="2936" y="2666"/>
                  </a:cubicBezTo>
                  <a:cubicBezTo>
                    <a:pt x="1868" y="3299"/>
                    <a:pt x="868" y="4033"/>
                    <a:pt x="0" y="4867"/>
                  </a:cubicBezTo>
                  <a:cubicBezTo>
                    <a:pt x="934" y="4067"/>
                    <a:pt x="1935" y="3399"/>
                    <a:pt x="3002" y="2799"/>
                  </a:cubicBezTo>
                  <a:cubicBezTo>
                    <a:pt x="4070" y="2199"/>
                    <a:pt x="5171" y="1665"/>
                    <a:pt x="6338" y="1265"/>
                  </a:cubicBezTo>
                  <a:cubicBezTo>
                    <a:pt x="7506" y="864"/>
                    <a:pt x="8673" y="531"/>
                    <a:pt x="9874" y="331"/>
                  </a:cubicBezTo>
                  <a:cubicBezTo>
                    <a:pt x="11075" y="97"/>
                    <a:pt x="12309" y="64"/>
                    <a:pt x="13543" y="30"/>
                  </a:cubicBezTo>
                  <a:cubicBezTo>
                    <a:pt x="13143" y="30"/>
                    <a:pt x="12728" y="1"/>
                    <a:pt x="12318" y="1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350775" y="2381175"/>
              <a:ext cx="384475" cy="97725"/>
            </a:xfrm>
            <a:custGeom>
              <a:avLst/>
              <a:gdLst/>
              <a:ahLst/>
              <a:cxnLst/>
              <a:rect l="l" t="t" r="r" b="b"/>
              <a:pathLst>
                <a:path w="15379" h="3909" extrusionOk="0">
                  <a:moveTo>
                    <a:pt x="12882" y="0"/>
                  </a:moveTo>
                  <a:cubicBezTo>
                    <a:pt x="12366" y="0"/>
                    <a:pt x="11852" y="22"/>
                    <a:pt x="11342" y="73"/>
                  </a:cubicBezTo>
                  <a:cubicBezTo>
                    <a:pt x="10008" y="173"/>
                    <a:pt x="8673" y="406"/>
                    <a:pt x="7373" y="740"/>
                  </a:cubicBezTo>
                  <a:cubicBezTo>
                    <a:pt x="4771" y="1407"/>
                    <a:pt x="2269" y="2441"/>
                    <a:pt x="1" y="3909"/>
                  </a:cubicBezTo>
                  <a:cubicBezTo>
                    <a:pt x="568" y="3542"/>
                    <a:pt x="1168" y="3242"/>
                    <a:pt x="1769" y="2975"/>
                  </a:cubicBezTo>
                  <a:lnTo>
                    <a:pt x="2703" y="2541"/>
                  </a:lnTo>
                  <a:lnTo>
                    <a:pt x="3603" y="2141"/>
                  </a:lnTo>
                  <a:cubicBezTo>
                    <a:pt x="4871" y="1641"/>
                    <a:pt x="6138" y="1240"/>
                    <a:pt x="7406" y="907"/>
                  </a:cubicBezTo>
                  <a:cubicBezTo>
                    <a:pt x="8073" y="740"/>
                    <a:pt x="8707" y="606"/>
                    <a:pt x="9374" y="473"/>
                  </a:cubicBezTo>
                  <a:cubicBezTo>
                    <a:pt x="9708" y="406"/>
                    <a:pt x="10041" y="373"/>
                    <a:pt x="10375" y="340"/>
                  </a:cubicBezTo>
                  <a:lnTo>
                    <a:pt x="10875" y="273"/>
                  </a:lnTo>
                  <a:lnTo>
                    <a:pt x="11342" y="206"/>
                  </a:lnTo>
                  <a:lnTo>
                    <a:pt x="12343" y="139"/>
                  </a:lnTo>
                  <a:lnTo>
                    <a:pt x="13343" y="106"/>
                  </a:lnTo>
                  <a:cubicBezTo>
                    <a:pt x="13510" y="106"/>
                    <a:pt x="13677" y="73"/>
                    <a:pt x="13844" y="73"/>
                  </a:cubicBezTo>
                  <a:lnTo>
                    <a:pt x="14344" y="106"/>
                  </a:lnTo>
                  <a:lnTo>
                    <a:pt x="15378" y="139"/>
                  </a:lnTo>
                  <a:cubicBezTo>
                    <a:pt x="14554" y="57"/>
                    <a:pt x="13716" y="0"/>
                    <a:pt x="12882" y="0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394975" y="2271250"/>
              <a:ext cx="348600" cy="70425"/>
            </a:xfrm>
            <a:custGeom>
              <a:avLst/>
              <a:gdLst/>
              <a:ahLst/>
              <a:cxnLst/>
              <a:rect l="l" t="t" r="r" b="b"/>
              <a:pathLst>
                <a:path w="13944" h="2817" extrusionOk="0">
                  <a:moveTo>
                    <a:pt x="1" y="0"/>
                  </a:moveTo>
                  <a:lnTo>
                    <a:pt x="1" y="0"/>
                  </a:lnTo>
                  <a:cubicBezTo>
                    <a:pt x="368" y="500"/>
                    <a:pt x="835" y="901"/>
                    <a:pt x="1368" y="1267"/>
                  </a:cubicBezTo>
                  <a:cubicBezTo>
                    <a:pt x="1602" y="1434"/>
                    <a:pt x="1902" y="1568"/>
                    <a:pt x="2169" y="1734"/>
                  </a:cubicBezTo>
                  <a:cubicBezTo>
                    <a:pt x="2436" y="1835"/>
                    <a:pt x="2702" y="2001"/>
                    <a:pt x="3003" y="2101"/>
                  </a:cubicBezTo>
                  <a:cubicBezTo>
                    <a:pt x="4170" y="2535"/>
                    <a:pt x="5404" y="2735"/>
                    <a:pt x="6639" y="2802"/>
                  </a:cubicBezTo>
                  <a:cubicBezTo>
                    <a:pt x="6850" y="2813"/>
                    <a:pt x="7057" y="2817"/>
                    <a:pt x="7264" y="2817"/>
                  </a:cubicBezTo>
                  <a:cubicBezTo>
                    <a:pt x="7676" y="2817"/>
                    <a:pt x="8084" y="2802"/>
                    <a:pt x="8507" y="2802"/>
                  </a:cubicBezTo>
                  <a:cubicBezTo>
                    <a:pt x="9107" y="2735"/>
                    <a:pt x="9741" y="2702"/>
                    <a:pt x="10341" y="2602"/>
                  </a:cubicBezTo>
                  <a:cubicBezTo>
                    <a:pt x="10942" y="2502"/>
                    <a:pt x="11575" y="2402"/>
                    <a:pt x="12176" y="2302"/>
                  </a:cubicBezTo>
                  <a:lnTo>
                    <a:pt x="13944" y="1835"/>
                  </a:lnTo>
                  <a:lnTo>
                    <a:pt x="12143" y="2201"/>
                  </a:lnTo>
                  <a:cubicBezTo>
                    <a:pt x="11542" y="2302"/>
                    <a:pt x="10942" y="2402"/>
                    <a:pt x="10341" y="2468"/>
                  </a:cubicBezTo>
                  <a:cubicBezTo>
                    <a:pt x="9707" y="2535"/>
                    <a:pt x="9107" y="2602"/>
                    <a:pt x="8507" y="2635"/>
                  </a:cubicBezTo>
                  <a:cubicBezTo>
                    <a:pt x="8190" y="2635"/>
                    <a:pt x="7881" y="2643"/>
                    <a:pt x="7573" y="2643"/>
                  </a:cubicBezTo>
                  <a:cubicBezTo>
                    <a:pt x="7264" y="2643"/>
                    <a:pt x="6956" y="2635"/>
                    <a:pt x="6639" y="2602"/>
                  </a:cubicBezTo>
                  <a:cubicBezTo>
                    <a:pt x="5438" y="2568"/>
                    <a:pt x="4204" y="2368"/>
                    <a:pt x="3069" y="1968"/>
                  </a:cubicBezTo>
                  <a:cubicBezTo>
                    <a:pt x="2769" y="1868"/>
                    <a:pt x="2502" y="1734"/>
                    <a:pt x="2202" y="1634"/>
                  </a:cubicBezTo>
                  <a:cubicBezTo>
                    <a:pt x="1935" y="1468"/>
                    <a:pt x="1668" y="1368"/>
                    <a:pt x="1402" y="1201"/>
                  </a:cubicBezTo>
                  <a:cubicBezTo>
                    <a:pt x="868" y="867"/>
                    <a:pt x="368" y="500"/>
                    <a:pt x="1" y="0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42575" y="2521425"/>
              <a:ext cx="170150" cy="105925"/>
            </a:xfrm>
            <a:custGeom>
              <a:avLst/>
              <a:gdLst/>
              <a:ahLst/>
              <a:cxnLst/>
              <a:rect l="l" t="t" r="r" b="b"/>
              <a:pathLst>
                <a:path w="6806" h="4237" extrusionOk="0">
                  <a:moveTo>
                    <a:pt x="5313" y="0"/>
                  </a:moveTo>
                  <a:cubicBezTo>
                    <a:pt x="5064" y="0"/>
                    <a:pt x="4815" y="11"/>
                    <a:pt x="4571" y="33"/>
                  </a:cubicBezTo>
                  <a:cubicBezTo>
                    <a:pt x="3837" y="133"/>
                    <a:pt x="3103" y="334"/>
                    <a:pt x="2436" y="667"/>
                  </a:cubicBezTo>
                  <a:cubicBezTo>
                    <a:pt x="1735" y="1001"/>
                    <a:pt x="1168" y="1534"/>
                    <a:pt x="768" y="2168"/>
                  </a:cubicBezTo>
                  <a:cubicBezTo>
                    <a:pt x="668" y="2335"/>
                    <a:pt x="534" y="2468"/>
                    <a:pt x="468" y="2635"/>
                  </a:cubicBezTo>
                  <a:lnTo>
                    <a:pt x="268" y="3169"/>
                  </a:lnTo>
                  <a:cubicBezTo>
                    <a:pt x="201" y="3336"/>
                    <a:pt x="168" y="3536"/>
                    <a:pt x="134" y="3703"/>
                  </a:cubicBezTo>
                  <a:lnTo>
                    <a:pt x="1" y="4236"/>
                  </a:lnTo>
                  <a:cubicBezTo>
                    <a:pt x="201" y="3536"/>
                    <a:pt x="434" y="2802"/>
                    <a:pt x="868" y="2235"/>
                  </a:cubicBezTo>
                  <a:cubicBezTo>
                    <a:pt x="1302" y="1635"/>
                    <a:pt x="1835" y="1134"/>
                    <a:pt x="2503" y="801"/>
                  </a:cubicBezTo>
                  <a:cubicBezTo>
                    <a:pt x="3136" y="467"/>
                    <a:pt x="3870" y="300"/>
                    <a:pt x="4604" y="200"/>
                  </a:cubicBezTo>
                  <a:cubicBezTo>
                    <a:pt x="4771" y="167"/>
                    <a:pt x="4971" y="133"/>
                    <a:pt x="5138" y="133"/>
                  </a:cubicBezTo>
                  <a:cubicBezTo>
                    <a:pt x="5338" y="100"/>
                    <a:pt x="5505" y="100"/>
                    <a:pt x="5705" y="100"/>
                  </a:cubicBezTo>
                  <a:cubicBezTo>
                    <a:pt x="6072" y="100"/>
                    <a:pt x="6439" y="100"/>
                    <a:pt x="6806" y="133"/>
                  </a:cubicBezTo>
                  <a:cubicBezTo>
                    <a:pt x="6316" y="45"/>
                    <a:pt x="5812" y="0"/>
                    <a:pt x="5313" y="0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121450" y="2077650"/>
              <a:ext cx="363300" cy="122275"/>
            </a:xfrm>
            <a:custGeom>
              <a:avLst/>
              <a:gdLst/>
              <a:ahLst/>
              <a:cxnLst/>
              <a:rect l="l" t="t" r="r" b="b"/>
              <a:pathLst>
                <a:path w="14532" h="4891" extrusionOk="0">
                  <a:moveTo>
                    <a:pt x="8063" y="1"/>
                  </a:moveTo>
                  <a:cubicBezTo>
                    <a:pt x="7260" y="1"/>
                    <a:pt x="6437" y="66"/>
                    <a:pt x="5638" y="205"/>
                  </a:cubicBezTo>
                  <a:cubicBezTo>
                    <a:pt x="2869" y="672"/>
                    <a:pt x="0" y="3374"/>
                    <a:pt x="0" y="3374"/>
                  </a:cubicBezTo>
                  <a:cubicBezTo>
                    <a:pt x="0" y="3374"/>
                    <a:pt x="4817" y="4891"/>
                    <a:pt x="8829" y="4891"/>
                  </a:cubicBezTo>
                  <a:cubicBezTo>
                    <a:pt x="11168" y="4891"/>
                    <a:pt x="13234" y="4375"/>
                    <a:pt x="13910" y="2740"/>
                  </a:cubicBezTo>
                  <a:cubicBezTo>
                    <a:pt x="14532" y="1174"/>
                    <a:pt x="11478" y="1"/>
                    <a:pt x="8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17575" y="2141275"/>
              <a:ext cx="325250" cy="127000"/>
            </a:xfrm>
            <a:custGeom>
              <a:avLst/>
              <a:gdLst/>
              <a:ahLst/>
              <a:cxnLst/>
              <a:rect l="l" t="t" r="r" b="b"/>
              <a:pathLst>
                <a:path w="13010" h="5080" extrusionOk="0">
                  <a:moveTo>
                    <a:pt x="4334" y="1"/>
                  </a:moveTo>
                  <a:cubicBezTo>
                    <a:pt x="2797" y="1"/>
                    <a:pt x="1362" y="636"/>
                    <a:pt x="334" y="2397"/>
                  </a:cubicBezTo>
                  <a:cubicBezTo>
                    <a:pt x="0" y="2931"/>
                    <a:pt x="434" y="4198"/>
                    <a:pt x="3836" y="4899"/>
                  </a:cubicBezTo>
                  <a:cubicBezTo>
                    <a:pt x="4436" y="5028"/>
                    <a:pt x="5173" y="5080"/>
                    <a:pt x="5967" y="5080"/>
                  </a:cubicBezTo>
                  <a:cubicBezTo>
                    <a:pt x="9060" y="5080"/>
                    <a:pt x="13009" y="4298"/>
                    <a:pt x="13009" y="4298"/>
                  </a:cubicBezTo>
                  <a:cubicBezTo>
                    <a:pt x="13009" y="4298"/>
                    <a:pt x="8329" y="1"/>
                    <a:pt x="4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230700" y="1977250"/>
              <a:ext cx="295225" cy="103825"/>
            </a:xfrm>
            <a:custGeom>
              <a:avLst/>
              <a:gdLst/>
              <a:ahLst/>
              <a:cxnLst/>
              <a:rect l="l" t="t" r="r" b="b"/>
              <a:pathLst>
                <a:path w="11809" h="4153" extrusionOk="0">
                  <a:moveTo>
                    <a:pt x="6299" y="1"/>
                  </a:moveTo>
                  <a:cubicBezTo>
                    <a:pt x="3309" y="1"/>
                    <a:pt x="0" y="1986"/>
                    <a:pt x="0" y="1986"/>
                  </a:cubicBezTo>
                  <a:cubicBezTo>
                    <a:pt x="0" y="1986"/>
                    <a:pt x="7535" y="4153"/>
                    <a:pt x="10320" y="4153"/>
                  </a:cubicBezTo>
                  <a:cubicBezTo>
                    <a:pt x="10849" y="4153"/>
                    <a:pt x="11207" y="4074"/>
                    <a:pt x="11308" y="3888"/>
                  </a:cubicBezTo>
                  <a:cubicBezTo>
                    <a:pt x="11809" y="3020"/>
                    <a:pt x="10608" y="285"/>
                    <a:pt x="6772" y="18"/>
                  </a:cubicBezTo>
                  <a:cubicBezTo>
                    <a:pt x="6615" y="6"/>
                    <a:pt x="6458" y="1"/>
                    <a:pt x="6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529250" y="1994775"/>
              <a:ext cx="236025" cy="102525"/>
            </a:xfrm>
            <a:custGeom>
              <a:avLst/>
              <a:gdLst/>
              <a:ahLst/>
              <a:cxnLst/>
              <a:rect l="l" t="t" r="r" b="b"/>
              <a:pathLst>
                <a:path w="9441" h="4101" extrusionOk="0">
                  <a:moveTo>
                    <a:pt x="4180" y="1"/>
                  </a:moveTo>
                  <a:cubicBezTo>
                    <a:pt x="3851" y="1"/>
                    <a:pt x="3503" y="27"/>
                    <a:pt x="3136" y="84"/>
                  </a:cubicBezTo>
                  <a:cubicBezTo>
                    <a:pt x="500" y="518"/>
                    <a:pt x="0" y="1619"/>
                    <a:pt x="267" y="2853"/>
                  </a:cubicBezTo>
                  <a:cubicBezTo>
                    <a:pt x="495" y="3966"/>
                    <a:pt x="5656" y="4101"/>
                    <a:pt x="8135" y="4101"/>
                  </a:cubicBezTo>
                  <a:cubicBezTo>
                    <a:pt x="8923" y="4101"/>
                    <a:pt x="9440" y="4087"/>
                    <a:pt x="9440" y="4087"/>
                  </a:cubicBezTo>
                  <a:cubicBezTo>
                    <a:pt x="9440" y="4087"/>
                    <a:pt x="8269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339925" y="1794825"/>
              <a:ext cx="217700" cy="188450"/>
            </a:xfrm>
            <a:custGeom>
              <a:avLst/>
              <a:gdLst/>
              <a:ahLst/>
              <a:cxnLst/>
              <a:rect l="l" t="t" r="r" b="b"/>
              <a:pathLst>
                <a:path w="8708" h="7538" extrusionOk="0">
                  <a:moveTo>
                    <a:pt x="3252" y="1"/>
                  </a:moveTo>
                  <a:cubicBezTo>
                    <a:pt x="1539" y="1"/>
                    <a:pt x="1" y="477"/>
                    <a:pt x="1" y="477"/>
                  </a:cubicBezTo>
                  <a:cubicBezTo>
                    <a:pt x="1" y="477"/>
                    <a:pt x="2203" y="911"/>
                    <a:pt x="3203" y="3346"/>
                  </a:cubicBezTo>
                  <a:cubicBezTo>
                    <a:pt x="4690" y="6953"/>
                    <a:pt x="5609" y="7537"/>
                    <a:pt x="6316" y="7537"/>
                  </a:cubicBezTo>
                  <a:cubicBezTo>
                    <a:pt x="6465" y="7537"/>
                    <a:pt x="6605" y="7511"/>
                    <a:pt x="6739" y="7482"/>
                  </a:cubicBezTo>
                  <a:cubicBezTo>
                    <a:pt x="7773" y="7248"/>
                    <a:pt x="8707" y="3746"/>
                    <a:pt x="7106" y="1544"/>
                  </a:cubicBezTo>
                  <a:cubicBezTo>
                    <a:pt x="6227" y="331"/>
                    <a:pt x="4679" y="1"/>
                    <a:pt x="3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12550" y="2055250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fill="none" extrusionOk="0">
                  <a:moveTo>
                    <a:pt x="2303" y="0"/>
                  </a:moveTo>
                  <a:cubicBezTo>
                    <a:pt x="2303" y="0"/>
                    <a:pt x="501" y="34"/>
                    <a:pt x="1" y="1101"/>
                  </a:cubicBezTo>
                </a:path>
              </a:pathLst>
            </a:custGeom>
            <a:solidFill>
              <a:schemeClr val="accent2"/>
            </a:solidFill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450850" y="2144475"/>
              <a:ext cx="55075" cy="27550"/>
            </a:xfrm>
            <a:custGeom>
              <a:avLst/>
              <a:gdLst/>
              <a:ahLst/>
              <a:cxnLst/>
              <a:rect l="l" t="t" r="r" b="b"/>
              <a:pathLst>
                <a:path w="2203" h="1102" fill="none" extrusionOk="0">
                  <a:moveTo>
                    <a:pt x="2202" y="1101"/>
                  </a:moveTo>
                  <a:cubicBezTo>
                    <a:pt x="2202" y="1101"/>
                    <a:pt x="1735" y="201"/>
                    <a:pt x="0" y="1"/>
                  </a:cubicBezTo>
                </a:path>
              </a:pathLst>
            </a:custGeom>
            <a:solidFill>
              <a:schemeClr val="accent2"/>
            </a:solidFill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4508400" y="2192850"/>
              <a:ext cx="40875" cy="19200"/>
            </a:xfrm>
            <a:custGeom>
              <a:avLst/>
              <a:gdLst/>
              <a:ahLst/>
              <a:cxnLst/>
              <a:rect l="l" t="t" r="r" b="b"/>
              <a:pathLst>
                <a:path w="1635" h="768" fill="none" extrusionOk="0">
                  <a:moveTo>
                    <a:pt x="0" y="768"/>
                  </a:moveTo>
                  <a:cubicBezTo>
                    <a:pt x="0" y="0"/>
                    <a:pt x="1635" y="267"/>
                    <a:pt x="1635" y="267"/>
                  </a:cubicBezTo>
                </a:path>
              </a:pathLst>
            </a:custGeom>
            <a:noFill/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274900" y="2189925"/>
              <a:ext cx="256025" cy="228100"/>
            </a:xfrm>
            <a:custGeom>
              <a:avLst/>
              <a:gdLst/>
              <a:ahLst/>
              <a:cxnLst/>
              <a:rect l="l" t="t" r="r" b="b"/>
              <a:pathLst>
                <a:path w="10241" h="9124" extrusionOk="0">
                  <a:moveTo>
                    <a:pt x="7419" y="1"/>
                  </a:moveTo>
                  <a:cubicBezTo>
                    <a:pt x="5014" y="1"/>
                    <a:pt x="2928" y="2059"/>
                    <a:pt x="2569" y="2419"/>
                  </a:cubicBezTo>
                  <a:cubicBezTo>
                    <a:pt x="134" y="4887"/>
                    <a:pt x="0" y="9124"/>
                    <a:pt x="0" y="9124"/>
                  </a:cubicBezTo>
                  <a:cubicBezTo>
                    <a:pt x="0" y="9124"/>
                    <a:pt x="1001" y="8590"/>
                    <a:pt x="3569" y="7456"/>
                  </a:cubicBezTo>
                  <a:cubicBezTo>
                    <a:pt x="5437" y="6655"/>
                    <a:pt x="5504" y="6922"/>
                    <a:pt x="6371" y="6422"/>
                  </a:cubicBezTo>
                  <a:cubicBezTo>
                    <a:pt x="8706" y="5021"/>
                    <a:pt x="10241" y="1819"/>
                    <a:pt x="9340" y="618"/>
                  </a:cubicBezTo>
                  <a:cubicBezTo>
                    <a:pt x="9073" y="251"/>
                    <a:pt x="8640" y="151"/>
                    <a:pt x="8239" y="84"/>
                  </a:cubicBezTo>
                  <a:cubicBezTo>
                    <a:pt x="7963" y="27"/>
                    <a:pt x="768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712700" y="252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CD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 flipH="1">
            <a:off x="8273550" y="2865375"/>
            <a:ext cx="996575" cy="662150"/>
            <a:chOff x="-162700" y="1662800"/>
            <a:chExt cx="996575" cy="662150"/>
          </a:xfrm>
        </p:grpSpPr>
        <p:sp>
          <p:nvSpPr>
            <p:cNvPr id="159" name="Google Shape;159;p9"/>
            <p:cNvSpPr/>
            <p:nvPr/>
          </p:nvSpPr>
          <p:spPr>
            <a:xfrm>
              <a:off x="-162700" y="1662800"/>
              <a:ext cx="996575" cy="662150"/>
            </a:xfrm>
            <a:custGeom>
              <a:avLst/>
              <a:gdLst/>
              <a:ahLst/>
              <a:cxnLst/>
              <a:rect l="l" t="t" r="r" b="b"/>
              <a:pathLst>
                <a:path w="39863" h="26486" extrusionOk="0">
                  <a:moveTo>
                    <a:pt x="17013" y="0"/>
                  </a:moveTo>
                  <a:cubicBezTo>
                    <a:pt x="15478" y="134"/>
                    <a:pt x="14044" y="968"/>
                    <a:pt x="13110" y="2302"/>
                  </a:cubicBezTo>
                  <a:cubicBezTo>
                    <a:pt x="12943" y="2168"/>
                    <a:pt x="12743" y="2002"/>
                    <a:pt x="12576" y="1868"/>
                  </a:cubicBezTo>
                  <a:cubicBezTo>
                    <a:pt x="11576" y="1068"/>
                    <a:pt x="10575" y="601"/>
                    <a:pt x="9474" y="467"/>
                  </a:cubicBezTo>
                  <a:cubicBezTo>
                    <a:pt x="9241" y="434"/>
                    <a:pt x="8974" y="400"/>
                    <a:pt x="8740" y="400"/>
                  </a:cubicBezTo>
                  <a:cubicBezTo>
                    <a:pt x="6805" y="400"/>
                    <a:pt x="5038" y="1435"/>
                    <a:pt x="4170" y="3102"/>
                  </a:cubicBezTo>
                  <a:cubicBezTo>
                    <a:pt x="3770" y="3870"/>
                    <a:pt x="3570" y="4770"/>
                    <a:pt x="3570" y="5704"/>
                  </a:cubicBezTo>
                  <a:cubicBezTo>
                    <a:pt x="3570" y="6138"/>
                    <a:pt x="3637" y="6538"/>
                    <a:pt x="3703" y="6938"/>
                  </a:cubicBezTo>
                  <a:cubicBezTo>
                    <a:pt x="3536" y="7105"/>
                    <a:pt x="3403" y="7272"/>
                    <a:pt x="3270" y="7439"/>
                  </a:cubicBezTo>
                  <a:cubicBezTo>
                    <a:pt x="2636" y="8239"/>
                    <a:pt x="2269" y="9173"/>
                    <a:pt x="2169" y="10141"/>
                  </a:cubicBezTo>
                  <a:cubicBezTo>
                    <a:pt x="868" y="10841"/>
                    <a:pt x="1" y="12209"/>
                    <a:pt x="1" y="13777"/>
                  </a:cubicBezTo>
                  <a:lnTo>
                    <a:pt x="1" y="22316"/>
                  </a:lnTo>
                  <a:cubicBezTo>
                    <a:pt x="1" y="24618"/>
                    <a:pt x="1869" y="26486"/>
                    <a:pt x="4170" y="26486"/>
                  </a:cubicBezTo>
                  <a:lnTo>
                    <a:pt x="35693" y="26486"/>
                  </a:lnTo>
                  <a:cubicBezTo>
                    <a:pt x="37994" y="26486"/>
                    <a:pt x="39862" y="24618"/>
                    <a:pt x="39862" y="22316"/>
                  </a:cubicBezTo>
                  <a:lnTo>
                    <a:pt x="39862" y="19447"/>
                  </a:lnTo>
                  <a:cubicBezTo>
                    <a:pt x="39862" y="17146"/>
                    <a:pt x="37994" y="15278"/>
                    <a:pt x="35693" y="15278"/>
                  </a:cubicBezTo>
                  <a:lnTo>
                    <a:pt x="33958" y="15278"/>
                  </a:lnTo>
                  <a:cubicBezTo>
                    <a:pt x="33891" y="12242"/>
                    <a:pt x="31490" y="9740"/>
                    <a:pt x="28454" y="9607"/>
                  </a:cubicBezTo>
                  <a:cubicBezTo>
                    <a:pt x="28554" y="8540"/>
                    <a:pt x="28287" y="7472"/>
                    <a:pt x="27687" y="6572"/>
                  </a:cubicBezTo>
                  <a:cubicBezTo>
                    <a:pt x="26786" y="5237"/>
                    <a:pt x="25252" y="4437"/>
                    <a:pt x="23584" y="4437"/>
                  </a:cubicBezTo>
                  <a:lnTo>
                    <a:pt x="23251" y="4437"/>
                  </a:lnTo>
                  <a:cubicBezTo>
                    <a:pt x="23017" y="4470"/>
                    <a:pt x="22817" y="4503"/>
                    <a:pt x="22617" y="4537"/>
                  </a:cubicBezTo>
                  <a:cubicBezTo>
                    <a:pt x="22417" y="3403"/>
                    <a:pt x="21883" y="2369"/>
                    <a:pt x="21082" y="1535"/>
                  </a:cubicBezTo>
                  <a:cubicBezTo>
                    <a:pt x="20082" y="534"/>
                    <a:pt x="18781" y="0"/>
                    <a:pt x="1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7575" y="1766925"/>
              <a:ext cx="454500" cy="282000"/>
            </a:xfrm>
            <a:custGeom>
              <a:avLst/>
              <a:gdLst/>
              <a:ahLst/>
              <a:cxnLst/>
              <a:rect l="l" t="t" r="r" b="b"/>
              <a:pathLst>
                <a:path w="18180" h="11280" extrusionOk="0">
                  <a:moveTo>
                    <a:pt x="11223" y="1"/>
                  </a:moveTo>
                  <a:cubicBezTo>
                    <a:pt x="11196" y="1"/>
                    <a:pt x="11169" y="2"/>
                    <a:pt x="11141" y="5"/>
                  </a:cubicBezTo>
                  <a:cubicBezTo>
                    <a:pt x="10774" y="38"/>
                    <a:pt x="10474" y="305"/>
                    <a:pt x="10274" y="605"/>
                  </a:cubicBezTo>
                  <a:cubicBezTo>
                    <a:pt x="10074" y="905"/>
                    <a:pt x="9974" y="1272"/>
                    <a:pt x="9840" y="1606"/>
                  </a:cubicBezTo>
                  <a:cubicBezTo>
                    <a:pt x="9574" y="2306"/>
                    <a:pt x="9207" y="2974"/>
                    <a:pt x="8773" y="3607"/>
                  </a:cubicBezTo>
                  <a:cubicBezTo>
                    <a:pt x="8506" y="3941"/>
                    <a:pt x="8239" y="4275"/>
                    <a:pt x="7872" y="4508"/>
                  </a:cubicBezTo>
                  <a:cubicBezTo>
                    <a:pt x="7621" y="4645"/>
                    <a:pt x="7322" y="4736"/>
                    <a:pt x="7040" y="4736"/>
                  </a:cubicBezTo>
                  <a:cubicBezTo>
                    <a:pt x="6912" y="4736"/>
                    <a:pt x="6787" y="4717"/>
                    <a:pt x="6671" y="4675"/>
                  </a:cubicBezTo>
                  <a:cubicBezTo>
                    <a:pt x="6071" y="4408"/>
                    <a:pt x="5838" y="3774"/>
                    <a:pt x="5571" y="3207"/>
                  </a:cubicBezTo>
                  <a:cubicBezTo>
                    <a:pt x="5137" y="2340"/>
                    <a:pt x="4537" y="1573"/>
                    <a:pt x="3769" y="972"/>
                  </a:cubicBezTo>
                  <a:cubicBezTo>
                    <a:pt x="3436" y="705"/>
                    <a:pt x="3102" y="472"/>
                    <a:pt x="2702" y="438"/>
                  </a:cubicBezTo>
                  <a:cubicBezTo>
                    <a:pt x="2644" y="429"/>
                    <a:pt x="2584" y="424"/>
                    <a:pt x="2524" y="424"/>
                  </a:cubicBezTo>
                  <a:cubicBezTo>
                    <a:pt x="2171" y="424"/>
                    <a:pt x="1805" y="587"/>
                    <a:pt x="1635" y="872"/>
                  </a:cubicBezTo>
                  <a:cubicBezTo>
                    <a:pt x="1568" y="1072"/>
                    <a:pt x="1534" y="1272"/>
                    <a:pt x="1534" y="1473"/>
                  </a:cubicBezTo>
                  <a:cubicBezTo>
                    <a:pt x="1534" y="1973"/>
                    <a:pt x="1701" y="2473"/>
                    <a:pt x="1968" y="2907"/>
                  </a:cubicBezTo>
                  <a:cubicBezTo>
                    <a:pt x="2168" y="3240"/>
                    <a:pt x="2402" y="3541"/>
                    <a:pt x="2535" y="3908"/>
                  </a:cubicBezTo>
                  <a:cubicBezTo>
                    <a:pt x="2635" y="4241"/>
                    <a:pt x="2602" y="4708"/>
                    <a:pt x="2302" y="4942"/>
                  </a:cubicBezTo>
                  <a:cubicBezTo>
                    <a:pt x="2135" y="5042"/>
                    <a:pt x="1935" y="5075"/>
                    <a:pt x="1735" y="5108"/>
                  </a:cubicBezTo>
                  <a:cubicBezTo>
                    <a:pt x="1201" y="5209"/>
                    <a:pt x="667" y="5409"/>
                    <a:pt x="367" y="5842"/>
                  </a:cubicBezTo>
                  <a:cubicBezTo>
                    <a:pt x="33" y="6243"/>
                    <a:pt x="0" y="6910"/>
                    <a:pt x="367" y="7277"/>
                  </a:cubicBezTo>
                  <a:cubicBezTo>
                    <a:pt x="601" y="7510"/>
                    <a:pt x="907" y="7569"/>
                    <a:pt x="1242" y="7569"/>
                  </a:cubicBezTo>
                  <a:cubicBezTo>
                    <a:pt x="1585" y="7569"/>
                    <a:pt x="1957" y="7508"/>
                    <a:pt x="2313" y="7508"/>
                  </a:cubicBezTo>
                  <a:cubicBezTo>
                    <a:pt x="2354" y="7508"/>
                    <a:pt x="2395" y="7508"/>
                    <a:pt x="2435" y="7510"/>
                  </a:cubicBezTo>
                  <a:cubicBezTo>
                    <a:pt x="3302" y="7544"/>
                    <a:pt x="4070" y="8111"/>
                    <a:pt x="4570" y="8844"/>
                  </a:cubicBezTo>
                  <a:cubicBezTo>
                    <a:pt x="5037" y="9578"/>
                    <a:pt x="5270" y="10446"/>
                    <a:pt x="5504" y="11280"/>
                  </a:cubicBezTo>
                  <a:lnTo>
                    <a:pt x="14010" y="10579"/>
                  </a:lnTo>
                  <a:cubicBezTo>
                    <a:pt x="13810" y="9478"/>
                    <a:pt x="14610" y="8478"/>
                    <a:pt x="15478" y="7777"/>
                  </a:cubicBezTo>
                  <a:cubicBezTo>
                    <a:pt x="16378" y="7110"/>
                    <a:pt x="17412" y="6543"/>
                    <a:pt x="17946" y="5575"/>
                  </a:cubicBezTo>
                  <a:cubicBezTo>
                    <a:pt x="18080" y="5309"/>
                    <a:pt x="18180" y="4975"/>
                    <a:pt x="18013" y="4708"/>
                  </a:cubicBezTo>
                  <a:cubicBezTo>
                    <a:pt x="17879" y="4508"/>
                    <a:pt x="17579" y="4441"/>
                    <a:pt x="17312" y="4441"/>
                  </a:cubicBezTo>
                  <a:cubicBezTo>
                    <a:pt x="16612" y="4508"/>
                    <a:pt x="16011" y="4908"/>
                    <a:pt x="15411" y="5175"/>
                  </a:cubicBezTo>
                  <a:cubicBezTo>
                    <a:pt x="14777" y="5475"/>
                    <a:pt x="14077" y="5609"/>
                    <a:pt x="13376" y="5642"/>
                  </a:cubicBezTo>
                  <a:cubicBezTo>
                    <a:pt x="12976" y="5642"/>
                    <a:pt x="12576" y="5575"/>
                    <a:pt x="12242" y="5342"/>
                  </a:cubicBezTo>
                  <a:cubicBezTo>
                    <a:pt x="11708" y="4942"/>
                    <a:pt x="11642" y="4108"/>
                    <a:pt x="11842" y="3441"/>
                  </a:cubicBezTo>
                  <a:cubicBezTo>
                    <a:pt x="12009" y="2773"/>
                    <a:pt x="12342" y="2140"/>
                    <a:pt x="12342" y="1439"/>
                  </a:cubicBezTo>
                  <a:cubicBezTo>
                    <a:pt x="12342" y="766"/>
                    <a:pt x="11880" y="1"/>
                    <a:pt x="1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-58450" y="2007200"/>
              <a:ext cx="640475" cy="179325"/>
            </a:xfrm>
            <a:custGeom>
              <a:avLst/>
              <a:gdLst/>
              <a:ahLst/>
              <a:cxnLst/>
              <a:rect l="l" t="t" r="r" b="b"/>
              <a:pathLst>
                <a:path w="25619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24017" y="7173"/>
                  </a:lnTo>
                  <a:cubicBezTo>
                    <a:pt x="24885" y="7173"/>
                    <a:pt x="25619" y="6472"/>
                    <a:pt x="25619" y="5571"/>
                  </a:cubicBezTo>
                  <a:lnTo>
                    <a:pt x="25619" y="1602"/>
                  </a:lnTo>
                  <a:cubicBezTo>
                    <a:pt x="25619" y="701"/>
                    <a:pt x="24885" y="1"/>
                    <a:pt x="24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58450" y="2148975"/>
              <a:ext cx="788075" cy="71750"/>
            </a:xfrm>
            <a:custGeom>
              <a:avLst/>
              <a:gdLst/>
              <a:ahLst/>
              <a:cxnLst/>
              <a:rect l="l" t="t" r="r" b="b"/>
              <a:pathLst>
                <a:path w="31523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31523" y="2869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66800" y="2061650"/>
              <a:ext cx="658825" cy="28975"/>
            </a:xfrm>
            <a:custGeom>
              <a:avLst/>
              <a:gdLst/>
              <a:ahLst/>
              <a:cxnLst/>
              <a:rect l="l" t="t" r="r" b="b"/>
              <a:pathLst>
                <a:path w="26353" h="1159" extrusionOk="0">
                  <a:moveTo>
                    <a:pt x="2419" y="1"/>
                  </a:moveTo>
                  <a:cubicBezTo>
                    <a:pt x="1758" y="1"/>
                    <a:pt x="1096" y="16"/>
                    <a:pt x="434" y="58"/>
                  </a:cubicBezTo>
                  <a:cubicBezTo>
                    <a:pt x="1" y="58"/>
                    <a:pt x="1" y="725"/>
                    <a:pt x="434" y="758"/>
                  </a:cubicBezTo>
                  <a:cubicBezTo>
                    <a:pt x="2569" y="791"/>
                    <a:pt x="4671" y="791"/>
                    <a:pt x="6806" y="892"/>
                  </a:cubicBezTo>
                  <a:cubicBezTo>
                    <a:pt x="8907" y="958"/>
                    <a:pt x="10975" y="1058"/>
                    <a:pt x="13077" y="1092"/>
                  </a:cubicBezTo>
                  <a:cubicBezTo>
                    <a:pt x="15212" y="1158"/>
                    <a:pt x="17313" y="1158"/>
                    <a:pt x="19415" y="1158"/>
                  </a:cubicBezTo>
                  <a:cubicBezTo>
                    <a:pt x="19948" y="1150"/>
                    <a:pt x="20484" y="1148"/>
                    <a:pt x="21021" y="1148"/>
                  </a:cubicBezTo>
                  <a:cubicBezTo>
                    <a:pt x="21558" y="1148"/>
                    <a:pt x="22096" y="1150"/>
                    <a:pt x="22633" y="1150"/>
                  </a:cubicBezTo>
                  <a:cubicBezTo>
                    <a:pt x="23709" y="1150"/>
                    <a:pt x="24785" y="1142"/>
                    <a:pt x="25852" y="1092"/>
                  </a:cubicBezTo>
                  <a:cubicBezTo>
                    <a:pt x="26319" y="1058"/>
                    <a:pt x="26353" y="358"/>
                    <a:pt x="25852" y="358"/>
                  </a:cubicBezTo>
                  <a:cubicBezTo>
                    <a:pt x="25319" y="341"/>
                    <a:pt x="24783" y="335"/>
                    <a:pt x="24246" y="335"/>
                  </a:cubicBezTo>
                  <a:cubicBezTo>
                    <a:pt x="22636" y="335"/>
                    <a:pt x="21016" y="391"/>
                    <a:pt x="19415" y="391"/>
                  </a:cubicBezTo>
                  <a:cubicBezTo>
                    <a:pt x="17313" y="391"/>
                    <a:pt x="15212" y="391"/>
                    <a:pt x="13077" y="358"/>
                  </a:cubicBezTo>
                  <a:cubicBezTo>
                    <a:pt x="10975" y="324"/>
                    <a:pt x="8907" y="224"/>
                    <a:pt x="6806" y="124"/>
                  </a:cubicBezTo>
                  <a:cubicBezTo>
                    <a:pt x="5356" y="78"/>
                    <a:pt x="3890" y="1"/>
                    <a:pt x="241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4368100" y="1479780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4368097" y="1990111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2"/>
          </p:nvPr>
        </p:nvSpPr>
        <p:spPr>
          <a:xfrm>
            <a:off x="6453450" y="1479780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6453450" y="1990110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4"/>
          </p:nvPr>
        </p:nvSpPr>
        <p:spPr>
          <a:xfrm>
            <a:off x="4368100" y="3132091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4368097" y="3642418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/>
          </p:nvPr>
        </p:nvSpPr>
        <p:spPr>
          <a:xfrm>
            <a:off x="6453450" y="3132091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6453450" y="3642417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8" hasCustomPrompt="1"/>
          </p:nvPr>
        </p:nvSpPr>
        <p:spPr>
          <a:xfrm>
            <a:off x="4981059" y="967030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9" hasCustomPrompt="1"/>
          </p:nvPr>
        </p:nvSpPr>
        <p:spPr>
          <a:xfrm>
            <a:off x="4981059" y="2616394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3" hasCustomPrompt="1"/>
          </p:nvPr>
        </p:nvSpPr>
        <p:spPr>
          <a:xfrm>
            <a:off x="7066421" y="967030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4" hasCustomPrompt="1"/>
          </p:nvPr>
        </p:nvSpPr>
        <p:spPr>
          <a:xfrm>
            <a:off x="7066421" y="2605744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5"/>
          </p:nvPr>
        </p:nvSpPr>
        <p:spPr>
          <a:xfrm>
            <a:off x="1209700" y="1379600"/>
            <a:ext cx="2368800" cy="119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subTitle" idx="1"/>
          </p:nvPr>
        </p:nvSpPr>
        <p:spPr>
          <a:xfrm>
            <a:off x="5251175" y="1894650"/>
            <a:ext cx="2653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8256700" y="2989500"/>
            <a:ext cx="755550" cy="1614500"/>
            <a:chOff x="1270250" y="1135425"/>
            <a:chExt cx="755550" cy="1614500"/>
          </a:xfrm>
        </p:grpSpPr>
        <p:sp>
          <p:nvSpPr>
            <p:cNvPr id="204" name="Google Shape;204;p14"/>
            <p:cNvSpPr/>
            <p:nvPr/>
          </p:nvSpPr>
          <p:spPr>
            <a:xfrm>
              <a:off x="1270250" y="1135425"/>
              <a:ext cx="755550" cy="1614500"/>
            </a:xfrm>
            <a:custGeom>
              <a:avLst/>
              <a:gdLst/>
              <a:ahLst/>
              <a:cxnLst/>
              <a:rect l="l" t="t" r="r" b="b"/>
              <a:pathLst>
                <a:path w="30222" h="64580" extrusionOk="0">
                  <a:moveTo>
                    <a:pt x="19681" y="0"/>
                  </a:moveTo>
                  <a:cubicBezTo>
                    <a:pt x="18947" y="0"/>
                    <a:pt x="18247" y="301"/>
                    <a:pt x="17680" y="801"/>
                  </a:cubicBezTo>
                  <a:cubicBezTo>
                    <a:pt x="17113" y="1335"/>
                    <a:pt x="15812" y="2536"/>
                    <a:pt x="14377" y="6238"/>
                  </a:cubicBezTo>
                  <a:cubicBezTo>
                    <a:pt x="13977" y="5838"/>
                    <a:pt x="13410" y="5571"/>
                    <a:pt x="12843" y="5471"/>
                  </a:cubicBezTo>
                  <a:cubicBezTo>
                    <a:pt x="12543" y="4604"/>
                    <a:pt x="12242" y="3870"/>
                    <a:pt x="11909" y="3203"/>
                  </a:cubicBezTo>
                  <a:cubicBezTo>
                    <a:pt x="11442" y="2202"/>
                    <a:pt x="10408" y="1568"/>
                    <a:pt x="9307" y="1568"/>
                  </a:cubicBezTo>
                  <a:lnTo>
                    <a:pt x="9274" y="1568"/>
                  </a:lnTo>
                  <a:cubicBezTo>
                    <a:pt x="8173" y="1568"/>
                    <a:pt x="7172" y="2202"/>
                    <a:pt x="6672" y="3203"/>
                  </a:cubicBezTo>
                  <a:cubicBezTo>
                    <a:pt x="5438" y="5738"/>
                    <a:pt x="4870" y="9074"/>
                    <a:pt x="4704" y="12609"/>
                  </a:cubicBezTo>
                  <a:cubicBezTo>
                    <a:pt x="4570" y="12576"/>
                    <a:pt x="4403" y="12576"/>
                    <a:pt x="4237" y="12543"/>
                  </a:cubicBezTo>
                  <a:lnTo>
                    <a:pt x="4070" y="12543"/>
                  </a:lnTo>
                  <a:cubicBezTo>
                    <a:pt x="2569" y="12543"/>
                    <a:pt x="1301" y="13710"/>
                    <a:pt x="1168" y="15211"/>
                  </a:cubicBezTo>
                  <a:cubicBezTo>
                    <a:pt x="301" y="24851"/>
                    <a:pt x="2102" y="32023"/>
                    <a:pt x="3770" y="36393"/>
                  </a:cubicBezTo>
                  <a:cubicBezTo>
                    <a:pt x="3169" y="36927"/>
                    <a:pt x="2769" y="37694"/>
                    <a:pt x="2769" y="38561"/>
                  </a:cubicBezTo>
                  <a:lnTo>
                    <a:pt x="2769" y="38962"/>
                  </a:lnTo>
                  <a:cubicBezTo>
                    <a:pt x="2769" y="41197"/>
                    <a:pt x="2235" y="43532"/>
                    <a:pt x="1201" y="45900"/>
                  </a:cubicBezTo>
                  <a:cubicBezTo>
                    <a:pt x="801" y="46867"/>
                    <a:pt x="501" y="47868"/>
                    <a:pt x="334" y="48935"/>
                  </a:cubicBezTo>
                  <a:cubicBezTo>
                    <a:pt x="167" y="50003"/>
                    <a:pt x="167" y="51104"/>
                    <a:pt x="267" y="52204"/>
                  </a:cubicBezTo>
                  <a:cubicBezTo>
                    <a:pt x="467" y="53839"/>
                    <a:pt x="968" y="55373"/>
                    <a:pt x="1768" y="56774"/>
                  </a:cubicBezTo>
                  <a:cubicBezTo>
                    <a:pt x="768" y="57441"/>
                    <a:pt x="0" y="58375"/>
                    <a:pt x="0" y="59776"/>
                  </a:cubicBezTo>
                  <a:cubicBezTo>
                    <a:pt x="0" y="62945"/>
                    <a:pt x="3870" y="63713"/>
                    <a:pt x="5137" y="63946"/>
                  </a:cubicBezTo>
                  <a:cubicBezTo>
                    <a:pt x="7139" y="64346"/>
                    <a:pt x="9707" y="64580"/>
                    <a:pt x="12443" y="64580"/>
                  </a:cubicBezTo>
                  <a:cubicBezTo>
                    <a:pt x="15144" y="64580"/>
                    <a:pt x="17746" y="64346"/>
                    <a:pt x="19714" y="63946"/>
                  </a:cubicBezTo>
                  <a:cubicBezTo>
                    <a:pt x="20982" y="63713"/>
                    <a:pt x="24851" y="62945"/>
                    <a:pt x="24851" y="59776"/>
                  </a:cubicBezTo>
                  <a:cubicBezTo>
                    <a:pt x="24851" y="58409"/>
                    <a:pt x="24151" y="57475"/>
                    <a:pt x="23184" y="56841"/>
                  </a:cubicBezTo>
                  <a:cubicBezTo>
                    <a:pt x="24218" y="55006"/>
                    <a:pt x="24751" y="52972"/>
                    <a:pt x="24751" y="50803"/>
                  </a:cubicBezTo>
                  <a:cubicBezTo>
                    <a:pt x="24751" y="48969"/>
                    <a:pt x="24351" y="47234"/>
                    <a:pt x="23584" y="45566"/>
                  </a:cubicBezTo>
                  <a:cubicBezTo>
                    <a:pt x="22650" y="43598"/>
                    <a:pt x="22183" y="41330"/>
                    <a:pt x="22183" y="38795"/>
                  </a:cubicBezTo>
                  <a:lnTo>
                    <a:pt x="22183" y="38561"/>
                  </a:lnTo>
                  <a:cubicBezTo>
                    <a:pt x="22183" y="38094"/>
                    <a:pt x="22049" y="37661"/>
                    <a:pt x="21883" y="37260"/>
                  </a:cubicBezTo>
                  <a:cubicBezTo>
                    <a:pt x="23817" y="33324"/>
                    <a:pt x="26386" y="27653"/>
                    <a:pt x="27887" y="22083"/>
                  </a:cubicBezTo>
                  <a:cubicBezTo>
                    <a:pt x="29255" y="18547"/>
                    <a:pt x="30055" y="15211"/>
                    <a:pt x="30189" y="12142"/>
                  </a:cubicBezTo>
                  <a:cubicBezTo>
                    <a:pt x="30222" y="11142"/>
                    <a:pt x="29788" y="10208"/>
                    <a:pt x="28988" y="9641"/>
                  </a:cubicBezTo>
                  <a:cubicBezTo>
                    <a:pt x="28487" y="9274"/>
                    <a:pt x="27887" y="9074"/>
                    <a:pt x="27286" y="9074"/>
                  </a:cubicBezTo>
                  <a:cubicBezTo>
                    <a:pt x="26920" y="9074"/>
                    <a:pt x="26553" y="9140"/>
                    <a:pt x="26219" y="9274"/>
                  </a:cubicBezTo>
                  <a:cubicBezTo>
                    <a:pt x="25719" y="9474"/>
                    <a:pt x="25118" y="9774"/>
                    <a:pt x="24384" y="10374"/>
                  </a:cubicBezTo>
                  <a:cubicBezTo>
                    <a:pt x="24284" y="10041"/>
                    <a:pt x="24118" y="9707"/>
                    <a:pt x="23917" y="9407"/>
                  </a:cubicBezTo>
                  <a:cubicBezTo>
                    <a:pt x="23884" y="5905"/>
                    <a:pt x="23317" y="3269"/>
                    <a:pt x="22149" y="1401"/>
                  </a:cubicBezTo>
                  <a:cubicBezTo>
                    <a:pt x="21682" y="668"/>
                    <a:pt x="20949" y="167"/>
                    <a:pt x="20081" y="34"/>
                  </a:cubicBezTo>
                  <a:cubicBezTo>
                    <a:pt x="19948" y="34"/>
                    <a:pt x="19814" y="0"/>
                    <a:pt x="19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07000" y="1208800"/>
              <a:ext cx="545425" cy="700525"/>
            </a:xfrm>
            <a:custGeom>
              <a:avLst/>
              <a:gdLst/>
              <a:ahLst/>
              <a:cxnLst/>
              <a:rect l="l" t="t" r="r" b="b"/>
              <a:pathLst>
                <a:path w="21817" h="28021" extrusionOk="0">
                  <a:moveTo>
                    <a:pt x="14211" y="1"/>
                  </a:moveTo>
                  <a:cubicBezTo>
                    <a:pt x="9875" y="3970"/>
                    <a:pt x="8307" y="20482"/>
                    <a:pt x="8307" y="20482"/>
                  </a:cubicBezTo>
                  <a:cubicBezTo>
                    <a:pt x="8307" y="20482"/>
                    <a:pt x="6405" y="6906"/>
                    <a:pt x="3804" y="1569"/>
                  </a:cubicBezTo>
                  <a:cubicBezTo>
                    <a:pt x="1" y="9341"/>
                    <a:pt x="3804" y="27154"/>
                    <a:pt x="3804" y="27154"/>
                  </a:cubicBezTo>
                  <a:lnTo>
                    <a:pt x="14211" y="28021"/>
                  </a:lnTo>
                  <a:cubicBezTo>
                    <a:pt x="14211" y="28021"/>
                    <a:pt x="21383" y="18547"/>
                    <a:pt x="21816" y="9074"/>
                  </a:cubicBezTo>
                  <a:lnTo>
                    <a:pt x="21816" y="9074"/>
                  </a:lnTo>
                  <a:cubicBezTo>
                    <a:pt x="18514" y="10342"/>
                    <a:pt x="13611" y="20482"/>
                    <a:pt x="13611" y="20482"/>
                  </a:cubicBezTo>
                  <a:cubicBezTo>
                    <a:pt x="13611" y="20482"/>
                    <a:pt x="17480" y="5371"/>
                    <a:pt x="14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337800" y="1344750"/>
              <a:ext cx="560425" cy="830600"/>
            </a:xfrm>
            <a:custGeom>
              <a:avLst/>
              <a:gdLst/>
              <a:ahLst/>
              <a:cxnLst/>
              <a:rect l="l" t="t" r="r" b="b"/>
              <a:pathLst>
                <a:path w="22417" h="33224" extrusionOk="0">
                  <a:moveTo>
                    <a:pt x="9674" y="0"/>
                  </a:moveTo>
                  <a:cubicBezTo>
                    <a:pt x="4679" y="4938"/>
                    <a:pt x="6532" y="20322"/>
                    <a:pt x="7120" y="24368"/>
                  </a:cubicBezTo>
                  <a:lnTo>
                    <a:pt x="7120" y="24368"/>
                  </a:lnTo>
                  <a:cubicBezTo>
                    <a:pt x="6515" y="20592"/>
                    <a:pt x="4175" y="7220"/>
                    <a:pt x="1368" y="7105"/>
                  </a:cubicBezTo>
                  <a:lnTo>
                    <a:pt x="1368" y="7105"/>
                  </a:lnTo>
                  <a:cubicBezTo>
                    <a:pt x="0" y="22549"/>
                    <a:pt x="5838" y="31222"/>
                    <a:pt x="5838" y="31222"/>
                  </a:cubicBezTo>
                  <a:lnTo>
                    <a:pt x="13543" y="33224"/>
                  </a:lnTo>
                  <a:cubicBezTo>
                    <a:pt x="13543" y="33224"/>
                    <a:pt x="19781" y="22716"/>
                    <a:pt x="22416" y="12742"/>
                  </a:cubicBezTo>
                  <a:lnTo>
                    <a:pt x="22416" y="12742"/>
                  </a:lnTo>
                  <a:cubicBezTo>
                    <a:pt x="19826" y="13376"/>
                    <a:pt x="17361" y="17132"/>
                    <a:pt x="15690" y="20324"/>
                  </a:cubicBezTo>
                  <a:lnTo>
                    <a:pt x="15690" y="20324"/>
                  </a:lnTo>
                  <a:cubicBezTo>
                    <a:pt x="17631" y="15587"/>
                    <a:pt x="20019" y="8212"/>
                    <a:pt x="18847" y="2769"/>
                  </a:cubicBezTo>
                  <a:lnTo>
                    <a:pt x="18847" y="2769"/>
                  </a:lnTo>
                  <a:cubicBezTo>
                    <a:pt x="14198" y="5174"/>
                    <a:pt x="10912" y="22849"/>
                    <a:pt x="10748" y="23748"/>
                  </a:cubicBezTo>
                  <a:lnTo>
                    <a:pt x="10748" y="23748"/>
                  </a:lnTo>
                  <a:cubicBezTo>
                    <a:pt x="10908" y="22859"/>
                    <a:pt x="13963" y="5557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343625" y="2582300"/>
              <a:ext cx="475375" cy="94250"/>
            </a:xfrm>
            <a:custGeom>
              <a:avLst/>
              <a:gdLst/>
              <a:ahLst/>
              <a:cxnLst/>
              <a:rect l="l" t="t" r="r" b="b"/>
              <a:pathLst>
                <a:path w="19015" h="3770" extrusionOk="0">
                  <a:moveTo>
                    <a:pt x="9508" y="0"/>
                  </a:moveTo>
                  <a:cubicBezTo>
                    <a:pt x="4237" y="0"/>
                    <a:pt x="1" y="834"/>
                    <a:pt x="1" y="1901"/>
                  </a:cubicBezTo>
                  <a:cubicBezTo>
                    <a:pt x="1" y="2936"/>
                    <a:pt x="4237" y="3769"/>
                    <a:pt x="9508" y="3769"/>
                  </a:cubicBezTo>
                  <a:cubicBezTo>
                    <a:pt x="14745" y="3769"/>
                    <a:pt x="19014" y="2936"/>
                    <a:pt x="19014" y="1901"/>
                  </a:cubicBezTo>
                  <a:cubicBezTo>
                    <a:pt x="19014" y="834"/>
                    <a:pt x="14745" y="0"/>
                    <a:pt x="9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344475" y="2099450"/>
              <a:ext cx="471175" cy="540250"/>
            </a:xfrm>
            <a:custGeom>
              <a:avLst/>
              <a:gdLst/>
              <a:ahLst/>
              <a:cxnLst/>
              <a:rect l="l" t="t" r="r" b="b"/>
              <a:pathLst>
                <a:path w="18847" h="21610" extrusionOk="0">
                  <a:moveTo>
                    <a:pt x="2735" y="0"/>
                  </a:moveTo>
                  <a:lnTo>
                    <a:pt x="2735" y="401"/>
                  </a:lnTo>
                  <a:cubicBezTo>
                    <a:pt x="2735" y="3203"/>
                    <a:pt x="2035" y="5938"/>
                    <a:pt x="934" y="8506"/>
                  </a:cubicBezTo>
                  <a:cubicBezTo>
                    <a:pt x="300" y="9974"/>
                    <a:pt x="0" y="11609"/>
                    <a:pt x="200" y="13343"/>
                  </a:cubicBezTo>
                  <a:cubicBezTo>
                    <a:pt x="701" y="17613"/>
                    <a:pt x="4136" y="21082"/>
                    <a:pt x="8439" y="21549"/>
                  </a:cubicBezTo>
                  <a:cubicBezTo>
                    <a:pt x="8803" y="21590"/>
                    <a:pt x="9163" y="21610"/>
                    <a:pt x="9519" y="21610"/>
                  </a:cubicBezTo>
                  <a:cubicBezTo>
                    <a:pt x="14673" y="21610"/>
                    <a:pt x="18847" y="17422"/>
                    <a:pt x="18847" y="12242"/>
                  </a:cubicBezTo>
                  <a:cubicBezTo>
                    <a:pt x="18847" y="10808"/>
                    <a:pt x="18547" y="9474"/>
                    <a:pt x="17980" y="8273"/>
                  </a:cubicBezTo>
                  <a:cubicBezTo>
                    <a:pt x="16779" y="5771"/>
                    <a:pt x="16278" y="3002"/>
                    <a:pt x="16278" y="234"/>
                  </a:cubicBezTo>
                  <a:lnTo>
                    <a:pt x="16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392825" y="2208425"/>
              <a:ext cx="371975" cy="87575"/>
            </a:xfrm>
            <a:custGeom>
              <a:avLst/>
              <a:gdLst/>
              <a:ahLst/>
              <a:cxnLst/>
              <a:rect l="l" t="t" r="r" b="b"/>
              <a:pathLst>
                <a:path w="14879" h="3503" extrusionOk="0">
                  <a:moveTo>
                    <a:pt x="10407" y="728"/>
                  </a:moveTo>
                  <a:cubicBezTo>
                    <a:pt x="10419" y="734"/>
                    <a:pt x="10430" y="739"/>
                    <a:pt x="10442" y="745"/>
                  </a:cubicBezTo>
                  <a:cubicBezTo>
                    <a:pt x="10742" y="878"/>
                    <a:pt x="11042" y="1045"/>
                    <a:pt x="11309" y="1245"/>
                  </a:cubicBezTo>
                  <a:cubicBezTo>
                    <a:pt x="11542" y="1479"/>
                    <a:pt x="11743" y="1746"/>
                    <a:pt x="11809" y="2079"/>
                  </a:cubicBezTo>
                  <a:cubicBezTo>
                    <a:pt x="11843" y="2379"/>
                    <a:pt x="11676" y="2713"/>
                    <a:pt x="11376" y="2846"/>
                  </a:cubicBezTo>
                  <a:cubicBezTo>
                    <a:pt x="11109" y="3013"/>
                    <a:pt x="10775" y="3080"/>
                    <a:pt x="10442" y="3080"/>
                  </a:cubicBezTo>
                  <a:cubicBezTo>
                    <a:pt x="10108" y="3080"/>
                    <a:pt x="9741" y="3013"/>
                    <a:pt x="9541" y="2746"/>
                  </a:cubicBezTo>
                  <a:cubicBezTo>
                    <a:pt x="9341" y="2480"/>
                    <a:pt x="9341" y="2113"/>
                    <a:pt x="9474" y="1812"/>
                  </a:cubicBezTo>
                  <a:cubicBezTo>
                    <a:pt x="9645" y="1348"/>
                    <a:pt x="9996" y="991"/>
                    <a:pt x="10407" y="728"/>
                  </a:cubicBezTo>
                  <a:close/>
                  <a:moveTo>
                    <a:pt x="5437" y="650"/>
                  </a:moveTo>
                  <a:lnTo>
                    <a:pt x="5437" y="650"/>
                  </a:lnTo>
                  <a:cubicBezTo>
                    <a:pt x="5539" y="691"/>
                    <a:pt x="5639" y="734"/>
                    <a:pt x="5738" y="778"/>
                  </a:cubicBezTo>
                  <a:cubicBezTo>
                    <a:pt x="5905" y="845"/>
                    <a:pt x="6038" y="945"/>
                    <a:pt x="6172" y="1012"/>
                  </a:cubicBezTo>
                  <a:lnTo>
                    <a:pt x="6405" y="1145"/>
                  </a:lnTo>
                  <a:lnTo>
                    <a:pt x="6606" y="1312"/>
                  </a:lnTo>
                  <a:cubicBezTo>
                    <a:pt x="6872" y="1512"/>
                    <a:pt x="7106" y="1779"/>
                    <a:pt x="7239" y="2046"/>
                  </a:cubicBezTo>
                  <a:cubicBezTo>
                    <a:pt x="7373" y="2346"/>
                    <a:pt x="7306" y="2713"/>
                    <a:pt x="7106" y="2947"/>
                  </a:cubicBezTo>
                  <a:cubicBezTo>
                    <a:pt x="6872" y="3180"/>
                    <a:pt x="6539" y="3313"/>
                    <a:pt x="6239" y="3347"/>
                  </a:cubicBezTo>
                  <a:cubicBezTo>
                    <a:pt x="6100" y="3361"/>
                    <a:pt x="5962" y="3369"/>
                    <a:pt x="5824" y="3369"/>
                  </a:cubicBezTo>
                  <a:cubicBezTo>
                    <a:pt x="5629" y="3369"/>
                    <a:pt x="5433" y="3353"/>
                    <a:pt x="5238" y="3313"/>
                  </a:cubicBezTo>
                  <a:cubicBezTo>
                    <a:pt x="4904" y="3247"/>
                    <a:pt x="4604" y="3113"/>
                    <a:pt x="4371" y="2880"/>
                  </a:cubicBezTo>
                  <a:cubicBezTo>
                    <a:pt x="4170" y="2613"/>
                    <a:pt x="4104" y="2279"/>
                    <a:pt x="4204" y="1979"/>
                  </a:cubicBezTo>
                  <a:cubicBezTo>
                    <a:pt x="4271" y="1679"/>
                    <a:pt x="4471" y="1379"/>
                    <a:pt x="4704" y="1145"/>
                  </a:cubicBezTo>
                  <a:cubicBezTo>
                    <a:pt x="4926" y="953"/>
                    <a:pt x="5174" y="787"/>
                    <a:pt x="5437" y="650"/>
                  </a:cubicBezTo>
                  <a:close/>
                  <a:moveTo>
                    <a:pt x="7663" y="1"/>
                  </a:moveTo>
                  <a:cubicBezTo>
                    <a:pt x="7259" y="1"/>
                    <a:pt x="6849" y="33"/>
                    <a:pt x="6439" y="111"/>
                  </a:cubicBezTo>
                  <a:cubicBezTo>
                    <a:pt x="6063" y="186"/>
                    <a:pt x="5687" y="314"/>
                    <a:pt x="5341" y="501"/>
                  </a:cubicBezTo>
                  <a:lnTo>
                    <a:pt x="5341" y="501"/>
                  </a:lnTo>
                  <a:cubicBezTo>
                    <a:pt x="4702" y="243"/>
                    <a:pt x="4009" y="111"/>
                    <a:pt x="3318" y="111"/>
                  </a:cubicBezTo>
                  <a:cubicBezTo>
                    <a:pt x="2097" y="111"/>
                    <a:pt x="886" y="523"/>
                    <a:pt x="1" y="1379"/>
                  </a:cubicBezTo>
                  <a:cubicBezTo>
                    <a:pt x="889" y="605"/>
                    <a:pt x="2048" y="176"/>
                    <a:pt x="3224" y="176"/>
                  </a:cubicBezTo>
                  <a:cubicBezTo>
                    <a:pt x="3417" y="176"/>
                    <a:pt x="3611" y="188"/>
                    <a:pt x="3804" y="211"/>
                  </a:cubicBezTo>
                  <a:cubicBezTo>
                    <a:pt x="4286" y="259"/>
                    <a:pt x="4768" y="395"/>
                    <a:pt x="5225" y="567"/>
                  </a:cubicBezTo>
                  <a:lnTo>
                    <a:pt x="5225" y="567"/>
                  </a:lnTo>
                  <a:cubicBezTo>
                    <a:pt x="5001" y="700"/>
                    <a:pt x="4791" y="858"/>
                    <a:pt x="4604" y="1045"/>
                  </a:cubicBezTo>
                  <a:cubicBezTo>
                    <a:pt x="4337" y="1279"/>
                    <a:pt x="4137" y="1579"/>
                    <a:pt x="4037" y="1946"/>
                  </a:cubicBezTo>
                  <a:cubicBezTo>
                    <a:pt x="3937" y="2279"/>
                    <a:pt x="4004" y="2680"/>
                    <a:pt x="4271" y="2980"/>
                  </a:cubicBezTo>
                  <a:cubicBezTo>
                    <a:pt x="4504" y="3247"/>
                    <a:pt x="4871" y="3380"/>
                    <a:pt x="5205" y="3447"/>
                  </a:cubicBezTo>
                  <a:cubicBezTo>
                    <a:pt x="5400" y="3486"/>
                    <a:pt x="5607" y="3502"/>
                    <a:pt x="5812" y="3502"/>
                  </a:cubicBezTo>
                  <a:cubicBezTo>
                    <a:pt x="5957" y="3502"/>
                    <a:pt x="6100" y="3494"/>
                    <a:pt x="6239" y="3480"/>
                  </a:cubicBezTo>
                  <a:cubicBezTo>
                    <a:pt x="6606" y="3447"/>
                    <a:pt x="6939" y="3313"/>
                    <a:pt x="7173" y="3013"/>
                  </a:cubicBezTo>
                  <a:cubicBezTo>
                    <a:pt x="7439" y="2780"/>
                    <a:pt x="7506" y="2346"/>
                    <a:pt x="7339" y="2013"/>
                  </a:cubicBezTo>
                  <a:cubicBezTo>
                    <a:pt x="6873" y="1388"/>
                    <a:pt x="6251" y="912"/>
                    <a:pt x="5552" y="592"/>
                  </a:cubicBezTo>
                  <a:lnTo>
                    <a:pt x="5552" y="592"/>
                  </a:lnTo>
                  <a:cubicBezTo>
                    <a:pt x="5848" y="450"/>
                    <a:pt x="6160" y="344"/>
                    <a:pt x="6472" y="278"/>
                  </a:cubicBezTo>
                  <a:cubicBezTo>
                    <a:pt x="6863" y="200"/>
                    <a:pt x="7265" y="167"/>
                    <a:pt x="7665" y="167"/>
                  </a:cubicBezTo>
                  <a:cubicBezTo>
                    <a:pt x="7948" y="167"/>
                    <a:pt x="8231" y="184"/>
                    <a:pt x="8507" y="211"/>
                  </a:cubicBezTo>
                  <a:cubicBezTo>
                    <a:pt x="9122" y="303"/>
                    <a:pt x="9737" y="424"/>
                    <a:pt x="10299" y="677"/>
                  </a:cubicBezTo>
                  <a:lnTo>
                    <a:pt x="10299" y="677"/>
                  </a:lnTo>
                  <a:cubicBezTo>
                    <a:pt x="9886" y="937"/>
                    <a:pt x="9539" y="1308"/>
                    <a:pt x="9374" y="1779"/>
                  </a:cubicBezTo>
                  <a:cubicBezTo>
                    <a:pt x="9241" y="2113"/>
                    <a:pt x="9241" y="2513"/>
                    <a:pt x="9474" y="2813"/>
                  </a:cubicBezTo>
                  <a:cubicBezTo>
                    <a:pt x="9650" y="3077"/>
                    <a:pt x="9980" y="3186"/>
                    <a:pt x="10284" y="3186"/>
                  </a:cubicBezTo>
                  <a:cubicBezTo>
                    <a:pt x="10326" y="3186"/>
                    <a:pt x="10368" y="3184"/>
                    <a:pt x="10408" y="3180"/>
                  </a:cubicBezTo>
                  <a:cubicBezTo>
                    <a:pt x="10469" y="3186"/>
                    <a:pt x="10531" y="3188"/>
                    <a:pt x="10591" y="3188"/>
                  </a:cubicBezTo>
                  <a:cubicBezTo>
                    <a:pt x="10896" y="3188"/>
                    <a:pt x="11192" y="3119"/>
                    <a:pt x="11442" y="2980"/>
                  </a:cubicBezTo>
                  <a:cubicBezTo>
                    <a:pt x="11776" y="2813"/>
                    <a:pt x="11976" y="2413"/>
                    <a:pt x="11943" y="2046"/>
                  </a:cubicBezTo>
                  <a:cubicBezTo>
                    <a:pt x="11876" y="1679"/>
                    <a:pt x="11642" y="1379"/>
                    <a:pt x="11376" y="1145"/>
                  </a:cubicBezTo>
                  <a:cubicBezTo>
                    <a:pt x="11156" y="925"/>
                    <a:pt x="10847" y="765"/>
                    <a:pt x="10562" y="635"/>
                  </a:cubicBezTo>
                  <a:lnTo>
                    <a:pt x="10562" y="635"/>
                  </a:lnTo>
                  <a:cubicBezTo>
                    <a:pt x="10664" y="578"/>
                    <a:pt x="10769" y="525"/>
                    <a:pt x="10875" y="478"/>
                  </a:cubicBezTo>
                  <a:cubicBezTo>
                    <a:pt x="11411" y="253"/>
                    <a:pt x="11994" y="170"/>
                    <a:pt x="12565" y="170"/>
                  </a:cubicBezTo>
                  <a:cubicBezTo>
                    <a:pt x="12669" y="170"/>
                    <a:pt x="12773" y="173"/>
                    <a:pt x="12877" y="178"/>
                  </a:cubicBezTo>
                  <a:cubicBezTo>
                    <a:pt x="13544" y="211"/>
                    <a:pt x="14244" y="378"/>
                    <a:pt x="14878" y="578"/>
                  </a:cubicBezTo>
                  <a:cubicBezTo>
                    <a:pt x="14244" y="345"/>
                    <a:pt x="13577" y="178"/>
                    <a:pt x="12877" y="145"/>
                  </a:cubicBezTo>
                  <a:cubicBezTo>
                    <a:pt x="12719" y="129"/>
                    <a:pt x="12560" y="120"/>
                    <a:pt x="12399" y="120"/>
                  </a:cubicBezTo>
                  <a:cubicBezTo>
                    <a:pt x="11881" y="120"/>
                    <a:pt x="11352" y="208"/>
                    <a:pt x="10842" y="411"/>
                  </a:cubicBezTo>
                  <a:cubicBezTo>
                    <a:pt x="10710" y="460"/>
                    <a:pt x="10580" y="518"/>
                    <a:pt x="10455" y="587"/>
                  </a:cubicBezTo>
                  <a:lnTo>
                    <a:pt x="10455" y="587"/>
                  </a:lnTo>
                  <a:cubicBezTo>
                    <a:pt x="9837" y="304"/>
                    <a:pt x="9188" y="174"/>
                    <a:pt x="8507" y="44"/>
                  </a:cubicBezTo>
                  <a:cubicBezTo>
                    <a:pt x="8231" y="17"/>
                    <a:pt x="7948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351125" y="2306250"/>
              <a:ext cx="442850" cy="98750"/>
            </a:xfrm>
            <a:custGeom>
              <a:avLst/>
              <a:gdLst/>
              <a:ahLst/>
              <a:cxnLst/>
              <a:rect l="l" t="t" r="r" b="b"/>
              <a:pathLst>
                <a:path w="17714" h="3950" extrusionOk="0">
                  <a:moveTo>
                    <a:pt x="15323" y="1188"/>
                  </a:moveTo>
                  <a:lnTo>
                    <a:pt x="15323" y="1188"/>
                  </a:lnTo>
                  <a:cubicBezTo>
                    <a:pt x="15594" y="1268"/>
                    <a:pt x="15862" y="1367"/>
                    <a:pt x="16079" y="1535"/>
                  </a:cubicBezTo>
                  <a:cubicBezTo>
                    <a:pt x="16379" y="1735"/>
                    <a:pt x="16613" y="2136"/>
                    <a:pt x="16513" y="2503"/>
                  </a:cubicBezTo>
                  <a:cubicBezTo>
                    <a:pt x="16379" y="2836"/>
                    <a:pt x="16046" y="3103"/>
                    <a:pt x="15679" y="3203"/>
                  </a:cubicBezTo>
                  <a:cubicBezTo>
                    <a:pt x="15557" y="3252"/>
                    <a:pt x="15417" y="3283"/>
                    <a:pt x="15285" y="3283"/>
                  </a:cubicBezTo>
                  <a:cubicBezTo>
                    <a:pt x="15237" y="3283"/>
                    <a:pt x="15190" y="3279"/>
                    <a:pt x="15145" y="3270"/>
                  </a:cubicBezTo>
                  <a:cubicBezTo>
                    <a:pt x="14945" y="3237"/>
                    <a:pt x="14812" y="3103"/>
                    <a:pt x="14745" y="2936"/>
                  </a:cubicBezTo>
                  <a:cubicBezTo>
                    <a:pt x="14611" y="2603"/>
                    <a:pt x="14711" y="2169"/>
                    <a:pt x="14878" y="1836"/>
                  </a:cubicBezTo>
                  <a:cubicBezTo>
                    <a:pt x="14994" y="1604"/>
                    <a:pt x="15142" y="1388"/>
                    <a:pt x="15323" y="1188"/>
                  </a:cubicBezTo>
                  <a:close/>
                  <a:moveTo>
                    <a:pt x="10609" y="2228"/>
                  </a:moveTo>
                  <a:lnTo>
                    <a:pt x="10609" y="2228"/>
                  </a:lnTo>
                  <a:cubicBezTo>
                    <a:pt x="10931" y="2294"/>
                    <a:pt x="11254" y="2381"/>
                    <a:pt x="11576" y="2469"/>
                  </a:cubicBezTo>
                  <a:cubicBezTo>
                    <a:pt x="11776" y="2536"/>
                    <a:pt x="11943" y="2603"/>
                    <a:pt x="12110" y="2703"/>
                  </a:cubicBezTo>
                  <a:cubicBezTo>
                    <a:pt x="12276" y="2803"/>
                    <a:pt x="12410" y="2936"/>
                    <a:pt x="12443" y="3103"/>
                  </a:cubicBezTo>
                  <a:cubicBezTo>
                    <a:pt x="12477" y="3237"/>
                    <a:pt x="12343" y="3370"/>
                    <a:pt x="12210" y="3470"/>
                  </a:cubicBezTo>
                  <a:cubicBezTo>
                    <a:pt x="12043" y="3570"/>
                    <a:pt x="11876" y="3637"/>
                    <a:pt x="11676" y="3670"/>
                  </a:cubicBezTo>
                  <a:cubicBezTo>
                    <a:pt x="11401" y="3745"/>
                    <a:pt x="11107" y="3783"/>
                    <a:pt x="10822" y="3783"/>
                  </a:cubicBezTo>
                  <a:cubicBezTo>
                    <a:pt x="10727" y="3783"/>
                    <a:pt x="10634" y="3779"/>
                    <a:pt x="10542" y="3770"/>
                  </a:cubicBezTo>
                  <a:cubicBezTo>
                    <a:pt x="10375" y="3737"/>
                    <a:pt x="10175" y="3670"/>
                    <a:pt x="10075" y="3570"/>
                  </a:cubicBezTo>
                  <a:cubicBezTo>
                    <a:pt x="9941" y="3437"/>
                    <a:pt x="9908" y="3270"/>
                    <a:pt x="9975" y="3103"/>
                  </a:cubicBezTo>
                  <a:cubicBezTo>
                    <a:pt x="10071" y="2750"/>
                    <a:pt x="10322" y="2458"/>
                    <a:pt x="10609" y="2228"/>
                  </a:cubicBezTo>
                  <a:close/>
                  <a:moveTo>
                    <a:pt x="4547" y="2226"/>
                  </a:moveTo>
                  <a:lnTo>
                    <a:pt x="4547" y="2226"/>
                  </a:lnTo>
                  <a:cubicBezTo>
                    <a:pt x="4555" y="2229"/>
                    <a:pt x="4563" y="2233"/>
                    <a:pt x="4571" y="2236"/>
                  </a:cubicBezTo>
                  <a:cubicBezTo>
                    <a:pt x="4904" y="2369"/>
                    <a:pt x="5271" y="2603"/>
                    <a:pt x="5371" y="2970"/>
                  </a:cubicBezTo>
                  <a:cubicBezTo>
                    <a:pt x="5371" y="3136"/>
                    <a:pt x="5305" y="3337"/>
                    <a:pt x="5171" y="3470"/>
                  </a:cubicBezTo>
                  <a:cubicBezTo>
                    <a:pt x="5038" y="3603"/>
                    <a:pt x="4871" y="3704"/>
                    <a:pt x="4704" y="3737"/>
                  </a:cubicBezTo>
                  <a:cubicBezTo>
                    <a:pt x="4578" y="3783"/>
                    <a:pt x="4445" y="3805"/>
                    <a:pt x="4311" y="3805"/>
                  </a:cubicBezTo>
                  <a:cubicBezTo>
                    <a:pt x="4055" y="3805"/>
                    <a:pt x="3801" y="3723"/>
                    <a:pt x="3604" y="3570"/>
                  </a:cubicBezTo>
                  <a:cubicBezTo>
                    <a:pt x="3470" y="3470"/>
                    <a:pt x="3370" y="3303"/>
                    <a:pt x="3337" y="3136"/>
                  </a:cubicBezTo>
                  <a:cubicBezTo>
                    <a:pt x="3337" y="2936"/>
                    <a:pt x="3437" y="2770"/>
                    <a:pt x="3570" y="2669"/>
                  </a:cubicBezTo>
                  <a:cubicBezTo>
                    <a:pt x="3847" y="2454"/>
                    <a:pt x="4182" y="2323"/>
                    <a:pt x="4547" y="2226"/>
                  </a:cubicBezTo>
                  <a:close/>
                  <a:moveTo>
                    <a:pt x="17714" y="1"/>
                  </a:moveTo>
                  <a:cubicBezTo>
                    <a:pt x="16913" y="101"/>
                    <a:pt x="16179" y="401"/>
                    <a:pt x="15545" y="902"/>
                  </a:cubicBezTo>
                  <a:cubicBezTo>
                    <a:pt x="15478" y="954"/>
                    <a:pt x="15413" y="1011"/>
                    <a:pt x="15350" y="1072"/>
                  </a:cubicBezTo>
                  <a:lnTo>
                    <a:pt x="15350" y="1072"/>
                  </a:lnTo>
                  <a:cubicBezTo>
                    <a:pt x="15247" y="1043"/>
                    <a:pt x="15145" y="1020"/>
                    <a:pt x="15045" y="1002"/>
                  </a:cubicBezTo>
                  <a:cubicBezTo>
                    <a:pt x="14701" y="943"/>
                    <a:pt x="14350" y="913"/>
                    <a:pt x="13999" y="913"/>
                  </a:cubicBezTo>
                  <a:cubicBezTo>
                    <a:pt x="12762" y="913"/>
                    <a:pt x="11524" y="1282"/>
                    <a:pt x="10564" y="2051"/>
                  </a:cubicBezTo>
                  <a:lnTo>
                    <a:pt x="10564" y="2051"/>
                  </a:lnTo>
                  <a:cubicBezTo>
                    <a:pt x="10534" y="2046"/>
                    <a:pt x="10505" y="2041"/>
                    <a:pt x="10475" y="2036"/>
                  </a:cubicBezTo>
                  <a:cubicBezTo>
                    <a:pt x="9708" y="1902"/>
                    <a:pt x="8907" y="1869"/>
                    <a:pt x="8140" y="1836"/>
                  </a:cubicBezTo>
                  <a:cubicBezTo>
                    <a:pt x="7340" y="1836"/>
                    <a:pt x="6539" y="1836"/>
                    <a:pt x="5772" y="1902"/>
                  </a:cubicBezTo>
                  <a:cubicBezTo>
                    <a:pt x="5371" y="1936"/>
                    <a:pt x="4971" y="2002"/>
                    <a:pt x="4604" y="2069"/>
                  </a:cubicBezTo>
                  <a:cubicBezTo>
                    <a:pt x="4566" y="2078"/>
                    <a:pt x="4529" y="2088"/>
                    <a:pt x="4492" y="2098"/>
                  </a:cubicBezTo>
                  <a:lnTo>
                    <a:pt x="4492" y="2098"/>
                  </a:lnTo>
                  <a:cubicBezTo>
                    <a:pt x="3975" y="1934"/>
                    <a:pt x="3445" y="1873"/>
                    <a:pt x="2922" y="1873"/>
                  </a:cubicBezTo>
                  <a:cubicBezTo>
                    <a:pt x="2703" y="1873"/>
                    <a:pt x="2485" y="1884"/>
                    <a:pt x="2269" y="1902"/>
                  </a:cubicBezTo>
                  <a:cubicBezTo>
                    <a:pt x="1469" y="2002"/>
                    <a:pt x="701" y="2236"/>
                    <a:pt x="1" y="2536"/>
                  </a:cubicBezTo>
                  <a:cubicBezTo>
                    <a:pt x="735" y="2236"/>
                    <a:pt x="1469" y="2036"/>
                    <a:pt x="2269" y="1969"/>
                  </a:cubicBezTo>
                  <a:cubicBezTo>
                    <a:pt x="2478" y="1951"/>
                    <a:pt x="2689" y="1940"/>
                    <a:pt x="2900" y="1940"/>
                  </a:cubicBezTo>
                  <a:cubicBezTo>
                    <a:pt x="3381" y="1940"/>
                    <a:pt x="3865" y="1996"/>
                    <a:pt x="4327" y="2146"/>
                  </a:cubicBezTo>
                  <a:lnTo>
                    <a:pt x="4327" y="2146"/>
                  </a:lnTo>
                  <a:cubicBezTo>
                    <a:pt x="4033" y="2239"/>
                    <a:pt x="3759" y="2365"/>
                    <a:pt x="3503" y="2569"/>
                  </a:cubicBezTo>
                  <a:cubicBezTo>
                    <a:pt x="3337" y="2703"/>
                    <a:pt x="3237" y="2903"/>
                    <a:pt x="3237" y="3136"/>
                  </a:cubicBezTo>
                  <a:cubicBezTo>
                    <a:pt x="3237" y="3337"/>
                    <a:pt x="3370" y="3537"/>
                    <a:pt x="3537" y="3670"/>
                  </a:cubicBezTo>
                  <a:cubicBezTo>
                    <a:pt x="3756" y="3824"/>
                    <a:pt x="4033" y="3905"/>
                    <a:pt x="4301" y="3905"/>
                  </a:cubicBezTo>
                  <a:cubicBezTo>
                    <a:pt x="4441" y="3905"/>
                    <a:pt x="4578" y="3883"/>
                    <a:pt x="4704" y="3837"/>
                  </a:cubicBezTo>
                  <a:cubicBezTo>
                    <a:pt x="4904" y="3770"/>
                    <a:pt x="5105" y="3670"/>
                    <a:pt x="5238" y="3537"/>
                  </a:cubicBezTo>
                  <a:cubicBezTo>
                    <a:pt x="5371" y="3370"/>
                    <a:pt x="5505" y="3170"/>
                    <a:pt x="5438" y="2970"/>
                  </a:cubicBezTo>
                  <a:cubicBezTo>
                    <a:pt x="5405" y="2736"/>
                    <a:pt x="5271" y="2569"/>
                    <a:pt x="5105" y="2436"/>
                  </a:cubicBezTo>
                  <a:cubicBezTo>
                    <a:pt x="4994" y="2353"/>
                    <a:pt x="4838" y="2271"/>
                    <a:pt x="4693" y="2188"/>
                  </a:cubicBezTo>
                  <a:lnTo>
                    <a:pt x="4693" y="2188"/>
                  </a:lnTo>
                  <a:cubicBezTo>
                    <a:pt x="5045" y="2099"/>
                    <a:pt x="5423" y="2067"/>
                    <a:pt x="5772" y="2036"/>
                  </a:cubicBezTo>
                  <a:cubicBezTo>
                    <a:pt x="6241" y="1997"/>
                    <a:pt x="6698" y="1980"/>
                    <a:pt x="7158" y="1980"/>
                  </a:cubicBezTo>
                  <a:cubicBezTo>
                    <a:pt x="7483" y="1980"/>
                    <a:pt x="7808" y="1989"/>
                    <a:pt x="8140" y="2002"/>
                  </a:cubicBezTo>
                  <a:cubicBezTo>
                    <a:pt x="8886" y="2002"/>
                    <a:pt x="9631" y="2065"/>
                    <a:pt x="10408" y="2191"/>
                  </a:cubicBezTo>
                  <a:lnTo>
                    <a:pt x="10408" y="2191"/>
                  </a:lnTo>
                  <a:cubicBezTo>
                    <a:pt x="10155" y="2428"/>
                    <a:pt x="9921" y="2696"/>
                    <a:pt x="9808" y="3036"/>
                  </a:cubicBezTo>
                  <a:cubicBezTo>
                    <a:pt x="9775" y="3237"/>
                    <a:pt x="9775" y="3503"/>
                    <a:pt x="9941" y="3670"/>
                  </a:cubicBezTo>
                  <a:cubicBezTo>
                    <a:pt x="10108" y="3837"/>
                    <a:pt x="10342" y="3904"/>
                    <a:pt x="10542" y="3937"/>
                  </a:cubicBezTo>
                  <a:cubicBezTo>
                    <a:pt x="10642" y="3945"/>
                    <a:pt x="10742" y="3950"/>
                    <a:pt x="10842" y="3950"/>
                  </a:cubicBezTo>
                  <a:cubicBezTo>
                    <a:pt x="11142" y="3950"/>
                    <a:pt x="11442" y="3912"/>
                    <a:pt x="11743" y="3837"/>
                  </a:cubicBezTo>
                  <a:cubicBezTo>
                    <a:pt x="11909" y="3804"/>
                    <a:pt x="12110" y="3737"/>
                    <a:pt x="12310" y="3603"/>
                  </a:cubicBezTo>
                  <a:cubicBezTo>
                    <a:pt x="12376" y="3570"/>
                    <a:pt x="12477" y="3503"/>
                    <a:pt x="12543" y="3403"/>
                  </a:cubicBezTo>
                  <a:cubicBezTo>
                    <a:pt x="12610" y="3303"/>
                    <a:pt x="12643" y="3170"/>
                    <a:pt x="12610" y="3036"/>
                  </a:cubicBezTo>
                  <a:cubicBezTo>
                    <a:pt x="12577" y="2803"/>
                    <a:pt x="12376" y="2669"/>
                    <a:pt x="12210" y="2569"/>
                  </a:cubicBezTo>
                  <a:cubicBezTo>
                    <a:pt x="12010" y="2469"/>
                    <a:pt x="11843" y="2403"/>
                    <a:pt x="11643" y="2336"/>
                  </a:cubicBezTo>
                  <a:cubicBezTo>
                    <a:pt x="11369" y="2236"/>
                    <a:pt x="11076" y="2155"/>
                    <a:pt x="10779" y="2093"/>
                  </a:cubicBezTo>
                  <a:lnTo>
                    <a:pt x="10779" y="2093"/>
                  </a:lnTo>
                  <a:cubicBezTo>
                    <a:pt x="11718" y="1370"/>
                    <a:pt x="12913" y="1030"/>
                    <a:pt x="14086" y="1030"/>
                  </a:cubicBezTo>
                  <a:cubicBezTo>
                    <a:pt x="14398" y="1030"/>
                    <a:pt x="14708" y="1054"/>
                    <a:pt x="15012" y="1102"/>
                  </a:cubicBezTo>
                  <a:cubicBezTo>
                    <a:pt x="15092" y="1124"/>
                    <a:pt x="15173" y="1145"/>
                    <a:pt x="15255" y="1169"/>
                  </a:cubicBezTo>
                  <a:lnTo>
                    <a:pt x="15255" y="1169"/>
                  </a:lnTo>
                  <a:cubicBezTo>
                    <a:pt x="15076" y="1360"/>
                    <a:pt x="14922" y="1581"/>
                    <a:pt x="14812" y="1802"/>
                  </a:cubicBezTo>
                  <a:cubicBezTo>
                    <a:pt x="14645" y="2169"/>
                    <a:pt x="14511" y="2569"/>
                    <a:pt x="14645" y="2970"/>
                  </a:cubicBezTo>
                  <a:cubicBezTo>
                    <a:pt x="14745" y="3170"/>
                    <a:pt x="14912" y="3337"/>
                    <a:pt x="15112" y="3370"/>
                  </a:cubicBezTo>
                  <a:cubicBezTo>
                    <a:pt x="15165" y="3379"/>
                    <a:pt x="15221" y="3383"/>
                    <a:pt x="15278" y="3383"/>
                  </a:cubicBezTo>
                  <a:cubicBezTo>
                    <a:pt x="15432" y="3383"/>
                    <a:pt x="15590" y="3352"/>
                    <a:pt x="15712" y="3303"/>
                  </a:cubicBezTo>
                  <a:cubicBezTo>
                    <a:pt x="16112" y="3170"/>
                    <a:pt x="16479" y="2936"/>
                    <a:pt x="16613" y="2503"/>
                  </a:cubicBezTo>
                  <a:cubicBezTo>
                    <a:pt x="16713" y="2102"/>
                    <a:pt x="16479" y="1669"/>
                    <a:pt x="16146" y="1435"/>
                  </a:cubicBezTo>
                  <a:cubicBezTo>
                    <a:pt x="15922" y="1279"/>
                    <a:pt x="15668" y="1167"/>
                    <a:pt x="15415" y="1090"/>
                  </a:cubicBezTo>
                  <a:lnTo>
                    <a:pt x="15415" y="1090"/>
                  </a:lnTo>
                  <a:cubicBezTo>
                    <a:pt x="15467" y="1037"/>
                    <a:pt x="15522" y="986"/>
                    <a:pt x="15579" y="935"/>
                  </a:cubicBezTo>
                  <a:cubicBezTo>
                    <a:pt x="16179" y="435"/>
                    <a:pt x="16946" y="134"/>
                    <a:pt x="1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366975" y="2405500"/>
              <a:ext cx="448675" cy="112600"/>
            </a:xfrm>
            <a:custGeom>
              <a:avLst/>
              <a:gdLst/>
              <a:ahLst/>
              <a:cxnLst/>
              <a:rect l="l" t="t" r="r" b="b"/>
              <a:pathLst>
                <a:path w="17947" h="4504" extrusionOk="0">
                  <a:moveTo>
                    <a:pt x="14558" y="1608"/>
                  </a:moveTo>
                  <a:lnTo>
                    <a:pt x="14558" y="1608"/>
                  </a:lnTo>
                  <a:cubicBezTo>
                    <a:pt x="14642" y="1615"/>
                    <a:pt x="14727" y="1624"/>
                    <a:pt x="14811" y="1635"/>
                  </a:cubicBezTo>
                  <a:cubicBezTo>
                    <a:pt x="15178" y="1702"/>
                    <a:pt x="15545" y="1802"/>
                    <a:pt x="15845" y="2035"/>
                  </a:cubicBezTo>
                  <a:cubicBezTo>
                    <a:pt x="15979" y="2135"/>
                    <a:pt x="16079" y="2302"/>
                    <a:pt x="16046" y="2469"/>
                  </a:cubicBezTo>
                  <a:cubicBezTo>
                    <a:pt x="16079" y="2669"/>
                    <a:pt x="15945" y="2836"/>
                    <a:pt x="15812" y="2936"/>
                  </a:cubicBezTo>
                  <a:cubicBezTo>
                    <a:pt x="15620" y="3104"/>
                    <a:pt x="15360" y="3237"/>
                    <a:pt x="15092" y="3237"/>
                  </a:cubicBezTo>
                  <a:cubicBezTo>
                    <a:pt x="14987" y="3237"/>
                    <a:pt x="14881" y="3216"/>
                    <a:pt x="14778" y="3169"/>
                  </a:cubicBezTo>
                  <a:cubicBezTo>
                    <a:pt x="14444" y="3036"/>
                    <a:pt x="14244" y="2636"/>
                    <a:pt x="14311" y="2269"/>
                  </a:cubicBezTo>
                  <a:cubicBezTo>
                    <a:pt x="14333" y="2031"/>
                    <a:pt x="14424" y="1808"/>
                    <a:pt x="14558" y="1608"/>
                  </a:cubicBezTo>
                  <a:close/>
                  <a:moveTo>
                    <a:pt x="10515" y="2429"/>
                  </a:moveTo>
                  <a:lnTo>
                    <a:pt x="10515" y="2429"/>
                  </a:lnTo>
                  <a:cubicBezTo>
                    <a:pt x="10728" y="2460"/>
                    <a:pt x="10935" y="2498"/>
                    <a:pt x="11142" y="2536"/>
                  </a:cubicBezTo>
                  <a:cubicBezTo>
                    <a:pt x="11509" y="2636"/>
                    <a:pt x="11909" y="2736"/>
                    <a:pt x="12109" y="3003"/>
                  </a:cubicBezTo>
                  <a:cubicBezTo>
                    <a:pt x="12243" y="3103"/>
                    <a:pt x="12209" y="3269"/>
                    <a:pt x="12076" y="3403"/>
                  </a:cubicBezTo>
                  <a:cubicBezTo>
                    <a:pt x="11943" y="3503"/>
                    <a:pt x="11776" y="3603"/>
                    <a:pt x="11609" y="3670"/>
                  </a:cubicBezTo>
                  <a:cubicBezTo>
                    <a:pt x="11275" y="3803"/>
                    <a:pt x="10909" y="3870"/>
                    <a:pt x="10542" y="3903"/>
                  </a:cubicBezTo>
                  <a:lnTo>
                    <a:pt x="10241" y="3870"/>
                  </a:lnTo>
                  <a:cubicBezTo>
                    <a:pt x="10175" y="3836"/>
                    <a:pt x="10075" y="3803"/>
                    <a:pt x="10008" y="3770"/>
                  </a:cubicBezTo>
                  <a:cubicBezTo>
                    <a:pt x="9841" y="3703"/>
                    <a:pt x="9774" y="3503"/>
                    <a:pt x="9774" y="3369"/>
                  </a:cubicBezTo>
                  <a:cubicBezTo>
                    <a:pt x="9808" y="3003"/>
                    <a:pt x="10108" y="2702"/>
                    <a:pt x="10408" y="2502"/>
                  </a:cubicBezTo>
                  <a:cubicBezTo>
                    <a:pt x="10443" y="2477"/>
                    <a:pt x="10479" y="2452"/>
                    <a:pt x="10515" y="2429"/>
                  </a:cubicBezTo>
                  <a:close/>
                  <a:moveTo>
                    <a:pt x="4874" y="2964"/>
                  </a:moveTo>
                  <a:cubicBezTo>
                    <a:pt x="5126" y="3040"/>
                    <a:pt x="5373" y="3131"/>
                    <a:pt x="5605" y="3269"/>
                  </a:cubicBezTo>
                  <a:cubicBezTo>
                    <a:pt x="5738" y="3369"/>
                    <a:pt x="5905" y="3503"/>
                    <a:pt x="6005" y="3636"/>
                  </a:cubicBezTo>
                  <a:cubicBezTo>
                    <a:pt x="6038" y="3736"/>
                    <a:pt x="6038" y="3803"/>
                    <a:pt x="6038" y="3903"/>
                  </a:cubicBezTo>
                  <a:cubicBezTo>
                    <a:pt x="6005" y="3970"/>
                    <a:pt x="5972" y="4037"/>
                    <a:pt x="5872" y="4103"/>
                  </a:cubicBezTo>
                  <a:cubicBezTo>
                    <a:pt x="5605" y="4303"/>
                    <a:pt x="5171" y="4370"/>
                    <a:pt x="4804" y="4404"/>
                  </a:cubicBezTo>
                  <a:cubicBezTo>
                    <a:pt x="4637" y="4404"/>
                    <a:pt x="4437" y="4404"/>
                    <a:pt x="4270" y="4337"/>
                  </a:cubicBezTo>
                  <a:cubicBezTo>
                    <a:pt x="4070" y="4303"/>
                    <a:pt x="3904" y="4203"/>
                    <a:pt x="3870" y="4037"/>
                  </a:cubicBezTo>
                  <a:cubicBezTo>
                    <a:pt x="3837" y="3870"/>
                    <a:pt x="3904" y="3703"/>
                    <a:pt x="4037" y="3570"/>
                  </a:cubicBezTo>
                  <a:cubicBezTo>
                    <a:pt x="4137" y="3436"/>
                    <a:pt x="4270" y="3303"/>
                    <a:pt x="4437" y="3203"/>
                  </a:cubicBezTo>
                  <a:cubicBezTo>
                    <a:pt x="4582" y="3116"/>
                    <a:pt x="4726" y="3035"/>
                    <a:pt x="4874" y="2964"/>
                  </a:cubicBezTo>
                  <a:close/>
                  <a:moveTo>
                    <a:pt x="17947" y="0"/>
                  </a:moveTo>
                  <a:cubicBezTo>
                    <a:pt x="17213" y="134"/>
                    <a:pt x="16446" y="301"/>
                    <a:pt x="15745" y="634"/>
                  </a:cubicBezTo>
                  <a:cubicBezTo>
                    <a:pt x="15412" y="801"/>
                    <a:pt x="15045" y="968"/>
                    <a:pt x="14778" y="1268"/>
                  </a:cubicBezTo>
                  <a:cubicBezTo>
                    <a:pt x="14693" y="1334"/>
                    <a:pt x="14613" y="1411"/>
                    <a:pt x="14542" y="1496"/>
                  </a:cubicBezTo>
                  <a:lnTo>
                    <a:pt x="14542" y="1496"/>
                  </a:lnTo>
                  <a:cubicBezTo>
                    <a:pt x="14339" y="1473"/>
                    <a:pt x="14135" y="1462"/>
                    <a:pt x="13932" y="1462"/>
                  </a:cubicBezTo>
                  <a:cubicBezTo>
                    <a:pt x="13458" y="1462"/>
                    <a:pt x="12984" y="1519"/>
                    <a:pt x="12510" y="1602"/>
                  </a:cubicBezTo>
                  <a:cubicBezTo>
                    <a:pt x="11825" y="1721"/>
                    <a:pt x="11140" y="1893"/>
                    <a:pt x="10526" y="2261"/>
                  </a:cubicBezTo>
                  <a:lnTo>
                    <a:pt x="10526" y="2261"/>
                  </a:lnTo>
                  <a:cubicBezTo>
                    <a:pt x="10362" y="2237"/>
                    <a:pt x="10199" y="2216"/>
                    <a:pt x="10041" y="2202"/>
                  </a:cubicBezTo>
                  <a:cubicBezTo>
                    <a:pt x="9579" y="2183"/>
                    <a:pt x="9128" y="2163"/>
                    <a:pt x="8682" y="2163"/>
                  </a:cubicBezTo>
                  <a:cubicBezTo>
                    <a:pt x="8355" y="2163"/>
                    <a:pt x="8030" y="2174"/>
                    <a:pt x="7706" y="2202"/>
                  </a:cubicBezTo>
                  <a:cubicBezTo>
                    <a:pt x="6939" y="2235"/>
                    <a:pt x="6172" y="2335"/>
                    <a:pt x="5438" y="2602"/>
                  </a:cubicBezTo>
                  <a:cubicBezTo>
                    <a:pt x="5223" y="2680"/>
                    <a:pt x="5008" y="2759"/>
                    <a:pt x="4800" y="2857"/>
                  </a:cubicBezTo>
                  <a:lnTo>
                    <a:pt x="4800" y="2857"/>
                  </a:lnTo>
                  <a:cubicBezTo>
                    <a:pt x="4714" y="2835"/>
                    <a:pt x="4626" y="2817"/>
                    <a:pt x="4537" y="2802"/>
                  </a:cubicBezTo>
                  <a:cubicBezTo>
                    <a:pt x="4080" y="2711"/>
                    <a:pt x="3614" y="2669"/>
                    <a:pt x="3146" y="2669"/>
                  </a:cubicBezTo>
                  <a:cubicBezTo>
                    <a:pt x="2077" y="2669"/>
                    <a:pt x="998" y="2888"/>
                    <a:pt x="1" y="3236"/>
                  </a:cubicBezTo>
                  <a:cubicBezTo>
                    <a:pt x="991" y="2921"/>
                    <a:pt x="2027" y="2712"/>
                    <a:pt x="3057" y="2712"/>
                  </a:cubicBezTo>
                  <a:cubicBezTo>
                    <a:pt x="3554" y="2712"/>
                    <a:pt x="4049" y="2761"/>
                    <a:pt x="4537" y="2869"/>
                  </a:cubicBezTo>
                  <a:cubicBezTo>
                    <a:pt x="4588" y="2883"/>
                    <a:pt x="4639" y="2897"/>
                    <a:pt x="4690" y="2911"/>
                  </a:cubicBezTo>
                  <a:lnTo>
                    <a:pt x="4690" y="2911"/>
                  </a:lnTo>
                  <a:cubicBezTo>
                    <a:pt x="4581" y="2967"/>
                    <a:pt x="4474" y="3030"/>
                    <a:pt x="4371" y="3103"/>
                  </a:cubicBezTo>
                  <a:cubicBezTo>
                    <a:pt x="4204" y="3203"/>
                    <a:pt x="4070" y="3336"/>
                    <a:pt x="3937" y="3503"/>
                  </a:cubicBezTo>
                  <a:cubicBezTo>
                    <a:pt x="3803" y="3636"/>
                    <a:pt x="3703" y="3836"/>
                    <a:pt x="3770" y="4070"/>
                  </a:cubicBezTo>
                  <a:cubicBezTo>
                    <a:pt x="3837" y="4303"/>
                    <a:pt x="4037" y="4404"/>
                    <a:pt x="4237" y="4470"/>
                  </a:cubicBezTo>
                  <a:cubicBezTo>
                    <a:pt x="4437" y="4504"/>
                    <a:pt x="4637" y="4504"/>
                    <a:pt x="4838" y="4504"/>
                  </a:cubicBezTo>
                  <a:cubicBezTo>
                    <a:pt x="5204" y="4470"/>
                    <a:pt x="5605" y="4404"/>
                    <a:pt x="5938" y="4170"/>
                  </a:cubicBezTo>
                  <a:cubicBezTo>
                    <a:pt x="6038" y="4103"/>
                    <a:pt x="6105" y="4037"/>
                    <a:pt x="6138" y="3903"/>
                  </a:cubicBezTo>
                  <a:cubicBezTo>
                    <a:pt x="6172" y="3803"/>
                    <a:pt x="6138" y="3703"/>
                    <a:pt x="6072" y="3603"/>
                  </a:cubicBezTo>
                  <a:cubicBezTo>
                    <a:pt x="5972" y="3436"/>
                    <a:pt x="5805" y="3303"/>
                    <a:pt x="5638" y="3203"/>
                  </a:cubicBezTo>
                  <a:cubicBezTo>
                    <a:pt x="5434" y="3080"/>
                    <a:pt x="5218" y="2983"/>
                    <a:pt x="4989" y="2910"/>
                  </a:cubicBezTo>
                  <a:lnTo>
                    <a:pt x="4989" y="2910"/>
                  </a:lnTo>
                  <a:cubicBezTo>
                    <a:pt x="5145" y="2840"/>
                    <a:pt x="5305" y="2781"/>
                    <a:pt x="5471" y="2736"/>
                  </a:cubicBezTo>
                  <a:cubicBezTo>
                    <a:pt x="6205" y="2502"/>
                    <a:pt x="6972" y="2369"/>
                    <a:pt x="7706" y="2335"/>
                  </a:cubicBezTo>
                  <a:cubicBezTo>
                    <a:pt x="8024" y="2322"/>
                    <a:pt x="8342" y="2313"/>
                    <a:pt x="8660" y="2313"/>
                  </a:cubicBezTo>
                  <a:cubicBezTo>
                    <a:pt x="9109" y="2313"/>
                    <a:pt x="9558" y="2330"/>
                    <a:pt x="10008" y="2369"/>
                  </a:cubicBezTo>
                  <a:cubicBezTo>
                    <a:pt x="10111" y="2377"/>
                    <a:pt x="10211" y="2388"/>
                    <a:pt x="10310" y="2401"/>
                  </a:cubicBezTo>
                  <a:lnTo>
                    <a:pt x="10310" y="2401"/>
                  </a:lnTo>
                  <a:cubicBezTo>
                    <a:pt x="10310" y="2401"/>
                    <a:pt x="10309" y="2402"/>
                    <a:pt x="10308" y="2402"/>
                  </a:cubicBezTo>
                  <a:cubicBezTo>
                    <a:pt x="10008" y="2602"/>
                    <a:pt x="9674" y="2902"/>
                    <a:pt x="9641" y="3336"/>
                  </a:cubicBezTo>
                  <a:cubicBezTo>
                    <a:pt x="9608" y="3570"/>
                    <a:pt x="9741" y="3803"/>
                    <a:pt x="9941" y="3903"/>
                  </a:cubicBezTo>
                  <a:cubicBezTo>
                    <a:pt x="10008" y="3970"/>
                    <a:pt x="10141" y="3970"/>
                    <a:pt x="10208" y="4003"/>
                  </a:cubicBezTo>
                  <a:lnTo>
                    <a:pt x="10542" y="4037"/>
                  </a:lnTo>
                  <a:cubicBezTo>
                    <a:pt x="10942" y="4037"/>
                    <a:pt x="11309" y="3970"/>
                    <a:pt x="11676" y="3836"/>
                  </a:cubicBezTo>
                  <a:cubicBezTo>
                    <a:pt x="11876" y="3770"/>
                    <a:pt x="12043" y="3670"/>
                    <a:pt x="12209" y="3503"/>
                  </a:cubicBezTo>
                  <a:cubicBezTo>
                    <a:pt x="12276" y="3436"/>
                    <a:pt x="12343" y="3336"/>
                    <a:pt x="12376" y="3203"/>
                  </a:cubicBezTo>
                  <a:cubicBezTo>
                    <a:pt x="12376" y="3103"/>
                    <a:pt x="12343" y="2969"/>
                    <a:pt x="12276" y="2869"/>
                  </a:cubicBezTo>
                  <a:cubicBezTo>
                    <a:pt x="12109" y="2702"/>
                    <a:pt x="11943" y="2636"/>
                    <a:pt x="11742" y="2536"/>
                  </a:cubicBezTo>
                  <a:cubicBezTo>
                    <a:pt x="11576" y="2469"/>
                    <a:pt x="11376" y="2435"/>
                    <a:pt x="11175" y="2369"/>
                  </a:cubicBezTo>
                  <a:cubicBezTo>
                    <a:pt x="11034" y="2343"/>
                    <a:pt x="10888" y="2317"/>
                    <a:pt x="10740" y="2294"/>
                  </a:cubicBezTo>
                  <a:lnTo>
                    <a:pt x="10740" y="2294"/>
                  </a:lnTo>
                  <a:cubicBezTo>
                    <a:pt x="11278" y="2000"/>
                    <a:pt x="11905" y="1845"/>
                    <a:pt x="12510" y="1735"/>
                  </a:cubicBezTo>
                  <a:cubicBezTo>
                    <a:pt x="13021" y="1646"/>
                    <a:pt x="13533" y="1587"/>
                    <a:pt x="14044" y="1587"/>
                  </a:cubicBezTo>
                  <a:cubicBezTo>
                    <a:pt x="14183" y="1587"/>
                    <a:pt x="14323" y="1591"/>
                    <a:pt x="14462" y="1601"/>
                  </a:cubicBezTo>
                  <a:lnTo>
                    <a:pt x="14462" y="1601"/>
                  </a:lnTo>
                  <a:cubicBezTo>
                    <a:pt x="14325" y="1796"/>
                    <a:pt x="14231" y="2026"/>
                    <a:pt x="14211" y="2269"/>
                  </a:cubicBezTo>
                  <a:cubicBezTo>
                    <a:pt x="14144" y="2669"/>
                    <a:pt x="14378" y="3103"/>
                    <a:pt x="14745" y="3269"/>
                  </a:cubicBezTo>
                  <a:cubicBezTo>
                    <a:pt x="14845" y="3303"/>
                    <a:pt x="14945" y="3303"/>
                    <a:pt x="15045" y="3336"/>
                  </a:cubicBezTo>
                  <a:cubicBezTo>
                    <a:pt x="15145" y="3303"/>
                    <a:pt x="15245" y="3303"/>
                    <a:pt x="15345" y="3303"/>
                  </a:cubicBezTo>
                  <a:cubicBezTo>
                    <a:pt x="15545" y="3236"/>
                    <a:pt x="15745" y="3169"/>
                    <a:pt x="15879" y="3003"/>
                  </a:cubicBezTo>
                  <a:cubicBezTo>
                    <a:pt x="16046" y="2902"/>
                    <a:pt x="16179" y="2702"/>
                    <a:pt x="16179" y="2502"/>
                  </a:cubicBezTo>
                  <a:cubicBezTo>
                    <a:pt x="16179" y="2269"/>
                    <a:pt x="16046" y="2069"/>
                    <a:pt x="15912" y="1935"/>
                  </a:cubicBezTo>
                  <a:cubicBezTo>
                    <a:pt x="15612" y="1668"/>
                    <a:pt x="15212" y="1568"/>
                    <a:pt x="14811" y="1535"/>
                  </a:cubicBezTo>
                  <a:cubicBezTo>
                    <a:pt x="14751" y="1524"/>
                    <a:pt x="14691" y="1515"/>
                    <a:pt x="14630" y="1507"/>
                  </a:cubicBezTo>
                  <a:lnTo>
                    <a:pt x="14630" y="1507"/>
                  </a:lnTo>
                  <a:cubicBezTo>
                    <a:pt x="14686" y="1435"/>
                    <a:pt x="14747" y="1366"/>
                    <a:pt x="14811" y="1301"/>
                  </a:cubicBezTo>
                  <a:cubicBezTo>
                    <a:pt x="14945" y="1168"/>
                    <a:pt x="15112" y="1068"/>
                    <a:pt x="15245" y="934"/>
                  </a:cubicBezTo>
                  <a:cubicBezTo>
                    <a:pt x="15412" y="834"/>
                    <a:pt x="15579" y="768"/>
                    <a:pt x="15745" y="668"/>
                  </a:cubicBezTo>
                  <a:cubicBezTo>
                    <a:pt x="16446" y="334"/>
                    <a:pt x="17213" y="167"/>
                    <a:pt x="1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720000" y="1219725"/>
            <a:ext cx="3852000" cy="15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5186750" y="2108905"/>
            <a:ext cx="324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5191650" y="2448617"/>
            <a:ext cx="32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 idx="2"/>
          </p:nvPr>
        </p:nvSpPr>
        <p:spPr>
          <a:xfrm>
            <a:off x="5186750" y="3255305"/>
            <a:ext cx="324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3"/>
          </p:nvPr>
        </p:nvSpPr>
        <p:spPr>
          <a:xfrm>
            <a:off x="5186750" y="3594379"/>
            <a:ext cx="32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title" idx="4"/>
          </p:nvPr>
        </p:nvSpPr>
        <p:spPr>
          <a:xfrm>
            <a:off x="5186800" y="962493"/>
            <a:ext cx="324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ubTitle" idx="5"/>
          </p:nvPr>
        </p:nvSpPr>
        <p:spPr>
          <a:xfrm>
            <a:off x="5186750" y="1302879"/>
            <a:ext cx="32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title" idx="6"/>
          </p:nvPr>
        </p:nvSpPr>
        <p:spPr>
          <a:xfrm>
            <a:off x="1092922" y="1507200"/>
            <a:ext cx="3030000" cy="12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EEB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86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niglet"/>
              <a:buNone/>
              <a:defRPr sz="2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9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1"/>
          <p:cNvGrpSpPr/>
          <p:nvPr/>
        </p:nvGrpSpPr>
        <p:grpSpPr>
          <a:xfrm>
            <a:off x="1533805" y="358141"/>
            <a:ext cx="6172755" cy="4366545"/>
            <a:chOff x="502550" y="1253350"/>
            <a:chExt cx="4882350" cy="3453725"/>
          </a:xfrm>
        </p:grpSpPr>
        <p:sp>
          <p:nvSpPr>
            <p:cNvPr id="499" name="Google Shape;499;p31"/>
            <p:cNvSpPr/>
            <p:nvPr/>
          </p:nvSpPr>
          <p:spPr>
            <a:xfrm>
              <a:off x="502550" y="1253350"/>
              <a:ext cx="4882350" cy="3453725"/>
            </a:xfrm>
            <a:custGeom>
              <a:avLst/>
              <a:gdLst/>
              <a:ahLst/>
              <a:cxnLst/>
              <a:rect l="l" t="t" r="r" b="b"/>
              <a:pathLst>
                <a:path w="195294" h="138149" extrusionOk="0">
                  <a:moveTo>
                    <a:pt x="147329" y="76415"/>
                  </a:moveTo>
                  <a:lnTo>
                    <a:pt x="148271" y="77722"/>
                  </a:lnTo>
                  <a:lnTo>
                    <a:pt x="44226" y="77722"/>
                  </a:lnTo>
                  <a:lnTo>
                    <a:pt x="45169" y="76415"/>
                  </a:lnTo>
                  <a:close/>
                  <a:moveTo>
                    <a:pt x="31673" y="0"/>
                  </a:moveTo>
                  <a:cubicBezTo>
                    <a:pt x="29241" y="0"/>
                    <a:pt x="27296" y="1976"/>
                    <a:pt x="27296" y="4408"/>
                  </a:cubicBezTo>
                  <a:lnTo>
                    <a:pt x="27296" y="72008"/>
                  </a:lnTo>
                  <a:cubicBezTo>
                    <a:pt x="27296" y="74439"/>
                    <a:pt x="29241" y="76415"/>
                    <a:pt x="31673" y="76415"/>
                  </a:cubicBezTo>
                  <a:lnTo>
                    <a:pt x="37600" y="76415"/>
                  </a:lnTo>
                  <a:lnTo>
                    <a:pt x="37175" y="77722"/>
                  </a:lnTo>
                  <a:lnTo>
                    <a:pt x="25867" y="77722"/>
                  </a:lnTo>
                  <a:lnTo>
                    <a:pt x="25867" y="70761"/>
                  </a:lnTo>
                  <a:cubicBezTo>
                    <a:pt x="25867" y="70153"/>
                    <a:pt x="25563" y="69606"/>
                    <a:pt x="25108" y="69272"/>
                  </a:cubicBezTo>
                  <a:cubicBezTo>
                    <a:pt x="25472" y="68421"/>
                    <a:pt x="25624" y="67509"/>
                    <a:pt x="25229" y="66688"/>
                  </a:cubicBezTo>
                  <a:cubicBezTo>
                    <a:pt x="25047" y="66232"/>
                    <a:pt x="24712" y="65868"/>
                    <a:pt x="24287" y="65655"/>
                  </a:cubicBezTo>
                  <a:cubicBezTo>
                    <a:pt x="24804" y="64287"/>
                    <a:pt x="25168" y="62889"/>
                    <a:pt x="24408" y="61795"/>
                  </a:cubicBezTo>
                  <a:cubicBezTo>
                    <a:pt x="24135" y="61400"/>
                    <a:pt x="23770" y="61126"/>
                    <a:pt x="23345" y="60944"/>
                  </a:cubicBezTo>
                  <a:cubicBezTo>
                    <a:pt x="23284" y="60518"/>
                    <a:pt x="23253" y="59849"/>
                    <a:pt x="23223" y="59393"/>
                  </a:cubicBezTo>
                  <a:cubicBezTo>
                    <a:pt x="23162" y="57448"/>
                    <a:pt x="23041" y="53831"/>
                    <a:pt x="19971" y="53831"/>
                  </a:cubicBezTo>
                  <a:cubicBezTo>
                    <a:pt x="19211" y="53831"/>
                    <a:pt x="18512" y="54135"/>
                    <a:pt x="18025" y="54682"/>
                  </a:cubicBezTo>
                  <a:cubicBezTo>
                    <a:pt x="17053" y="55716"/>
                    <a:pt x="17053" y="57266"/>
                    <a:pt x="17144" y="58846"/>
                  </a:cubicBezTo>
                  <a:cubicBezTo>
                    <a:pt x="16566" y="58846"/>
                    <a:pt x="16019" y="59120"/>
                    <a:pt x="15624" y="59545"/>
                  </a:cubicBezTo>
                  <a:cubicBezTo>
                    <a:pt x="14803" y="60518"/>
                    <a:pt x="14986" y="61916"/>
                    <a:pt x="15290" y="64226"/>
                  </a:cubicBezTo>
                  <a:cubicBezTo>
                    <a:pt x="15351" y="64621"/>
                    <a:pt x="15411" y="65108"/>
                    <a:pt x="15472" y="65594"/>
                  </a:cubicBezTo>
                  <a:cubicBezTo>
                    <a:pt x="15351" y="65564"/>
                    <a:pt x="15259" y="65564"/>
                    <a:pt x="15138" y="65564"/>
                  </a:cubicBezTo>
                  <a:cubicBezTo>
                    <a:pt x="14408" y="65564"/>
                    <a:pt x="13740" y="65898"/>
                    <a:pt x="13284" y="66506"/>
                  </a:cubicBezTo>
                  <a:cubicBezTo>
                    <a:pt x="12858" y="67114"/>
                    <a:pt x="12706" y="67874"/>
                    <a:pt x="12858" y="68968"/>
                  </a:cubicBezTo>
                  <a:cubicBezTo>
                    <a:pt x="12068" y="69181"/>
                    <a:pt x="11460" y="69910"/>
                    <a:pt x="11460" y="70761"/>
                  </a:cubicBezTo>
                  <a:lnTo>
                    <a:pt x="11460" y="77722"/>
                  </a:lnTo>
                  <a:lnTo>
                    <a:pt x="7448" y="77722"/>
                  </a:lnTo>
                  <a:cubicBezTo>
                    <a:pt x="6445" y="77722"/>
                    <a:pt x="5624" y="78543"/>
                    <a:pt x="5624" y="79546"/>
                  </a:cubicBezTo>
                  <a:lnTo>
                    <a:pt x="5624" y="130033"/>
                  </a:lnTo>
                  <a:cubicBezTo>
                    <a:pt x="2007" y="130428"/>
                    <a:pt x="1" y="130975"/>
                    <a:pt x="1" y="132860"/>
                  </a:cubicBezTo>
                  <a:cubicBezTo>
                    <a:pt x="1" y="134744"/>
                    <a:pt x="2159" y="135109"/>
                    <a:pt x="3466" y="135352"/>
                  </a:cubicBezTo>
                  <a:cubicBezTo>
                    <a:pt x="4773" y="135565"/>
                    <a:pt x="6718" y="135808"/>
                    <a:pt x="9211" y="136021"/>
                  </a:cubicBezTo>
                  <a:cubicBezTo>
                    <a:pt x="14074" y="136446"/>
                    <a:pt x="21004" y="136811"/>
                    <a:pt x="29819" y="137115"/>
                  </a:cubicBezTo>
                  <a:cubicBezTo>
                    <a:pt x="47965" y="137784"/>
                    <a:pt x="72039" y="138148"/>
                    <a:pt x="97632" y="138148"/>
                  </a:cubicBezTo>
                  <a:cubicBezTo>
                    <a:pt x="123255" y="138148"/>
                    <a:pt x="147329" y="137784"/>
                    <a:pt x="165445" y="137115"/>
                  </a:cubicBezTo>
                  <a:cubicBezTo>
                    <a:pt x="174290" y="136811"/>
                    <a:pt x="181220" y="136446"/>
                    <a:pt x="186083" y="136021"/>
                  </a:cubicBezTo>
                  <a:cubicBezTo>
                    <a:pt x="188576" y="135808"/>
                    <a:pt x="190521" y="135565"/>
                    <a:pt x="191828" y="135352"/>
                  </a:cubicBezTo>
                  <a:cubicBezTo>
                    <a:pt x="193105" y="135109"/>
                    <a:pt x="195293" y="134744"/>
                    <a:pt x="195293" y="132860"/>
                  </a:cubicBezTo>
                  <a:cubicBezTo>
                    <a:pt x="195293" y="130914"/>
                    <a:pt x="193044" y="130549"/>
                    <a:pt x="191585" y="130306"/>
                  </a:cubicBezTo>
                  <a:cubicBezTo>
                    <a:pt x="190430" y="130124"/>
                    <a:pt x="188849" y="129911"/>
                    <a:pt x="186873" y="129759"/>
                  </a:cubicBezTo>
                  <a:lnTo>
                    <a:pt x="186873" y="79546"/>
                  </a:lnTo>
                  <a:cubicBezTo>
                    <a:pt x="186873" y="78543"/>
                    <a:pt x="186053" y="77722"/>
                    <a:pt x="185050" y="77722"/>
                  </a:cubicBezTo>
                  <a:lnTo>
                    <a:pt x="155323" y="77722"/>
                  </a:lnTo>
                  <a:lnTo>
                    <a:pt x="154897" y="76415"/>
                  </a:lnTo>
                  <a:lnTo>
                    <a:pt x="160824" y="76415"/>
                  </a:lnTo>
                  <a:cubicBezTo>
                    <a:pt x="163226" y="76415"/>
                    <a:pt x="165201" y="74439"/>
                    <a:pt x="165201" y="72008"/>
                  </a:cubicBezTo>
                  <a:lnTo>
                    <a:pt x="165201" y="4408"/>
                  </a:lnTo>
                  <a:cubicBezTo>
                    <a:pt x="165201" y="1976"/>
                    <a:pt x="163226" y="0"/>
                    <a:pt x="160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460025" y="3087725"/>
              <a:ext cx="169475" cy="166425"/>
            </a:xfrm>
            <a:custGeom>
              <a:avLst/>
              <a:gdLst/>
              <a:ahLst/>
              <a:cxnLst/>
              <a:rect l="l" t="t" r="r" b="b"/>
              <a:pathLst>
                <a:path w="6779" h="6657" extrusionOk="0">
                  <a:moveTo>
                    <a:pt x="2280" y="0"/>
                  </a:moveTo>
                  <a:lnTo>
                    <a:pt x="0" y="6657"/>
                  </a:lnTo>
                  <a:lnTo>
                    <a:pt x="2006" y="6657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187275" y="3087725"/>
              <a:ext cx="169475" cy="166425"/>
            </a:xfrm>
            <a:custGeom>
              <a:avLst/>
              <a:gdLst/>
              <a:ahLst/>
              <a:cxnLst/>
              <a:rect l="l" t="t" r="r" b="b"/>
              <a:pathLst>
                <a:path w="6779" h="6657" extrusionOk="0">
                  <a:moveTo>
                    <a:pt x="0" y="0"/>
                  </a:moveTo>
                  <a:lnTo>
                    <a:pt x="4803" y="6657"/>
                  </a:lnTo>
                  <a:lnTo>
                    <a:pt x="6779" y="6657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230525" y="1298950"/>
              <a:ext cx="3356475" cy="1818425"/>
            </a:xfrm>
            <a:custGeom>
              <a:avLst/>
              <a:gdLst/>
              <a:ahLst/>
              <a:cxnLst/>
              <a:rect l="l" t="t" r="r" b="b"/>
              <a:pathLst>
                <a:path w="134259" h="72737" extrusionOk="0">
                  <a:moveTo>
                    <a:pt x="2554" y="0"/>
                  </a:moveTo>
                  <a:cubicBezTo>
                    <a:pt x="1156" y="0"/>
                    <a:pt x="1" y="1155"/>
                    <a:pt x="1" y="2584"/>
                  </a:cubicBezTo>
                  <a:lnTo>
                    <a:pt x="1" y="70184"/>
                  </a:lnTo>
                  <a:cubicBezTo>
                    <a:pt x="1" y="71612"/>
                    <a:pt x="1156" y="72737"/>
                    <a:pt x="2554" y="72737"/>
                  </a:cubicBezTo>
                  <a:lnTo>
                    <a:pt x="131705" y="72737"/>
                  </a:lnTo>
                  <a:cubicBezTo>
                    <a:pt x="133104" y="72737"/>
                    <a:pt x="134259" y="71612"/>
                    <a:pt x="134259" y="70184"/>
                  </a:cubicBezTo>
                  <a:lnTo>
                    <a:pt x="134259" y="2584"/>
                  </a:lnTo>
                  <a:cubicBezTo>
                    <a:pt x="134259" y="1155"/>
                    <a:pt x="133104" y="0"/>
                    <a:pt x="131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325525" y="1374175"/>
              <a:ext cx="3165725" cy="1668750"/>
            </a:xfrm>
            <a:custGeom>
              <a:avLst/>
              <a:gdLst/>
              <a:ahLst/>
              <a:cxnLst/>
              <a:rect l="l" t="t" r="r" b="b"/>
              <a:pathLst>
                <a:path w="126629" h="66750" extrusionOk="0">
                  <a:moveTo>
                    <a:pt x="0" y="0"/>
                  </a:moveTo>
                  <a:lnTo>
                    <a:pt x="0" y="66749"/>
                  </a:lnTo>
                  <a:lnTo>
                    <a:pt x="126629" y="66749"/>
                  </a:lnTo>
                  <a:lnTo>
                    <a:pt x="126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48900" y="4488200"/>
              <a:ext cx="4789625" cy="173275"/>
            </a:xfrm>
            <a:custGeom>
              <a:avLst/>
              <a:gdLst/>
              <a:ahLst/>
              <a:cxnLst/>
              <a:rect l="l" t="t" r="r" b="b"/>
              <a:pathLst>
                <a:path w="191585" h="6931" extrusionOk="0">
                  <a:moveTo>
                    <a:pt x="95778" y="0"/>
                  </a:moveTo>
                  <a:cubicBezTo>
                    <a:pt x="42889" y="0"/>
                    <a:pt x="1" y="1551"/>
                    <a:pt x="1" y="3466"/>
                  </a:cubicBezTo>
                  <a:cubicBezTo>
                    <a:pt x="1" y="5380"/>
                    <a:pt x="42889" y="6931"/>
                    <a:pt x="95778" y="6931"/>
                  </a:cubicBezTo>
                  <a:cubicBezTo>
                    <a:pt x="148697" y="6931"/>
                    <a:pt x="191585" y="5380"/>
                    <a:pt x="191585" y="3466"/>
                  </a:cubicBezTo>
                  <a:cubicBezTo>
                    <a:pt x="191585" y="1551"/>
                    <a:pt x="148697" y="0"/>
                    <a:pt x="95778" y="0"/>
                  </a:cubicBezTo>
                  <a:close/>
                </a:path>
              </a:pathLst>
            </a:custGeom>
            <a:solidFill>
              <a:srgbClr val="E1D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846625" y="2644700"/>
              <a:ext cx="262300" cy="422900"/>
            </a:xfrm>
            <a:custGeom>
              <a:avLst/>
              <a:gdLst/>
              <a:ahLst/>
              <a:cxnLst/>
              <a:rect l="l" t="t" r="r" b="b"/>
              <a:pathLst>
                <a:path w="10492" h="16916" extrusionOk="0">
                  <a:moveTo>
                    <a:pt x="6208" y="1"/>
                  </a:moveTo>
                  <a:cubicBezTo>
                    <a:pt x="4103" y="1"/>
                    <a:pt x="6086" y="6021"/>
                    <a:pt x="4977" y="6021"/>
                  </a:cubicBezTo>
                  <a:cubicBezTo>
                    <a:pt x="4789" y="6021"/>
                    <a:pt x="4512" y="5847"/>
                    <a:pt x="4110" y="5442"/>
                  </a:cubicBezTo>
                  <a:cubicBezTo>
                    <a:pt x="3812" y="5146"/>
                    <a:pt x="3593" y="5016"/>
                    <a:pt x="3436" y="5016"/>
                  </a:cubicBezTo>
                  <a:cubicBezTo>
                    <a:pt x="2253" y="5016"/>
                    <a:pt x="4628" y="12464"/>
                    <a:pt x="3058" y="12464"/>
                  </a:cubicBezTo>
                  <a:cubicBezTo>
                    <a:pt x="2889" y="12464"/>
                    <a:pt x="2676" y="12378"/>
                    <a:pt x="2408" y="12189"/>
                  </a:cubicBezTo>
                  <a:cubicBezTo>
                    <a:pt x="1949" y="11869"/>
                    <a:pt x="1613" y="11733"/>
                    <a:pt x="1374" y="11733"/>
                  </a:cubicBezTo>
                  <a:cubicBezTo>
                    <a:pt x="0" y="11733"/>
                    <a:pt x="1831" y="16232"/>
                    <a:pt x="1831" y="16232"/>
                  </a:cubicBezTo>
                  <a:cubicBezTo>
                    <a:pt x="1831" y="16232"/>
                    <a:pt x="3107" y="16915"/>
                    <a:pt x="4648" y="16915"/>
                  </a:cubicBezTo>
                  <a:cubicBezTo>
                    <a:pt x="5645" y="16915"/>
                    <a:pt x="6753" y="16629"/>
                    <a:pt x="7697" y="15685"/>
                  </a:cubicBezTo>
                  <a:cubicBezTo>
                    <a:pt x="9733" y="13649"/>
                    <a:pt x="10436" y="11548"/>
                    <a:pt x="9399" y="11548"/>
                  </a:cubicBezTo>
                  <a:cubicBezTo>
                    <a:pt x="9213" y="11548"/>
                    <a:pt x="8971" y="11616"/>
                    <a:pt x="8670" y="11764"/>
                  </a:cubicBezTo>
                  <a:cubicBezTo>
                    <a:pt x="8519" y="11839"/>
                    <a:pt x="8403" y="11874"/>
                    <a:pt x="8317" y="11874"/>
                  </a:cubicBezTo>
                  <a:cubicBezTo>
                    <a:pt x="7298" y="11874"/>
                    <a:pt x="10492" y="6961"/>
                    <a:pt x="8670" y="6961"/>
                  </a:cubicBezTo>
                  <a:cubicBezTo>
                    <a:pt x="6724" y="6961"/>
                    <a:pt x="8670" y="1"/>
                    <a:pt x="6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834625" y="3022375"/>
              <a:ext cx="269025" cy="228000"/>
            </a:xfrm>
            <a:custGeom>
              <a:avLst/>
              <a:gdLst/>
              <a:ahLst/>
              <a:cxnLst/>
              <a:rect l="l" t="t" r="r" b="b"/>
              <a:pathLst>
                <a:path w="10761" h="9120" extrusionOk="0">
                  <a:moveTo>
                    <a:pt x="1" y="0"/>
                  </a:moveTo>
                  <a:lnTo>
                    <a:pt x="1" y="9119"/>
                  </a:lnTo>
                  <a:lnTo>
                    <a:pt x="10761" y="9119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980525" y="2694100"/>
              <a:ext cx="31175" cy="328300"/>
            </a:xfrm>
            <a:custGeom>
              <a:avLst/>
              <a:gdLst/>
              <a:ahLst/>
              <a:cxnLst/>
              <a:rect l="l" t="t" r="r" b="b"/>
              <a:pathLst>
                <a:path w="1247" h="13132" extrusionOk="0">
                  <a:moveTo>
                    <a:pt x="852" y="0"/>
                  </a:moveTo>
                  <a:lnTo>
                    <a:pt x="852" y="0"/>
                  </a:lnTo>
                  <a:cubicBezTo>
                    <a:pt x="973" y="1095"/>
                    <a:pt x="1034" y="2189"/>
                    <a:pt x="1095" y="3283"/>
                  </a:cubicBezTo>
                  <a:cubicBezTo>
                    <a:pt x="1125" y="4408"/>
                    <a:pt x="1125" y="5502"/>
                    <a:pt x="1064" y="6596"/>
                  </a:cubicBezTo>
                  <a:cubicBezTo>
                    <a:pt x="1034" y="7721"/>
                    <a:pt x="912" y="8815"/>
                    <a:pt x="760" y="9909"/>
                  </a:cubicBezTo>
                  <a:cubicBezTo>
                    <a:pt x="578" y="11004"/>
                    <a:pt x="335" y="12067"/>
                    <a:pt x="1" y="13131"/>
                  </a:cubicBezTo>
                  <a:cubicBezTo>
                    <a:pt x="396" y="12098"/>
                    <a:pt x="639" y="11004"/>
                    <a:pt x="852" y="9909"/>
                  </a:cubicBezTo>
                  <a:cubicBezTo>
                    <a:pt x="1004" y="8815"/>
                    <a:pt x="1125" y="7721"/>
                    <a:pt x="1186" y="6596"/>
                  </a:cubicBezTo>
                  <a:cubicBezTo>
                    <a:pt x="1247" y="4408"/>
                    <a:pt x="1156" y="2189"/>
                    <a:pt x="852" y="0"/>
                  </a:cubicBezTo>
                  <a:close/>
                </a:path>
              </a:pathLst>
            </a:custGeom>
            <a:solidFill>
              <a:srgbClr val="00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88725" y="3241975"/>
              <a:ext cx="4440075" cy="1335150"/>
            </a:xfrm>
            <a:custGeom>
              <a:avLst/>
              <a:gdLst/>
              <a:ahLst/>
              <a:cxnLst/>
              <a:rect l="l" t="t" r="r" b="b"/>
              <a:pathLst>
                <a:path w="177603" h="53406" extrusionOk="0">
                  <a:moveTo>
                    <a:pt x="1" y="1"/>
                  </a:moveTo>
                  <a:lnTo>
                    <a:pt x="1" y="53406"/>
                  </a:lnTo>
                  <a:lnTo>
                    <a:pt x="177603" y="53406"/>
                  </a:lnTo>
                  <a:lnTo>
                    <a:pt x="177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51050" y="3302000"/>
              <a:ext cx="4316975" cy="1214350"/>
            </a:xfrm>
            <a:custGeom>
              <a:avLst/>
              <a:gdLst/>
              <a:ahLst/>
              <a:cxnLst/>
              <a:rect l="l" t="t" r="r" b="b"/>
              <a:pathLst>
                <a:path w="172679" h="48574" extrusionOk="0">
                  <a:moveTo>
                    <a:pt x="172587" y="1"/>
                  </a:moveTo>
                  <a:lnTo>
                    <a:pt x="30" y="92"/>
                  </a:lnTo>
                  <a:lnTo>
                    <a:pt x="0" y="92"/>
                  </a:lnTo>
                  <a:lnTo>
                    <a:pt x="0" y="123"/>
                  </a:lnTo>
                  <a:lnTo>
                    <a:pt x="30" y="48482"/>
                  </a:lnTo>
                  <a:lnTo>
                    <a:pt x="61" y="153"/>
                  </a:lnTo>
                  <a:lnTo>
                    <a:pt x="61" y="153"/>
                  </a:lnTo>
                  <a:lnTo>
                    <a:pt x="172465" y="214"/>
                  </a:lnTo>
                  <a:lnTo>
                    <a:pt x="172465" y="214"/>
                  </a:lnTo>
                  <a:lnTo>
                    <a:pt x="172496" y="48421"/>
                  </a:lnTo>
                  <a:lnTo>
                    <a:pt x="172496" y="48421"/>
                  </a:lnTo>
                  <a:lnTo>
                    <a:pt x="30" y="48482"/>
                  </a:lnTo>
                  <a:lnTo>
                    <a:pt x="30" y="48482"/>
                  </a:lnTo>
                  <a:lnTo>
                    <a:pt x="172587" y="48573"/>
                  </a:lnTo>
                  <a:lnTo>
                    <a:pt x="172678" y="48573"/>
                  </a:lnTo>
                  <a:lnTo>
                    <a:pt x="172678" y="48482"/>
                  </a:lnTo>
                  <a:lnTo>
                    <a:pt x="172678" y="123"/>
                  </a:lnTo>
                  <a:lnTo>
                    <a:pt x="1726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51800" y="3775425"/>
              <a:ext cx="4313925" cy="5350"/>
            </a:xfrm>
            <a:custGeom>
              <a:avLst/>
              <a:gdLst/>
              <a:ahLst/>
              <a:cxnLst/>
              <a:rect l="l" t="t" r="r" b="b"/>
              <a:pathLst>
                <a:path w="172557" h="214" extrusionOk="0">
                  <a:moveTo>
                    <a:pt x="86264" y="0"/>
                  </a:moveTo>
                  <a:lnTo>
                    <a:pt x="43132" y="31"/>
                  </a:lnTo>
                  <a:lnTo>
                    <a:pt x="0" y="92"/>
                  </a:lnTo>
                  <a:lnTo>
                    <a:pt x="43132" y="183"/>
                  </a:lnTo>
                  <a:lnTo>
                    <a:pt x="86264" y="213"/>
                  </a:lnTo>
                  <a:lnTo>
                    <a:pt x="129425" y="183"/>
                  </a:lnTo>
                  <a:lnTo>
                    <a:pt x="172557" y="92"/>
                  </a:lnTo>
                  <a:lnTo>
                    <a:pt x="129425" y="31"/>
                  </a:lnTo>
                  <a:lnTo>
                    <a:pt x="8626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51800" y="3838500"/>
              <a:ext cx="4313925" cy="5325"/>
            </a:xfrm>
            <a:custGeom>
              <a:avLst/>
              <a:gdLst/>
              <a:ahLst/>
              <a:cxnLst/>
              <a:rect l="l" t="t" r="r" b="b"/>
              <a:pathLst>
                <a:path w="172557" h="213" extrusionOk="0">
                  <a:moveTo>
                    <a:pt x="86264" y="0"/>
                  </a:moveTo>
                  <a:lnTo>
                    <a:pt x="43132" y="31"/>
                  </a:lnTo>
                  <a:lnTo>
                    <a:pt x="0" y="91"/>
                  </a:lnTo>
                  <a:lnTo>
                    <a:pt x="43132" y="183"/>
                  </a:lnTo>
                  <a:lnTo>
                    <a:pt x="86264" y="213"/>
                  </a:lnTo>
                  <a:lnTo>
                    <a:pt x="129425" y="183"/>
                  </a:lnTo>
                  <a:lnTo>
                    <a:pt x="172557" y="91"/>
                  </a:lnTo>
                  <a:lnTo>
                    <a:pt x="129425" y="31"/>
                  </a:lnTo>
                  <a:lnTo>
                    <a:pt x="8626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3155100" y="511400"/>
            <a:ext cx="2645500" cy="2112544"/>
            <a:chOff x="3155100" y="511400"/>
            <a:chExt cx="2645500" cy="2112544"/>
          </a:xfrm>
        </p:grpSpPr>
        <p:sp>
          <p:nvSpPr>
            <p:cNvPr id="513" name="Google Shape;513;p31"/>
            <p:cNvSpPr/>
            <p:nvPr/>
          </p:nvSpPr>
          <p:spPr>
            <a:xfrm>
              <a:off x="3155100" y="511400"/>
              <a:ext cx="1481925" cy="2112544"/>
            </a:xfrm>
            <a:custGeom>
              <a:avLst/>
              <a:gdLst/>
              <a:ahLst/>
              <a:cxnLst/>
              <a:rect l="l" t="t" r="r" b="b"/>
              <a:pathLst>
                <a:path w="59277" h="75106" extrusionOk="0">
                  <a:moveTo>
                    <a:pt x="34123" y="1"/>
                  </a:moveTo>
                  <a:lnTo>
                    <a:pt x="0" y="75106"/>
                  </a:lnTo>
                  <a:lnTo>
                    <a:pt x="28621" y="75089"/>
                  </a:lnTo>
                  <a:lnTo>
                    <a:pt x="59277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318450" y="511400"/>
              <a:ext cx="1482150" cy="2112544"/>
            </a:xfrm>
            <a:custGeom>
              <a:avLst/>
              <a:gdLst/>
              <a:ahLst/>
              <a:cxnLst/>
              <a:rect l="l" t="t" r="r" b="b"/>
              <a:pathLst>
                <a:path w="59286" h="75106" extrusionOk="0">
                  <a:moveTo>
                    <a:pt x="34132" y="1"/>
                  </a:moveTo>
                  <a:lnTo>
                    <a:pt x="0" y="75106"/>
                  </a:lnTo>
                  <a:lnTo>
                    <a:pt x="28629" y="75089"/>
                  </a:lnTo>
                  <a:lnTo>
                    <a:pt x="59285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1"/>
          <p:cNvSpPr txBox="1">
            <a:spLocks noGrp="1"/>
          </p:cNvSpPr>
          <p:nvPr>
            <p:ph type="subTitle" idx="1"/>
          </p:nvPr>
        </p:nvSpPr>
        <p:spPr>
          <a:xfrm>
            <a:off x="1742616" y="3065332"/>
            <a:ext cx="5755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pc="1500" dirty="0" smtClean="0"/>
              <a:t>TO OUR PRESENTATION </a:t>
            </a:r>
            <a:endParaRPr sz="1200" spc="1500"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969127" y="3540834"/>
            <a:ext cx="5225719" cy="3351497"/>
            <a:chOff x="7542200" y="2476000"/>
            <a:chExt cx="4061650" cy="2604925"/>
          </a:xfrm>
        </p:grpSpPr>
        <p:sp>
          <p:nvSpPr>
            <p:cNvPr id="517" name="Google Shape;517;p31"/>
            <p:cNvSpPr/>
            <p:nvPr/>
          </p:nvSpPr>
          <p:spPr>
            <a:xfrm>
              <a:off x="7542200" y="2476000"/>
              <a:ext cx="4061650" cy="2604925"/>
            </a:xfrm>
            <a:custGeom>
              <a:avLst/>
              <a:gdLst/>
              <a:ahLst/>
              <a:cxnLst/>
              <a:rect l="l" t="t" r="r" b="b"/>
              <a:pathLst>
                <a:path w="162466" h="104197" extrusionOk="0">
                  <a:moveTo>
                    <a:pt x="110550" y="1"/>
                  </a:moveTo>
                  <a:cubicBezTo>
                    <a:pt x="105565" y="1"/>
                    <a:pt x="101826" y="2767"/>
                    <a:pt x="100610" y="7357"/>
                  </a:cubicBezTo>
                  <a:cubicBezTo>
                    <a:pt x="100489" y="7813"/>
                    <a:pt x="100549" y="8299"/>
                    <a:pt x="100762" y="8694"/>
                  </a:cubicBezTo>
                  <a:cubicBezTo>
                    <a:pt x="100276" y="9454"/>
                    <a:pt x="100063" y="10487"/>
                    <a:pt x="100002" y="11399"/>
                  </a:cubicBezTo>
                  <a:cubicBezTo>
                    <a:pt x="100002" y="11825"/>
                    <a:pt x="99972" y="12311"/>
                    <a:pt x="100033" y="12828"/>
                  </a:cubicBezTo>
                  <a:cubicBezTo>
                    <a:pt x="100033" y="12828"/>
                    <a:pt x="100033" y="12858"/>
                    <a:pt x="100033" y="12858"/>
                  </a:cubicBezTo>
                  <a:cubicBezTo>
                    <a:pt x="99668" y="13649"/>
                    <a:pt x="99790" y="14621"/>
                    <a:pt x="100337" y="15533"/>
                  </a:cubicBezTo>
                  <a:cubicBezTo>
                    <a:pt x="100398" y="17174"/>
                    <a:pt x="100580" y="19515"/>
                    <a:pt x="101978" y="21095"/>
                  </a:cubicBezTo>
                  <a:cubicBezTo>
                    <a:pt x="99729" y="21673"/>
                    <a:pt x="97692" y="22737"/>
                    <a:pt x="95929" y="24257"/>
                  </a:cubicBezTo>
                  <a:cubicBezTo>
                    <a:pt x="95565" y="24561"/>
                    <a:pt x="95169" y="24925"/>
                    <a:pt x="94805" y="25290"/>
                  </a:cubicBezTo>
                  <a:cubicBezTo>
                    <a:pt x="94774" y="25320"/>
                    <a:pt x="94774" y="25351"/>
                    <a:pt x="94744" y="25381"/>
                  </a:cubicBezTo>
                  <a:cubicBezTo>
                    <a:pt x="92616" y="27631"/>
                    <a:pt x="91036" y="30609"/>
                    <a:pt x="90154" y="34044"/>
                  </a:cubicBezTo>
                  <a:lnTo>
                    <a:pt x="73680" y="34044"/>
                  </a:lnTo>
                  <a:cubicBezTo>
                    <a:pt x="72342" y="25108"/>
                    <a:pt x="68360" y="21916"/>
                    <a:pt x="62676" y="20943"/>
                  </a:cubicBezTo>
                  <a:cubicBezTo>
                    <a:pt x="64044" y="19393"/>
                    <a:pt x="64287" y="17235"/>
                    <a:pt x="64348" y="15746"/>
                  </a:cubicBezTo>
                  <a:cubicBezTo>
                    <a:pt x="65108" y="14773"/>
                    <a:pt x="65351" y="13618"/>
                    <a:pt x="64987" y="12706"/>
                  </a:cubicBezTo>
                  <a:cubicBezTo>
                    <a:pt x="64895" y="12463"/>
                    <a:pt x="64743" y="12250"/>
                    <a:pt x="64591" y="12068"/>
                  </a:cubicBezTo>
                  <a:cubicBezTo>
                    <a:pt x="64591" y="11794"/>
                    <a:pt x="64561" y="11582"/>
                    <a:pt x="64561" y="11399"/>
                  </a:cubicBezTo>
                  <a:cubicBezTo>
                    <a:pt x="64531" y="10883"/>
                    <a:pt x="64439" y="10001"/>
                    <a:pt x="64105" y="9241"/>
                  </a:cubicBezTo>
                  <a:cubicBezTo>
                    <a:pt x="64044" y="8968"/>
                    <a:pt x="64014" y="8724"/>
                    <a:pt x="63923" y="8451"/>
                  </a:cubicBezTo>
                  <a:cubicBezTo>
                    <a:pt x="64470" y="7569"/>
                    <a:pt x="64743" y="6658"/>
                    <a:pt x="64743" y="5806"/>
                  </a:cubicBezTo>
                  <a:cubicBezTo>
                    <a:pt x="64743" y="4347"/>
                    <a:pt x="63953" y="1855"/>
                    <a:pt x="58786" y="1308"/>
                  </a:cubicBezTo>
                  <a:cubicBezTo>
                    <a:pt x="57965" y="700"/>
                    <a:pt x="56840" y="487"/>
                    <a:pt x="55929" y="487"/>
                  </a:cubicBezTo>
                  <a:cubicBezTo>
                    <a:pt x="55108" y="487"/>
                    <a:pt x="53953" y="670"/>
                    <a:pt x="52828" y="1430"/>
                  </a:cubicBezTo>
                  <a:cubicBezTo>
                    <a:pt x="50822" y="1460"/>
                    <a:pt x="49150" y="2007"/>
                    <a:pt x="47874" y="3132"/>
                  </a:cubicBezTo>
                  <a:cubicBezTo>
                    <a:pt x="45229" y="5381"/>
                    <a:pt x="45169" y="8876"/>
                    <a:pt x="45138" y="11430"/>
                  </a:cubicBezTo>
                  <a:cubicBezTo>
                    <a:pt x="45108" y="13405"/>
                    <a:pt x="45077" y="16415"/>
                    <a:pt x="47053" y="19241"/>
                  </a:cubicBezTo>
                  <a:cubicBezTo>
                    <a:pt x="47327" y="19576"/>
                    <a:pt x="47813" y="20275"/>
                    <a:pt x="48512" y="20974"/>
                  </a:cubicBezTo>
                  <a:cubicBezTo>
                    <a:pt x="42220" y="22129"/>
                    <a:pt x="38816" y="26080"/>
                    <a:pt x="37114" y="34044"/>
                  </a:cubicBezTo>
                  <a:lnTo>
                    <a:pt x="20609" y="34044"/>
                  </a:lnTo>
                  <a:cubicBezTo>
                    <a:pt x="20244" y="34044"/>
                    <a:pt x="19910" y="34074"/>
                    <a:pt x="19545" y="34135"/>
                  </a:cubicBezTo>
                  <a:cubicBezTo>
                    <a:pt x="19211" y="34166"/>
                    <a:pt x="18876" y="34257"/>
                    <a:pt x="18542" y="34348"/>
                  </a:cubicBezTo>
                  <a:cubicBezTo>
                    <a:pt x="18238" y="34439"/>
                    <a:pt x="17934" y="34530"/>
                    <a:pt x="17630" y="34682"/>
                  </a:cubicBezTo>
                  <a:cubicBezTo>
                    <a:pt x="17326" y="34804"/>
                    <a:pt x="17022" y="34986"/>
                    <a:pt x="16749" y="35138"/>
                  </a:cubicBezTo>
                  <a:cubicBezTo>
                    <a:pt x="16749" y="35138"/>
                    <a:pt x="13223" y="37418"/>
                    <a:pt x="13192" y="37448"/>
                  </a:cubicBezTo>
                  <a:cubicBezTo>
                    <a:pt x="12797" y="37722"/>
                    <a:pt x="12402" y="38026"/>
                    <a:pt x="12068" y="38391"/>
                  </a:cubicBezTo>
                  <a:cubicBezTo>
                    <a:pt x="11399" y="39090"/>
                    <a:pt x="10943" y="39880"/>
                    <a:pt x="10669" y="40761"/>
                  </a:cubicBezTo>
                  <a:cubicBezTo>
                    <a:pt x="10365" y="41673"/>
                    <a:pt x="10305" y="42616"/>
                    <a:pt x="10426" y="43619"/>
                  </a:cubicBezTo>
                  <a:lnTo>
                    <a:pt x="11186" y="48664"/>
                  </a:lnTo>
                  <a:lnTo>
                    <a:pt x="2736" y="54926"/>
                  </a:lnTo>
                  <a:cubicBezTo>
                    <a:pt x="2706" y="54956"/>
                    <a:pt x="2645" y="54987"/>
                    <a:pt x="2615" y="55017"/>
                  </a:cubicBezTo>
                  <a:cubicBezTo>
                    <a:pt x="2341" y="55230"/>
                    <a:pt x="2067" y="55442"/>
                    <a:pt x="1855" y="55686"/>
                  </a:cubicBezTo>
                  <a:cubicBezTo>
                    <a:pt x="1156" y="56446"/>
                    <a:pt x="639" y="57297"/>
                    <a:pt x="365" y="58269"/>
                  </a:cubicBezTo>
                  <a:cubicBezTo>
                    <a:pt x="61" y="59242"/>
                    <a:pt x="1" y="60275"/>
                    <a:pt x="213" y="61309"/>
                  </a:cubicBezTo>
                  <a:lnTo>
                    <a:pt x="5897" y="91948"/>
                  </a:lnTo>
                  <a:cubicBezTo>
                    <a:pt x="6049" y="92829"/>
                    <a:pt x="6809" y="93467"/>
                    <a:pt x="7691" y="93467"/>
                  </a:cubicBezTo>
                  <a:lnTo>
                    <a:pt x="8147" y="93467"/>
                  </a:lnTo>
                  <a:lnTo>
                    <a:pt x="4256" y="96537"/>
                  </a:lnTo>
                  <a:cubicBezTo>
                    <a:pt x="2280" y="98087"/>
                    <a:pt x="2463" y="99607"/>
                    <a:pt x="2706" y="100367"/>
                  </a:cubicBezTo>
                  <a:cubicBezTo>
                    <a:pt x="3861" y="103680"/>
                    <a:pt x="11308" y="103802"/>
                    <a:pt x="11369" y="103802"/>
                  </a:cubicBezTo>
                  <a:lnTo>
                    <a:pt x="12584" y="103802"/>
                  </a:lnTo>
                  <a:cubicBezTo>
                    <a:pt x="25746" y="103802"/>
                    <a:pt x="38907" y="103832"/>
                    <a:pt x="52068" y="103832"/>
                  </a:cubicBezTo>
                  <a:lnTo>
                    <a:pt x="91552" y="103832"/>
                  </a:lnTo>
                  <a:cubicBezTo>
                    <a:pt x="101279" y="103832"/>
                    <a:pt x="111188" y="103893"/>
                    <a:pt x="120763" y="103954"/>
                  </a:cubicBezTo>
                  <a:cubicBezTo>
                    <a:pt x="126112" y="103984"/>
                    <a:pt x="131462" y="103984"/>
                    <a:pt x="136812" y="104015"/>
                  </a:cubicBezTo>
                  <a:cubicBezTo>
                    <a:pt x="138939" y="104015"/>
                    <a:pt x="141067" y="104045"/>
                    <a:pt x="143225" y="104045"/>
                  </a:cubicBezTo>
                  <a:cubicBezTo>
                    <a:pt x="144958" y="104045"/>
                    <a:pt x="146690" y="104015"/>
                    <a:pt x="148484" y="104015"/>
                  </a:cubicBezTo>
                  <a:cubicBezTo>
                    <a:pt x="148970" y="104015"/>
                    <a:pt x="149578" y="104075"/>
                    <a:pt x="150216" y="104106"/>
                  </a:cubicBezTo>
                  <a:cubicBezTo>
                    <a:pt x="150976" y="104167"/>
                    <a:pt x="151827" y="104197"/>
                    <a:pt x="152648" y="104197"/>
                  </a:cubicBezTo>
                  <a:cubicBezTo>
                    <a:pt x="154016" y="104197"/>
                    <a:pt x="155110" y="104075"/>
                    <a:pt x="156052" y="103741"/>
                  </a:cubicBezTo>
                  <a:cubicBezTo>
                    <a:pt x="156812" y="103498"/>
                    <a:pt x="157481" y="103133"/>
                    <a:pt x="158028" y="102677"/>
                  </a:cubicBezTo>
                  <a:cubicBezTo>
                    <a:pt x="158788" y="102008"/>
                    <a:pt x="159183" y="101097"/>
                    <a:pt x="159152" y="100124"/>
                  </a:cubicBezTo>
                  <a:cubicBezTo>
                    <a:pt x="159122" y="98331"/>
                    <a:pt x="157693" y="96264"/>
                    <a:pt x="154502" y="93467"/>
                  </a:cubicBezTo>
                  <a:lnTo>
                    <a:pt x="154775" y="93467"/>
                  </a:lnTo>
                  <a:cubicBezTo>
                    <a:pt x="155657" y="93467"/>
                    <a:pt x="156417" y="92829"/>
                    <a:pt x="156599" y="91948"/>
                  </a:cubicBezTo>
                  <a:lnTo>
                    <a:pt x="162283" y="61309"/>
                  </a:lnTo>
                  <a:cubicBezTo>
                    <a:pt x="162466" y="60275"/>
                    <a:pt x="162405" y="59242"/>
                    <a:pt x="162131" y="58269"/>
                  </a:cubicBezTo>
                  <a:cubicBezTo>
                    <a:pt x="161918" y="57570"/>
                    <a:pt x="161614" y="56932"/>
                    <a:pt x="161189" y="56354"/>
                  </a:cubicBezTo>
                  <a:cubicBezTo>
                    <a:pt x="161189" y="55777"/>
                    <a:pt x="160885" y="55199"/>
                    <a:pt x="160368" y="54865"/>
                  </a:cubicBezTo>
                  <a:cubicBezTo>
                    <a:pt x="159973" y="54622"/>
                    <a:pt x="159487" y="54409"/>
                    <a:pt x="158879" y="54257"/>
                  </a:cubicBezTo>
                  <a:lnTo>
                    <a:pt x="151280" y="48664"/>
                  </a:lnTo>
                  <a:lnTo>
                    <a:pt x="151553" y="46932"/>
                  </a:lnTo>
                  <a:cubicBezTo>
                    <a:pt x="151827" y="46537"/>
                    <a:pt x="151949" y="46081"/>
                    <a:pt x="151888" y="45564"/>
                  </a:cubicBezTo>
                  <a:cubicBezTo>
                    <a:pt x="151857" y="45442"/>
                    <a:pt x="151827" y="45351"/>
                    <a:pt x="151797" y="45230"/>
                  </a:cubicBezTo>
                  <a:lnTo>
                    <a:pt x="152040" y="43619"/>
                  </a:lnTo>
                  <a:cubicBezTo>
                    <a:pt x="152192" y="42646"/>
                    <a:pt x="152101" y="41673"/>
                    <a:pt x="151827" y="40761"/>
                  </a:cubicBezTo>
                  <a:cubicBezTo>
                    <a:pt x="151553" y="39880"/>
                    <a:pt x="151067" y="39059"/>
                    <a:pt x="150429" y="38391"/>
                  </a:cubicBezTo>
                  <a:cubicBezTo>
                    <a:pt x="150064" y="38026"/>
                    <a:pt x="149669" y="37691"/>
                    <a:pt x="149213" y="37418"/>
                  </a:cubicBezTo>
                  <a:lnTo>
                    <a:pt x="145718" y="35138"/>
                  </a:lnTo>
                  <a:cubicBezTo>
                    <a:pt x="145444" y="34986"/>
                    <a:pt x="145170" y="34804"/>
                    <a:pt x="144866" y="34682"/>
                  </a:cubicBezTo>
                  <a:cubicBezTo>
                    <a:pt x="144562" y="34530"/>
                    <a:pt x="144228" y="34439"/>
                    <a:pt x="143924" y="34348"/>
                  </a:cubicBezTo>
                  <a:cubicBezTo>
                    <a:pt x="143590" y="34257"/>
                    <a:pt x="143255" y="34166"/>
                    <a:pt x="142921" y="34135"/>
                  </a:cubicBezTo>
                  <a:cubicBezTo>
                    <a:pt x="142587" y="34074"/>
                    <a:pt x="142222" y="34044"/>
                    <a:pt x="141857" y="34044"/>
                  </a:cubicBezTo>
                  <a:lnTo>
                    <a:pt x="134198" y="34044"/>
                  </a:lnTo>
                  <a:cubicBezTo>
                    <a:pt x="134167" y="30305"/>
                    <a:pt x="132343" y="26536"/>
                    <a:pt x="129304" y="24196"/>
                  </a:cubicBezTo>
                  <a:cubicBezTo>
                    <a:pt x="128757" y="23740"/>
                    <a:pt x="128574" y="22828"/>
                    <a:pt x="128301" y="21339"/>
                  </a:cubicBezTo>
                  <a:cubicBezTo>
                    <a:pt x="127845" y="18846"/>
                    <a:pt x="127237" y="15442"/>
                    <a:pt x="123255" y="12980"/>
                  </a:cubicBezTo>
                  <a:cubicBezTo>
                    <a:pt x="122921" y="12797"/>
                    <a:pt x="122799" y="11855"/>
                    <a:pt x="122678" y="10852"/>
                  </a:cubicBezTo>
                  <a:cubicBezTo>
                    <a:pt x="122343" y="8238"/>
                    <a:pt x="121857" y="4256"/>
                    <a:pt x="116477" y="1399"/>
                  </a:cubicBezTo>
                  <a:cubicBezTo>
                    <a:pt x="114835" y="518"/>
                    <a:pt x="112677" y="1"/>
                    <a:pt x="110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0079325" y="2812200"/>
              <a:ext cx="53650" cy="51525"/>
            </a:xfrm>
            <a:custGeom>
              <a:avLst/>
              <a:gdLst/>
              <a:ahLst/>
              <a:cxnLst/>
              <a:rect l="l" t="t" r="r" b="b"/>
              <a:pathLst>
                <a:path w="2146" h="2061" extrusionOk="0">
                  <a:moveTo>
                    <a:pt x="452" y="0"/>
                  </a:moveTo>
                  <a:cubicBezTo>
                    <a:pt x="1" y="0"/>
                    <a:pt x="34" y="866"/>
                    <a:pt x="827" y="1660"/>
                  </a:cubicBezTo>
                  <a:cubicBezTo>
                    <a:pt x="1097" y="1929"/>
                    <a:pt x="1384" y="2060"/>
                    <a:pt x="1597" y="2060"/>
                  </a:cubicBezTo>
                  <a:cubicBezTo>
                    <a:pt x="2009" y="2060"/>
                    <a:pt x="2146" y="1568"/>
                    <a:pt x="1344" y="626"/>
                  </a:cubicBezTo>
                  <a:cubicBezTo>
                    <a:pt x="964" y="179"/>
                    <a:pt x="658" y="0"/>
                    <a:pt x="452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9075675" y="2806850"/>
              <a:ext cx="54125" cy="51175"/>
            </a:xfrm>
            <a:custGeom>
              <a:avLst/>
              <a:gdLst/>
              <a:ahLst/>
              <a:cxnLst/>
              <a:rect l="l" t="t" r="r" b="b"/>
              <a:pathLst>
                <a:path w="2165" h="2047" extrusionOk="0">
                  <a:moveTo>
                    <a:pt x="1714" y="0"/>
                  </a:moveTo>
                  <a:cubicBezTo>
                    <a:pt x="1508" y="0"/>
                    <a:pt x="1202" y="179"/>
                    <a:pt x="821" y="627"/>
                  </a:cubicBezTo>
                  <a:cubicBezTo>
                    <a:pt x="1" y="1547"/>
                    <a:pt x="128" y="2046"/>
                    <a:pt x="545" y="2046"/>
                  </a:cubicBezTo>
                  <a:cubicBezTo>
                    <a:pt x="762" y="2046"/>
                    <a:pt x="1057" y="1911"/>
                    <a:pt x="1337" y="1630"/>
                  </a:cubicBezTo>
                  <a:cubicBezTo>
                    <a:pt x="2130" y="858"/>
                    <a:pt x="2164" y="0"/>
                    <a:pt x="1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0095450" y="2614900"/>
              <a:ext cx="218875" cy="386975"/>
            </a:xfrm>
            <a:custGeom>
              <a:avLst/>
              <a:gdLst/>
              <a:ahLst/>
              <a:cxnLst/>
              <a:rect l="l" t="t" r="r" b="b"/>
              <a:pathLst>
                <a:path w="8755" h="15479" extrusionOk="0">
                  <a:moveTo>
                    <a:pt x="5153" y="1"/>
                  </a:moveTo>
                  <a:cubicBezTo>
                    <a:pt x="927" y="1"/>
                    <a:pt x="0" y="3575"/>
                    <a:pt x="0" y="7758"/>
                  </a:cubicBezTo>
                  <a:cubicBezTo>
                    <a:pt x="0" y="12014"/>
                    <a:pt x="61" y="15479"/>
                    <a:pt x="4225" y="15479"/>
                  </a:cubicBezTo>
                  <a:cubicBezTo>
                    <a:pt x="6718" y="15479"/>
                    <a:pt x="8754" y="12014"/>
                    <a:pt x="8754" y="7758"/>
                  </a:cubicBezTo>
                  <a:cubicBezTo>
                    <a:pt x="8754" y="3472"/>
                    <a:pt x="7964" y="99"/>
                    <a:pt x="5471" y="7"/>
                  </a:cubicBezTo>
                  <a:cubicBezTo>
                    <a:pt x="5363" y="3"/>
                    <a:pt x="5257" y="1"/>
                    <a:pt x="5153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0157000" y="2877225"/>
              <a:ext cx="196075" cy="206725"/>
            </a:xfrm>
            <a:custGeom>
              <a:avLst/>
              <a:gdLst/>
              <a:ahLst/>
              <a:cxnLst/>
              <a:rect l="l" t="t" r="r" b="b"/>
              <a:pathLst>
                <a:path w="7843" h="8269" extrusionOk="0">
                  <a:moveTo>
                    <a:pt x="0" y="1"/>
                  </a:moveTo>
                  <a:lnTo>
                    <a:pt x="0" y="8268"/>
                  </a:lnTo>
                  <a:lnTo>
                    <a:pt x="7842" y="8268"/>
                  </a:lnTo>
                  <a:lnTo>
                    <a:pt x="7842" y="1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9805150" y="3116600"/>
              <a:ext cx="902775" cy="794875"/>
            </a:xfrm>
            <a:custGeom>
              <a:avLst/>
              <a:gdLst/>
              <a:ahLst/>
              <a:cxnLst/>
              <a:rect l="l" t="t" r="r" b="b"/>
              <a:pathLst>
                <a:path w="36111" h="31795" extrusionOk="0">
                  <a:moveTo>
                    <a:pt x="6597" y="0"/>
                  </a:moveTo>
                  <a:cubicBezTo>
                    <a:pt x="3557" y="2614"/>
                    <a:pt x="1581" y="6627"/>
                    <a:pt x="852" y="11551"/>
                  </a:cubicBezTo>
                  <a:lnTo>
                    <a:pt x="1" y="21733"/>
                  </a:lnTo>
                  <a:cubicBezTo>
                    <a:pt x="1" y="29818"/>
                    <a:pt x="7509" y="31794"/>
                    <a:pt x="15624" y="31794"/>
                  </a:cubicBezTo>
                  <a:lnTo>
                    <a:pt x="19880" y="31794"/>
                  </a:lnTo>
                  <a:cubicBezTo>
                    <a:pt x="27995" y="31794"/>
                    <a:pt x="36111" y="29575"/>
                    <a:pt x="36111" y="21460"/>
                  </a:cubicBezTo>
                  <a:cubicBezTo>
                    <a:pt x="36111" y="21460"/>
                    <a:pt x="34986" y="14013"/>
                    <a:pt x="34622" y="11551"/>
                  </a:cubicBezTo>
                  <a:cubicBezTo>
                    <a:pt x="33801" y="6019"/>
                    <a:pt x="32372" y="2493"/>
                    <a:pt x="30305" y="244"/>
                  </a:cubicBezTo>
                  <a:cubicBezTo>
                    <a:pt x="28603" y="851"/>
                    <a:pt x="26901" y="1338"/>
                    <a:pt x="25290" y="1733"/>
                  </a:cubicBezTo>
                  <a:cubicBezTo>
                    <a:pt x="22962" y="2294"/>
                    <a:pt x="20428" y="2616"/>
                    <a:pt x="17876" y="2616"/>
                  </a:cubicBezTo>
                  <a:cubicBezTo>
                    <a:pt x="13929" y="2616"/>
                    <a:pt x="9938" y="1846"/>
                    <a:pt x="6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9944975" y="3140925"/>
              <a:ext cx="212800" cy="66875"/>
            </a:xfrm>
            <a:custGeom>
              <a:avLst/>
              <a:gdLst/>
              <a:ahLst/>
              <a:cxnLst/>
              <a:rect l="l" t="t" r="r" b="b"/>
              <a:pathLst>
                <a:path w="8512" h="2675" extrusionOk="0">
                  <a:moveTo>
                    <a:pt x="1" y="0"/>
                  </a:moveTo>
                  <a:lnTo>
                    <a:pt x="1" y="0"/>
                  </a:lnTo>
                  <a:cubicBezTo>
                    <a:pt x="548" y="517"/>
                    <a:pt x="1217" y="912"/>
                    <a:pt x="1885" y="1277"/>
                  </a:cubicBezTo>
                  <a:cubicBezTo>
                    <a:pt x="2554" y="1641"/>
                    <a:pt x="3283" y="1915"/>
                    <a:pt x="4013" y="2128"/>
                  </a:cubicBezTo>
                  <a:cubicBezTo>
                    <a:pt x="4742" y="2341"/>
                    <a:pt x="5472" y="2523"/>
                    <a:pt x="6232" y="2584"/>
                  </a:cubicBezTo>
                  <a:cubicBezTo>
                    <a:pt x="6627" y="2644"/>
                    <a:pt x="6992" y="2644"/>
                    <a:pt x="7387" y="2675"/>
                  </a:cubicBezTo>
                  <a:cubicBezTo>
                    <a:pt x="7752" y="2675"/>
                    <a:pt x="8147" y="2644"/>
                    <a:pt x="8512" y="2644"/>
                  </a:cubicBezTo>
                  <a:cubicBezTo>
                    <a:pt x="7752" y="2584"/>
                    <a:pt x="6992" y="2553"/>
                    <a:pt x="6262" y="2432"/>
                  </a:cubicBezTo>
                  <a:cubicBezTo>
                    <a:pt x="5502" y="2341"/>
                    <a:pt x="4773" y="2158"/>
                    <a:pt x="4074" y="1945"/>
                  </a:cubicBezTo>
                  <a:cubicBezTo>
                    <a:pt x="3344" y="1733"/>
                    <a:pt x="2645" y="1429"/>
                    <a:pt x="1946" y="1125"/>
                  </a:cubicBezTo>
                  <a:cubicBezTo>
                    <a:pt x="1277" y="821"/>
                    <a:pt x="609" y="456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9970050" y="3036800"/>
              <a:ext cx="592750" cy="145200"/>
            </a:xfrm>
            <a:custGeom>
              <a:avLst/>
              <a:gdLst/>
              <a:ahLst/>
              <a:cxnLst/>
              <a:rect l="l" t="t" r="r" b="b"/>
              <a:pathLst>
                <a:path w="23710" h="5808" extrusionOk="0">
                  <a:moveTo>
                    <a:pt x="9028" y="1"/>
                  </a:moveTo>
                  <a:cubicBezTo>
                    <a:pt x="5442" y="1"/>
                    <a:pt x="2402" y="1156"/>
                    <a:pt x="1" y="3192"/>
                  </a:cubicBezTo>
                  <a:cubicBezTo>
                    <a:pt x="3342" y="5038"/>
                    <a:pt x="7333" y="5808"/>
                    <a:pt x="11280" y="5808"/>
                  </a:cubicBezTo>
                  <a:cubicBezTo>
                    <a:pt x="13832" y="5808"/>
                    <a:pt x="16366" y="5486"/>
                    <a:pt x="18694" y="4925"/>
                  </a:cubicBezTo>
                  <a:cubicBezTo>
                    <a:pt x="20305" y="4530"/>
                    <a:pt x="22007" y="4043"/>
                    <a:pt x="23709" y="3436"/>
                  </a:cubicBezTo>
                  <a:cubicBezTo>
                    <a:pt x="21187" y="761"/>
                    <a:pt x="17721" y="1"/>
                    <a:pt x="13284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0157750" y="2953975"/>
              <a:ext cx="28150" cy="40300"/>
            </a:xfrm>
            <a:custGeom>
              <a:avLst/>
              <a:gdLst/>
              <a:ahLst/>
              <a:cxnLst/>
              <a:rect l="l" t="t" r="r" b="b"/>
              <a:pathLst>
                <a:path w="1126" h="1612" extrusionOk="0">
                  <a:moveTo>
                    <a:pt x="1125" y="1"/>
                  </a:moveTo>
                  <a:lnTo>
                    <a:pt x="1125" y="1"/>
                  </a:lnTo>
                  <a:cubicBezTo>
                    <a:pt x="1034" y="153"/>
                    <a:pt x="943" y="274"/>
                    <a:pt x="852" y="426"/>
                  </a:cubicBezTo>
                  <a:cubicBezTo>
                    <a:pt x="760" y="548"/>
                    <a:pt x="669" y="700"/>
                    <a:pt x="578" y="821"/>
                  </a:cubicBezTo>
                  <a:cubicBezTo>
                    <a:pt x="396" y="1095"/>
                    <a:pt x="213" y="1338"/>
                    <a:pt x="1" y="1612"/>
                  </a:cubicBezTo>
                  <a:cubicBezTo>
                    <a:pt x="152" y="1551"/>
                    <a:pt x="304" y="1460"/>
                    <a:pt x="426" y="1338"/>
                  </a:cubicBezTo>
                  <a:cubicBezTo>
                    <a:pt x="548" y="1217"/>
                    <a:pt x="669" y="1095"/>
                    <a:pt x="760" y="943"/>
                  </a:cubicBezTo>
                  <a:cubicBezTo>
                    <a:pt x="943" y="669"/>
                    <a:pt x="1095" y="335"/>
                    <a:pt x="1125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0046050" y="3301250"/>
              <a:ext cx="13700" cy="114775"/>
            </a:xfrm>
            <a:custGeom>
              <a:avLst/>
              <a:gdLst/>
              <a:ahLst/>
              <a:cxnLst/>
              <a:rect l="l" t="t" r="r" b="b"/>
              <a:pathLst>
                <a:path w="548" h="4591" extrusionOk="0">
                  <a:moveTo>
                    <a:pt x="547" y="1"/>
                  </a:moveTo>
                  <a:cubicBezTo>
                    <a:pt x="426" y="365"/>
                    <a:pt x="365" y="760"/>
                    <a:pt x="304" y="1125"/>
                  </a:cubicBezTo>
                  <a:cubicBezTo>
                    <a:pt x="244" y="1520"/>
                    <a:pt x="213" y="1915"/>
                    <a:pt x="152" y="2280"/>
                  </a:cubicBezTo>
                  <a:cubicBezTo>
                    <a:pt x="122" y="2675"/>
                    <a:pt x="92" y="3040"/>
                    <a:pt x="61" y="3435"/>
                  </a:cubicBezTo>
                  <a:cubicBezTo>
                    <a:pt x="31" y="3830"/>
                    <a:pt x="0" y="4226"/>
                    <a:pt x="31" y="4590"/>
                  </a:cubicBezTo>
                  <a:cubicBezTo>
                    <a:pt x="92" y="4226"/>
                    <a:pt x="152" y="3830"/>
                    <a:pt x="213" y="3466"/>
                  </a:cubicBezTo>
                  <a:cubicBezTo>
                    <a:pt x="274" y="3070"/>
                    <a:pt x="335" y="2706"/>
                    <a:pt x="365" y="2311"/>
                  </a:cubicBezTo>
                  <a:cubicBezTo>
                    <a:pt x="395" y="1915"/>
                    <a:pt x="456" y="1551"/>
                    <a:pt x="487" y="1156"/>
                  </a:cubicBezTo>
                  <a:cubicBezTo>
                    <a:pt x="517" y="760"/>
                    <a:pt x="517" y="396"/>
                    <a:pt x="547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0572650" y="3208550"/>
              <a:ext cx="53975" cy="196825"/>
            </a:xfrm>
            <a:custGeom>
              <a:avLst/>
              <a:gdLst/>
              <a:ahLst/>
              <a:cxnLst/>
              <a:rect l="l" t="t" r="r" b="b"/>
              <a:pathLst>
                <a:path w="2159" h="7873" extrusionOk="0">
                  <a:moveTo>
                    <a:pt x="1" y="0"/>
                  </a:moveTo>
                  <a:cubicBezTo>
                    <a:pt x="335" y="578"/>
                    <a:pt x="639" y="1216"/>
                    <a:pt x="882" y="1854"/>
                  </a:cubicBezTo>
                  <a:cubicBezTo>
                    <a:pt x="1125" y="2493"/>
                    <a:pt x="1338" y="3131"/>
                    <a:pt x="1490" y="3800"/>
                  </a:cubicBezTo>
                  <a:cubicBezTo>
                    <a:pt x="1672" y="4468"/>
                    <a:pt x="1824" y="5137"/>
                    <a:pt x="1916" y="5806"/>
                  </a:cubicBezTo>
                  <a:cubicBezTo>
                    <a:pt x="2037" y="6505"/>
                    <a:pt x="2067" y="7174"/>
                    <a:pt x="2128" y="7873"/>
                  </a:cubicBezTo>
                  <a:cubicBezTo>
                    <a:pt x="2159" y="7508"/>
                    <a:pt x="2159" y="7174"/>
                    <a:pt x="2159" y="6839"/>
                  </a:cubicBezTo>
                  <a:cubicBezTo>
                    <a:pt x="2128" y="6475"/>
                    <a:pt x="2128" y="6140"/>
                    <a:pt x="2067" y="5806"/>
                  </a:cubicBezTo>
                  <a:cubicBezTo>
                    <a:pt x="2007" y="5107"/>
                    <a:pt x="1885" y="4438"/>
                    <a:pt x="1703" y="3769"/>
                  </a:cubicBezTo>
                  <a:cubicBezTo>
                    <a:pt x="1520" y="3101"/>
                    <a:pt x="1308" y="2432"/>
                    <a:pt x="1034" y="1794"/>
                  </a:cubicBezTo>
                  <a:cubicBezTo>
                    <a:pt x="730" y="1155"/>
                    <a:pt x="426" y="547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0051375" y="2522000"/>
              <a:ext cx="866375" cy="1054375"/>
            </a:xfrm>
            <a:custGeom>
              <a:avLst/>
              <a:gdLst/>
              <a:ahLst/>
              <a:cxnLst/>
              <a:rect l="l" t="t" r="r" b="b"/>
              <a:pathLst>
                <a:path w="34655" h="42175" extrusionOk="0">
                  <a:moveTo>
                    <a:pt x="10182" y="1"/>
                  </a:moveTo>
                  <a:cubicBezTo>
                    <a:pt x="6806" y="1"/>
                    <a:pt x="3206" y="1485"/>
                    <a:pt x="2006" y="5973"/>
                  </a:cubicBezTo>
                  <a:cubicBezTo>
                    <a:pt x="2645" y="6611"/>
                    <a:pt x="4256" y="6945"/>
                    <a:pt x="4256" y="6945"/>
                  </a:cubicBezTo>
                  <a:cubicBezTo>
                    <a:pt x="4256" y="6945"/>
                    <a:pt x="2584" y="8495"/>
                    <a:pt x="4225" y="10319"/>
                  </a:cubicBezTo>
                  <a:cubicBezTo>
                    <a:pt x="5866" y="12143"/>
                    <a:pt x="2432" y="14848"/>
                    <a:pt x="6809" y="18222"/>
                  </a:cubicBezTo>
                  <a:cubicBezTo>
                    <a:pt x="9605" y="20350"/>
                    <a:pt x="0" y="25699"/>
                    <a:pt x="4833" y="29985"/>
                  </a:cubicBezTo>
                  <a:cubicBezTo>
                    <a:pt x="9666" y="34271"/>
                    <a:pt x="912" y="39590"/>
                    <a:pt x="12219" y="41566"/>
                  </a:cubicBezTo>
                  <a:cubicBezTo>
                    <a:pt x="14612" y="41984"/>
                    <a:pt x="16755" y="42175"/>
                    <a:pt x="18665" y="42175"/>
                  </a:cubicBezTo>
                  <a:cubicBezTo>
                    <a:pt x="34655" y="42175"/>
                    <a:pt x="34305" y="28808"/>
                    <a:pt x="27843" y="23784"/>
                  </a:cubicBezTo>
                  <a:cubicBezTo>
                    <a:pt x="25016" y="21626"/>
                    <a:pt x="27508" y="16125"/>
                    <a:pt x="21915" y="12690"/>
                  </a:cubicBezTo>
                  <a:cubicBezTo>
                    <a:pt x="19119" y="10988"/>
                    <a:pt x="22584" y="5061"/>
                    <a:pt x="15259" y="1170"/>
                  </a:cubicBezTo>
                  <a:cubicBezTo>
                    <a:pt x="13966" y="485"/>
                    <a:pt x="12110" y="1"/>
                    <a:pt x="10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8859100" y="2614850"/>
              <a:ext cx="246975" cy="387375"/>
            </a:xfrm>
            <a:custGeom>
              <a:avLst/>
              <a:gdLst/>
              <a:ahLst/>
              <a:cxnLst/>
              <a:rect l="l" t="t" r="r" b="b"/>
              <a:pathLst>
                <a:path w="9879" h="15495" extrusionOk="0">
                  <a:moveTo>
                    <a:pt x="4958" y="0"/>
                  </a:moveTo>
                  <a:cubicBezTo>
                    <a:pt x="4819" y="0"/>
                    <a:pt x="4676" y="3"/>
                    <a:pt x="4529" y="9"/>
                  </a:cubicBezTo>
                  <a:cubicBezTo>
                    <a:pt x="2037" y="101"/>
                    <a:pt x="0" y="3474"/>
                    <a:pt x="0" y="7760"/>
                  </a:cubicBezTo>
                  <a:cubicBezTo>
                    <a:pt x="0" y="12016"/>
                    <a:pt x="2037" y="15359"/>
                    <a:pt x="4529" y="15481"/>
                  </a:cubicBezTo>
                  <a:cubicBezTo>
                    <a:pt x="4714" y="15490"/>
                    <a:pt x="4893" y="15495"/>
                    <a:pt x="5066" y="15495"/>
                  </a:cubicBezTo>
                  <a:cubicBezTo>
                    <a:pt x="9879" y="15495"/>
                    <a:pt x="9879" y="11868"/>
                    <a:pt x="9879" y="7760"/>
                  </a:cubicBezTo>
                  <a:cubicBezTo>
                    <a:pt x="9879" y="2615"/>
                    <a:pt x="9082" y="0"/>
                    <a:pt x="4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8820350" y="2877225"/>
              <a:ext cx="196075" cy="206725"/>
            </a:xfrm>
            <a:custGeom>
              <a:avLst/>
              <a:gdLst/>
              <a:ahLst/>
              <a:cxnLst/>
              <a:rect l="l" t="t" r="r" b="b"/>
              <a:pathLst>
                <a:path w="7843" h="8269" extrusionOk="0">
                  <a:moveTo>
                    <a:pt x="0" y="1"/>
                  </a:moveTo>
                  <a:lnTo>
                    <a:pt x="0" y="8268"/>
                  </a:lnTo>
                  <a:lnTo>
                    <a:pt x="7842" y="8268"/>
                  </a:lnTo>
                  <a:lnTo>
                    <a:pt x="7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8465475" y="3036800"/>
              <a:ext cx="902775" cy="874675"/>
            </a:xfrm>
            <a:custGeom>
              <a:avLst/>
              <a:gdLst/>
              <a:ahLst/>
              <a:cxnLst/>
              <a:rect l="l" t="t" r="r" b="b"/>
              <a:pathLst>
                <a:path w="36111" h="34987" extrusionOk="0">
                  <a:moveTo>
                    <a:pt x="16232" y="1"/>
                  </a:moveTo>
                  <a:cubicBezTo>
                    <a:pt x="8146" y="1"/>
                    <a:pt x="3283" y="2524"/>
                    <a:pt x="1490" y="14743"/>
                  </a:cubicBezTo>
                  <a:cubicBezTo>
                    <a:pt x="1125" y="17205"/>
                    <a:pt x="0" y="24652"/>
                    <a:pt x="0" y="24652"/>
                  </a:cubicBezTo>
                  <a:cubicBezTo>
                    <a:pt x="0" y="32767"/>
                    <a:pt x="8146" y="34986"/>
                    <a:pt x="16232" y="34986"/>
                  </a:cubicBezTo>
                  <a:lnTo>
                    <a:pt x="20517" y="34986"/>
                  </a:lnTo>
                  <a:cubicBezTo>
                    <a:pt x="28603" y="34986"/>
                    <a:pt x="36110" y="33010"/>
                    <a:pt x="36110" y="24925"/>
                  </a:cubicBezTo>
                  <a:lnTo>
                    <a:pt x="35259" y="14743"/>
                  </a:lnTo>
                  <a:cubicBezTo>
                    <a:pt x="34256" y="1460"/>
                    <a:pt x="28603" y="1"/>
                    <a:pt x="20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714725" y="2533925"/>
              <a:ext cx="348800" cy="468025"/>
            </a:xfrm>
            <a:custGeom>
              <a:avLst/>
              <a:gdLst/>
              <a:ahLst/>
              <a:cxnLst/>
              <a:rect l="l" t="t" r="r" b="b"/>
              <a:pathLst>
                <a:path w="13952" h="18721" extrusionOk="0">
                  <a:moveTo>
                    <a:pt x="9040" y="0"/>
                  </a:moveTo>
                  <a:cubicBezTo>
                    <a:pt x="8242" y="0"/>
                    <a:pt x="7324" y="235"/>
                    <a:pt x="6535" y="936"/>
                  </a:cubicBezTo>
                  <a:cubicBezTo>
                    <a:pt x="6402" y="931"/>
                    <a:pt x="6268" y="928"/>
                    <a:pt x="6133" y="928"/>
                  </a:cubicBezTo>
                  <a:cubicBezTo>
                    <a:pt x="4710" y="928"/>
                    <a:pt x="3269" y="1238"/>
                    <a:pt x="2158" y="2182"/>
                  </a:cubicBezTo>
                  <a:cubicBezTo>
                    <a:pt x="182" y="3915"/>
                    <a:pt x="122" y="6651"/>
                    <a:pt x="61" y="9143"/>
                  </a:cubicBezTo>
                  <a:cubicBezTo>
                    <a:pt x="61" y="10967"/>
                    <a:pt x="0" y="13520"/>
                    <a:pt x="1672" y="15860"/>
                  </a:cubicBezTo>
                  <a:cubicBezTo>
                    <a:pt x="2149" y="16546"/>
                    <a:pt x="3677" y="18720"/>
                    <a:pt x="5769" y="18720"/>
                  </a:cubicBezTo>
                  <a:cubicBezTo>
                    <a:pt x="5812" y="18720"/>
                    <a:pt x="5854" y="18719"/>
                    <a:pt x="5897" y="18718"/>
                  </a:cubicBezTo>
                  <a:cubicBezTo>
                    <a:pt x="7417" y="18657"/>
                    <a:pt x="8450" y="17502"/>
                    <a:pt x="9909" y="15952"/>
                  </a:cubicBezTo>
                  <a:cubicBezTo>
                    <a:pt x="10699" y="15070"/>
                    <a:pt x="11581" y="14098"/>
                    <a:pt x="12128" y="12487"/>
                  </a:cubicBezTo>
                  <a:cubicBezTo>
                    <a:pt x="12736" y="10724"/>
                    <a:pt x="12614" y="9143"/>
                    <a:pt x="12462" y="8322"/>
                  </a:cubicBezTo>
                  <a:lnTo>
                    <a:pt x="12462" y="8322"/>
                  </a:lnTo>
                  <a:cubicBezTo>
                    <a:pt x="12554" y="8383"/>
                    <a:pt x="12584" y="8383"/>
                    <a:pt x="12645" y="8383"/>
                  </a:cubicBezTo>
                  <a:cubicBezTo>
                    <a:pt x="13557" y="8353"/>
                    <a:pt x="13952" y="2486"/>
                    <a:pt x="10730" y="936"/>
                  </a:cubicBezTo>
                  <a:cubicBezTo>
                    <a:pt x="11488" y="742"/>
                    <a:pt x="10455" y="0"/>
                    <a:pt x="9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982800" y="2779425"/>
              <a:ext cx="51850" cy="105900"/>
            </a:xfrm>
            <a:custGeom>
              <a:avLst/>
              <a:gdLst/>
              <a:ahLst/>
              <a:cxnLst/>
              <a:rect l="l" t="t" r="r" b="b"/>
              <a:pathLst>
                <a:path w="2074" h="4236" extrusionOk="0">
                  <a:moveTo>
                    <a:pt x="1498" y="0"/>
                  </a:moveTo>
                  <a:cubicBezTo>
                    <a:pt x="174" y="0"/>
                    <a:pt x="0" y="4235"/>
                    <a:pt x="1483" y="4235"/>
                  </a:cubicBezTo>
                  <a:cubicBezTo>
                    <a:pt x="1649" y="4235"/>
                    <a:pt x="1835" y="4182"/>
                    <a:pt x="2043" y="4065"/>
                  </a:cubicBezTo>
                  <a:lnTo>
                    <a:pt x="2074" y="235"/>
                  </a:lnTo>
                  <a:cubicBezTo>
                    <a:pt x="1863" y="72"/>
                    <a:pt x="1671" y="0"/>
                    <a:pt x="1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8975125" y="2679225"/>
              <a:ext cx="83150" cy="146125"/>
            </a:xfrm>
            <a:custGeom>
              <a:avLst/>
              <a:gdLst/>
              <a:ahLst/>
              <a:cxnLst/>
              <a:rect l="l" t="t" r="r" b="b"/>
              <a:pathLst>
                <a:path w="3326" h="5845" extrusionOk="0">
                  <a:moveTo>
                    <a:pt x="1739" y="1"/>
                  </a:moveTo>
                  <a:cubicBezTo>
                    <a:pt x="251" y="1"/>
                    <a:pt x="0" y="3405"/>
                    <a:pt x="2016" y="3848"/>
                  </a:cubicBezTo>
                  <a:cubicBezTo>
                    <a:pt x="2144" y="5177"/>
                    <a:pt x="2398" y="5844"/>
                    <a:pt x="2631" y="5844"/>
                  </a:cubicBezTo>
                  <a:cubicBezTo>
                    <a:pt x="3005" y="5844"/>
                    <a:pt x="3326" y="4122"/>
                    <a:pt x="2989" y="656"/>
                  </a:cubicBezTo>
                  <a:cubicBezTo>
                    <a:pt x="2512" y="191"/>
                    <a:pt x="2091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8832500" y="2551250"/>
              <a:ext cx="282700" cy="211275"/>
            </a:xfrm>
            <a:custGeom>
              <a:avLst/>
              <a:gdLst/>
              <a:ahLst/>
              <a:cxnLst/>
              <a:rect l="l" t="t" r="r" b="b"/>
              <a:pathLst>
                <a:path w="11308" h="8451" extrusionOk="0">
                  <a:moveTo>
                    <a:pt x="4833" y="0"/>
                  </a:moveTo>
                  <a:cubicBezTo>
                    <a:pt x="2159" y="0"/>
                    <a:pt x="0" y="1885"/>
                    <a:pt x="0" y="4225"/>
                  </a:cubicBezTo>
                  <a:cubicBezTo>
                    <a:pt x="0" y="6535"/>
                    <a:pt x="2159" y="8450"/>
                    <a:pt x="4833" y="8450"/>
                  </a:cubicBezTo>
                  <a:cubicBezTo>
                    <a:pt x="7508" y="8450"/>
                    <a:pt x="11308" y="5107"/>
                    <a:pt x="11308" y="2796"/>
                  </a:cubicBezTo>
                  <a:cubicBezTo>
                    <a:pt x="11308" y="456"/>
                    <a:pt x="7508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8995875" y="2941075"/>
              <a:ext cx="20550" cy="45600"/>
            </a:xfrm>
            <a:custGeom>
              <a:avLst/>
              <a:gdLst/>
              <a:ahLst/>
              <a:cxnLst/>
              <a:rect l="l" t="t" r="r" b="b"/>
              <a:pathLst>
                <a:path w="822" h="1824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5"/>
                    <a:pt x="92" y="699"/>
                    <a:pt x="213" y="1003"/>
                  </a:cubicBezTo>
                  <a:cubicBezTo>
                    <a:pt x="274" y="1155"/>
                    <a:pt x="365" y="1307"/>
                    <a:pt x="456" y="1459"/>
                  </a:cubicBezTo>
                  <a:cubicBezTo>
                    <a:pt x="578" y="1581"/>
                    <a:pt x="669" y="1733"/>
                    <a:pt x="821" y="1824"/>
                  </a:cubicBezTo>
                  <a:cubicBezTo>
                    <a:pt x="669" y="1520"/>
                    <a:pt x="548" y="1216"/>
                    <a:pt x="426" y="912"/>
                  </a:cubicBezTo>
                  <a:cubicBezTo>
                    <a:pt x="335" y="790"/>
                    <a:pt x="304" y="638"/>
                    <a:pt x="213" y="486"/>
                  </a:cubicBezTo>
                  <a:cubicBezTo>
                    <a:pt x="152" y="334"/>
                    <a:pt x="122" y="182"/>
                    <a:pt x="3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8929775" y="2797450"/>
              <a:ext cx="28900" cy="120850"/>
            </a:xfrm>
            <a:custGeom>
              <a:avLst/>
              <a:gdLst/>
              <a:ahLst/>
              <a:cxnLst/>
              <a:rect l="l" t="t" r="r" b="b"/>
              <a:pathLst>
                <a:path w="1156" h="4834" extrusionOk="0">
                  <a:moveTo>
                    <a:pt x="274" y="0"/>
                  </a:moveTo>
                  <a:cubicBezTo>
                    <a:pt x="152" y="426"/>
                    <a:pt x="91" y="851"/>
                    <a:pt x="30" y="1277"/>
                  </a:cubicBezTo>
                  <a:cubicBezTo>
                    <a:pt x="0" y="1702"/>
                    <a:pt x="0" y="2128"/>
                    <a:pt x="61" y="2553"/>
                  </a:cubicBezTo>
                  <a:cubicBezTo>
                    <a:pt x="91" y="2979"/>
                    <a:pt x="182" y="3405"/>
                    <a:pt x="365" y="3830"/>
                  </a:cubicBezTo>
                  <a:cubicBezTo>
                    <a:pt x="547" y="4225"/>
                    <a:pt x="821" y="4590"/>
                    <a:pt x="1155" y="4833"/>
                  </a:cubicBezTo>
                  <a:cubicBezTo>
                    <a:pt x="882" y="4499"/>
                    <a:pt x="669" y="4134"/>
                    <a:pt x="517" y="3739"/>
                  </a:cubicBezTo>
                  <a:cubicBezTo>
                    <a:pt x="395" y="3374"/>
                    <a:pt x="304" y="2949"/>
                    <a:pt x="274" y="2523"/>
                  </a:cubicBezTo>
                  <a:cubicBezTo>
                    <a:pt x="213" y="2128"/>
                    <a:pt x="213" y="1702"/>
                    <a:pt x="213" y="1277"/>
                  </a:cubicBezTo>
                  <a:cubicBezTo>
                    <a:pt x="213" y="851"/>
                    <a:pt x="243" y="426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8880375" y="2753375"/>
              <a:ext cx="29650" cy="172525"/>
            </a:xfrm>
            <a:custGeom>
              <a:avLst/>
              <a:gdLst/>
              <a:ahLst/>
              <a:cxnLst/>
              <a:rect l="l" t="t" r="r" b="b"/>
              <a:pathLst>
                <a:path w="1186" h="6901" extrusionOk="0">
                  <a:moveTo>
                    <a:pt x="244" y="0"/>
                  </a:moveTo>
                  <a:cubicBezTo>
                    <a:pt x="122" y="578"/>
                    <a:pt x="61" y="1186"/>
                    <a:pt x="31" y="1763"/>
                  </a:cubicBezTo>
                  <a:cubicBezTo>
                    <a:pt x="0" y="2371"/>
                    <a:pt x="0" y="2979"/>
                    <a:pt x="31" y="3557"/>
                  </a:cubicBezTo>
                  <a:cubicBezTo>
                    <a:pt x="92" y="4165"/>
                    <a:pt x="183" y="4772"/>
                    <a:pt x="335" y="5350"/>
                  </a:cubicBezTo>
                  <a:cubicBezTo>
                    <a:pt x="517" y="5897"/>
                    <a:pt x="760" y="6475"/>
                    <a:pt x="1186" y="6900"/>
                  </a:cubicBezTo>
                  <a:cubicBezTo>
                    <a:pt x="821" y="6444"/>
                    <a:pt x="639" y="5867"/>
                    <a:pt x="487" y="5289"/>
                  </a:cubicBezTo>
                  <a:cubicBezTo>
                    <a:pt x="365" y="4712"/>
                    <a:pt x="274" y="4134"/>
                    <a:pt x="244" y="3557"/>
                  </a:cubicBezTo>
                  <a:cubicBezTo>
                    <a:pt x="213" y="2949"/>
                    <a:pt x="213" y="2371"/>
                    <a:pt x="213" y="1763"/>
                  </a:cubicBezTo>
                  <a:cubicBezTo>
                    <a:pt x="213" y="1186"/>
                    <a:pt x="213" y="608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8844650" y="2833150"/>
              <a:ext cx="28150" cy="120850"/>
            </a:xfrm>
            <a:custGeom>
              <a:avLst/>
              <a:gdLst/>
              <a:ahLst/>
              <a:cxnLst/>
              <a:rect l="l" t="t" r="r" b="b"/>
              <a:pathLst>
                <a:path w="1126" h="4834" extrusionOk="0">
                  <a:moveTo>
                    <a:pt x="62" y="1"/>
                  </a:moveTo>
                  <a:cubicBezTo>
                    <a:pt x="1" y="426"/>
                    <a:pt x="1" y="852"/>
                    <a:pt x="1" y="1247"/>
                  </a:cubicBezTo>
                  <a:cubicBezTo>
                    <a:pt x="1" y="1673"/>
                    <a:pt x="62" y="2098"/>
                    <a:pt x="122" y="2524"/>
                  </a:cubicBezTo>
                  <a:cubicBezTo>
                    <a:pt x="183" y="2949"/>
                    <a:pt x="274" y="3375"/>
                    <a:pt x="457" y="3770"/>
                  </a:cubicBezTo>
                  <a:cubicBezTo>
                    <a:pt x="609" y="4165"/>
                    <a:pt x="791" y="4560"/>
                    <a:pt x="1125" y="4834"/>
                  </a:cubicBezTo>
                  <a:cubicBezTo>
                    <a:pt x="882" y="4499"/>
                    <a:pt x="730" y="4104"/>
                    <a:pt x="609" y="3709"/>
                  </a:cubicBezTo>
                  <a:cubicBezTo>
                    <a:pt x="487" y="3314"/>
                    <a:pt x="396" y="2919"/>
                    <a:pt x="335" y="2493"/>
                  </a:cubicBezTo>
                  <a:cubicBezTo>
                    <a:pt x="183" y="1673"/>
                    <a:pt x="122" y="822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8794500" y="2797450"/>
              <a:ext cx="29675" cy="143650"/>
            </a:xfrm>
            <a:custGeom>
              <a:avLst/>
              <a:gdLst/>
              <a:ahLst/>
              <a:cxnLst/>
              <a:rect l="l" t="t" r="r" b="b"/>
              <a:pathLst>
                <a:path w="1187" h="5746" extrusionOk="0">
                  <a:moveTo>
                    <a:pt x="244" y="0"/>
                  </a:moveTo>
                  <a:lnTo>
                    <a:pt x="244" y="0"/>
                  </a:lnTo>
                  <a:cubicBezTo>
                    <a:pt x="122" y="487"/>
                    <a:pt x="92" y="1003"/>
                    <a:pt x="61" y="1490"/>
                  </a:cubicBezTo>
                  <a:cubicBezTo>
                    <a:pt x="1" y="2006"/>
                    <a:pt x="31" y="2493"/>
                    <a:pt x="61" y="3009"/>
                  </a:cubicBezTo>
                  <a:cubicBezTo>
                    <a:pt x="122" y="3496"/>
                    <a:pt x="213" y="4012"/>
                    <a:pt x="365" y="4499"/>
                  </a:cubicBezTo>
                  <a:cubicBezTo>
                    <a:pt x="548" y="4955"/>
                    <a:pt x="791" y="5441"/>
                    <a:pt x="1186" y="5745"/>
                  </a:cubicBezTo>
                  <a:cubicBezTo>
                    <a:pt x="852" y="5380"/>
                    <a:pt x="669" y="4894"/>
                    <a:pt x="548" y="4438"/>
                  </a:cubicBezTo>
                  <a:cubicBezTo>
                    <a:pt x="396" y="3952"/>
                    <a:pt x="335" y="3465"/>
                    <a:pt x="274" y="2979"/>
                  </a:cubicBezTo>
                  <a:cubicBezTo>
                    <a:pt x="213" y="2493"/>
                    <a:pt x="213" y="2006"/>
                    <a:pt x="213" y="1490"/>
                  </a:cubicBezTo>
                  <a:cubicBezTo>
                    <a:pt x="213" y="1003"/>
                    <a:pt x="213" y="517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8747400" y="2779975"/>
              <a:ext cx="23575" cy="104875"/>
            </a:xfrm>
            <a:custGeom>
              <a:avLst/>
              <a:gdLst/>
              <a:ahLst/>
              <a:cxnLst/>
              <a:rect l="l" t="t" r="r" b="b"/>
              <a:pathLst>
                <a:path w="943" h="4195" extrusionOk="0">
                  <a:moveTo>
                    <a:pt x="243" y="0"/>
                  </a:moveTo>
                  <a:cubicBezTo>
                    <a:pt x="122" y="335"/>
                    <a:pt x="61" y="699"/>
                    <a:pt x="30" y="1094"/>
                  </a:cubicBezTo>
                  <a:cubicBezTo>
                    <a:pt x="0" y="1459"/>
                    <a:pt x="0" y="1824"/>
                    <a:pt x="61" y="2189"/>
                  </a:cubicBezTo>
                  <a:cubicBezTo>
                    <a:pt x="91" y="2553"/>
                    <a:pt x="152" y="2949"/>
                    <a:pt x="304" y="3283"/>
                  </a:cubicBezTo>
                  <a:cubicBezTo>
                    <a:pt x="456" y="3648"/>
                    <a:pt x="638" y="3952"/>
                    <a:pt x="942" y="4195"/>
                  </a:cubicBezTo>
                  <a:cubicBezTo>
                    <a:pt x="486" y="3617"/>
                    <a:pt x="334" y="2888"/>
                    <a:pt x="274" y="2189"/>
                  </a:cubicBezTo>
                  <a:cubicBezTo>
                    <a:pt x="182" y="1459"/>
                    <a:pt x="213" y="73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8967750" y="2712325"/>
              <a:ext cx="9150" cy="110225"/>
            </a:xfrm>
            <a:custGeom>
              <a:avLst/>
              <a:gdLst/>
              <a:ahLst/>
              <a:cxnLst/>
              <a:rect l="l" t="t" r="r" b="b"/>
              <a:pathLst>
                <a:path w="366" h="4409" extrusionOk="0">
                  <a:moveTo>
                    <a:pt x="183" y="1"/>
                  </a:moveTo>
                  <a:cubicBezTo>
                    <a:pt x="153" y="730"/>
                    <a:pt x="153" y="1490"/>
                    <a:pt x="153" y="2220"/>
                  </a:cubicBezTo>
                  <a:cubicBezTo>
                    <a:pt x="122" y="2949"/>
                    <a:pt x="122" y="3679"/>
                    <a:pt x="1" y="4408"/>
                  </a:cubicBezTo>
                  <a:cubicBezTo>
                    <a:pt x="153" y="4074"/>
                    <a:pt x="214" y="3709"/>
                    <a:pt x="274" y="3314"/>
                  </a:cubicBezTo>
                  <a:cubicBezTo>
                    <a:pt x="335" y="2949"/>
                    <a:pt x="335" y="2585"/>
                    <a:pt x="366" y="2220"/>
                  </a:cubicBezTo>
                  <a:cubicBezTo>
                    <a:pt x="366" y="1855"/>
                    <a:pt x="366" y="1460"/>
                    <a:pt x="335" y="1095"/>
                  </a:cubicBezTo>
                  <a:cubicBezTo>
                    <a:pt x="305" y="730"/>
                    <a:pt x="244" y="366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9113650" y="3301250"/>
              <a:ext cx="13700" cy="114775"/>
            </a:xfrm>
            <a:custGeom>
              <a:avLst/>
              <a:gdLst/>
              <a:ahLst/>
              <a:cxnLst/>
              <a:rect l="l" t="t" r="r" b="b"/>
              <a:pathLst>
                <a:path w="548" h="459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96"/>
                    <a:pt x="31" y="760"/>
                    <a:pt x="62" y="1156"/>
                  </a:cubicBezTo>
                  <a:cubicBezTo>
                    <a:pt x="92" y="1551"/>
                    <a:pt x="153" y="1915"/>
                    <a:pt x="183" y="2311"/>
                  </a:cubicBezTo>
                  <a:cubicBezTo>
                    <a:pt x="214" y="2706"/>
                    <a:pt x="274" y="3070"/>
                    <a:pt x="335" y="3466"/>
                  </a:cubicBezTo>
                  <a:cubicBezTo>
                    <a:pt x="396" y="3830"/>
                    <a:pt x="457" y="4226"/>
                    <a:pt x="548" y="4590"/>
                  </a:cubicBezTo>
                  <a:cubicBezTo>
                    <a:pt x="548" y="4226"/>
                    <a:pt x="518" y="3830"/>
                    <a:pt x="487" y="3435"/>
                  </a:cubicBezTo>
                  <a:cubicBezTo>
                    <a:pt x="487" y="3040"/>
                    <a:pt x="426" y="2675"/>
                    <a:pt x="396" y="2280"/>
                  </a:cubicBezTo>
                  <a:cubicBezTo>
                    <a:pt x="335" y="1915"/>
                    <a:pt x="305" y="1520"/>
                    <a:pt x="244" y="1125"/>
                  </a:cubicBezTo>
                  <a:cubicBezTo>
                    <a:pt x="183" y="760"/>
                    <a:pt x="122" y="365"/>
                    <a:pt x="1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546775" y="3208550"/>
              <a:ext cx="53975" cy="196825"/>
            </a:xfrm>
            <a:custGeom>
              <a:avLst/>
              <a:gdLst/>
              <a:ahLst/>
              <a:cxnLst/>
              <a:rect l="l" t="t" r="r" b="b"/>
              <a:pathLst>
                <a:path w="2159" h="7873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733" y="547"/>
                    <a:pt x="1429" y="1155"/>
                    <a:pt x="1125" y="1794"/>
                  </a:cubicBezTo>
                  <a:cubicBezTo>
                    <a:pt x="852" y="2432"/>
                    <a:pt x="639" y="3101"/>
                    <a:pt x="457" y="3769"/>
                  </a:cubicBezTo>
                  <a:cubicBezTo>
                    <a:pt x="305" y="4438"/>
                    <a:pt x="153" y="5107"/>
                    <a:pt x="92" y="5806"/>
                  </a:cubicBezTo>
                  <a:cubicBezTo>
                    <a:pt x="31" y="6140"/>
                    <a:pt x="31" y="6475"/>
                    <a:pt x="1" y="6839"/>
                  </a:cubicBezTo>
                  <a:cubicBezTo>
                    <a:pt x="1" y="7174"/>
                    <a:pt x="1" y="7508"/>
                    <a:pt x="31" y="7873"/>
                  </a:cubicBezTo>
                  <a:cubicBezTo>
                    <a:pt x="92" y="7174"/>
                    <a:pt x="122" y="6505"/>
                    <a:pt x="244" y="5806"/>
                  </a:cubicBezTo>
                  <a:cubicBezTo>
                    <a:pt x="335" y="5137"/>
                    <a:pt x="487" y="4468"/>
                    <a:pt x="669" y="3800"/>
                  </a:cubicBezTo>
                  <a:cubicBezTo>
                    <a:pt x="821" y="3131"/>
                    <a:pt x="1034" y="2493"/>
                    <a:pt x="1277" y="1854"/>
                  </a:cubicBezTo>
                  <a:cubicBezTo>
                    <a:pt x="1551" y="1216"/>
                    <a:pt x="1824" y="578"/>
                    <a:pt x="2159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582475" y="4643975"/>
              <a:ext cx="3964375" cy="391400"/>
            </a:xfrm>
            <a:custGeom>
              <a:avLst/>
              <a:gdLst/>
              <a:ahLst/>
              <a:cxnLst/>
              <a:rect l="l" t="t" r="r" b="b"/>
              <a:pathLst>
                <a:path w="158575" h="15656" extrusionOk="0">
                  <a:moveTo>
                    <a:pt x="18755" y="1"/>
                  </a:moveTo>
                  <a:cubicBezTo>
                    <a:pt x="18268" y="1"/>
                    <a:pt x="17752" y="183"/>
                    <a:pt x="17356" y="487"/>
                  </a:cubicBezTo>
                  <a:lnTo>
                    <a:pt x="3770" y="11247"/>
                  </a:lnTo>
                  <a:cubicBezTo>
                    <a:pt x="0" y="14226"/>
                    <a:pt x="8025" y="15259"/>
                    <a:pt x="9758" y="15259"/>
                  </a:cubicBezTo>
                  <a:cubicBezTo>
                    <a:pt x="36506" y="15259"/>
                    <a:pt x="63224" y="15289"/>
                    <a:pt x="89941" y="15289"/>
                  </a:cubicBezTo>
                  <a:cubicBezTo>
                    <a:pt x="105018" y="15289"/>
                    <a:pt x="120124" y="15411"/>
                    <a:pt x="135201" y="15472"/>
                  </a:cubicBezTo>
                  <a:lnTo>
                    <a:pt x="146842" y="15472"/>
                  </a:lnTo>
                  <a:cubicBezTo>
                    <a:pt x="148021" y="15472"/>
                    <a:pt x="149534" y="15656"/>
                    <a:pt x="151016" y="15656"/>
                  </a:cubicBezTo>
                  <a:cubicBezTo>
                    <a:pt x="152018" y="15656"/>
                    <a:pt x="153005" y="15572"/>
                    <a:pt x="153864" y="15289"/>
                  </a:cubicBezTo>
                  <a:cubicBezTo>
                    <a:pt x="154380" y="15138"/>
                    <a:pt x="154836" y="14894"/>
                    <a:pt x="155231" y="14560"/>
                  </a:cubicBezTo>
                  <a:cubicBezTo>
                    <a:pt x="158575" y="11703"/>
                    <a:pt x="144015" y="2341"/>
                    <a:pt x="141644" y="487"/>
                  </a:cubicBezTo>
                  <a:cubicBezTo>
                    <a:pt x="141249" y="183"/>
                    <a:pt x="140763" y="1"/>
                    <a:pt x="140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1163850" y="4681975"/>
              <a:ext cx="115525" cy="257625"/>
            </a:xfrm>
            <a:custGeom>
              <a:avLst/>
              <a:gdLst/>
              <a:ahLst/>
              <a:cxnLst/>
              <a:rect l="l" t="t" r="r" b="b"/>
              <a:pathLst>
                <a:path w="4621" h="10305" extrusionOk="0">
                  <a:moveTo>
                    <a:pt x="0" y="0"/>
                  </a:moveTo>
                  <a:lnTo>
                    <a:pt x="2706" y="10304"/>
                  </a:lnTo>
                  <a:lnTo>
                    <a:pt x="4621" y="10304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866675" y="4681975"/>
              <a:ext cx="115525" cy="257625"/>
            </a:xfrm>
            <a:custGeom>
              <a:avLst/>
              <a:gdLst/>
              <a:ahLst/>
              <a:cxnLst/>
              <a:rect l="l" t="t" r="r" b="b"/>
              <a:pathLst>
                <a:path w="4621" h="10305" extrusionOk="0">
                  <a:moveTo>
                    <a:pt x="0" y="0"/>
                  </a:moveTo>
                  <a:lnTo>
                    <a:pt x="0" y="10304"/>
                  </a:lnTo>
                  <a:lnTo>
                    <a:pt x="1946" y="10304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588550" y="3373450"/>
              <a:ext cx="3968950" cy="1392900"/>
            </a:xfrm>
            <a:custGeom>
              <a:avLst/>
              <a:gdLst/>
              <a:ahLst/>
              <a:cxnLst/>
              <a:rect l="l" t="t" r="r" b="b"/>
              <a:pathLst>
                <a:path w="158758" h="55716" extrusionOk="0">
                  <a:moveTo>
                    <a:pt x="12414" y="3032"/>
                  </a:moveTo>
                  <a:lnTo>
                    <a:pt x="12414" y="3032"/>
                  </a:lnTo>
                  <a:cubicBezTo>
                    <a:pt x="12410" y="3035"/>
                    <a:pt x="12406" y="3037"/>
                    <a:pt x="12402" y="3040"/>
                  </a:cubicBezTo>
                  <a:cubicBezTo>
                    <a:pt x="12406" y="3037"/>
                    <a:pt x="12410" y="3035"/>
                    <a:pt x="12414" y="3032"/>
                  </a:cubicBezTo>
                  <a:close/>
                  <a:moveTo>
                    <a:pt x="2006" y="20465"/>
                  </a:moveTo>
                  <a:lnTo>
                    <a:pt x="2006" y="20465"/>
                  </a:lnTo>
                  <a:cubicBezTo>
                    <a:pt x="1996" y="20470"/>
                    <a:pt x="1986" y="20477"/>
                    <a:pt x="1976" y="20487"/>
                  </a:cubicBezTo>
                  <a:cubicBezTo>
                    <a:pt x="1984" y="20481"/>
                    <a:pt x="1994" y="20474"/>
                    <a:pt x="2006" y="20465"/>
                  </a:cubicBezTo>
                  <a:close/>
                  <a:moveTo>
                    <a:pt x="156794" y="20473"/>
                  </a:moveTo>
                  <a:lnTo>
                    <a:pt x="156812" y="20487"/>
                  </a:lnTo>
                  <a:cubicBezTo>
                    <a:pt x="156807" y="20482"/>
                    <a:pt x="156801" y="20477"/>
                    <a:pt x="156794" y="20473"/>
                  </a:cubicBezTo>
                  <a:close/>
                  <a:moveTo>
                    <a:pt x="18755" y="0"/>
                  </a:moveTo>
                  <a:cubicBezTo>
                    <a:pt x="18481" y="0"/>
                    <a:pt x="18208" y="0"/>
                    <a:pt x="17965" y="30"/>
                  </a:cubicBezTo>
                  <a:cubicBezTo>
                    <a:pt x="17691" y="91"/>
                    <a:pt x="17448" y="122"/>
                    <a:pt x="17205" y="213"/>
                  </a:cubicBezTo>
                  <a:cubicBezTo>
                    <a:pt x="16961" y="274"/>
                    <a:pt x="16749" y="365"/>
                    <a:pt x="16506" y="456"/>
                  </a:cubicBezTo>
                  <a:cubicBezTo>
                    <a:pt x="16293" y="547"/>
                    <a:pt x="16080" y="669"/>
                    <a:pt x="15898" y="790"/>
                  </a:cubicBezTo>
                  <a:cubicBezTo>
                    <a:pt x="14746" y="1548"/>
                    <a:pt x="13565" y="2275"/>
                    <a:pt x="12414" y="3032"/>
                  </a:cubicBezTo>
                  <a:lnTo>
                    <a:pt x="12414" y="3032"/>
                  </a:lnTo>
                  <a:cubicBezTo>
                    <a:pt x="12503" y="2974"/>
                    <a:pt x="12620" y="2916"/>
                    <a:pt x="12736" y="2857"/>
                  </a:cubicBezTo>
                  <a:lnTo>
                    <a:pt x="12736" y="2857"/>
                  </a:lnTo>
                  <a:cubicBezTo>
                    <a:pt x="12281" y="3100"/>
                    <a:pt x="11885" y="3404"/>
                    <a:pt x="11551" y="3739"/>
                  </a:cubicBezTo>
                  <a:cubicBezTo>
                    <a:pt x="11095" y="4225"/>
                    <a:pt x="10761" y="4803"/>
                    <a:pt x="10548" y="5411"/>
                  </a:cubicBezTo>
                  <a:cubicBezTo>
                    <a:pt x="10335" y="6049"/>
                    <a:pt x="10274" y="6718"/>
                    <a:pt x="10396" y="7447"/>
                  </a:cubicBezTo>
                  <a:lnTo>
                    <a:pt x="11308" y="13587"/>
                  </a:lnTo>
                  <a:cubicBezTo>
                    <a:pt x="10799" y="13976"/>
                    <a:pt x="2728" y="19927"/>
                    <a:pt x="2006" y="20465"/>
                  </a:cubicBezTo>
                  <a:lnTo>
                    <a:pt x="2006" y="20465"/>
                  </a:lnTo>
                  <a:cubicBezTo>
                    <a:pt x="2012" y="20461"/>
                    <a:pt x="2018" y="20458"/>
                    <a:pt x="2024" y="20455"/>
                  </a:cubicBezTo>
                  <a:lnTo>
                    <a:pt x="2024" y="20455"/>
                  </a:lnTo>
                  <a:cubicBezTo>
                    <a:pt x="1768" y="20631"/>
                    <a:pt x="1538" y="20834"/>
                    <a:pt x="1308" y="21064"/>
                  </a:cubicBezTo>
                  <a:cubicBezTo>
                    <a:pt x="821" y="21581"/>
                    <a:pt x="457" y="22189"/>
                    <a:pt x="244" y="22888"/>
                  </a:cubicBezTo>
                  <a:cubicBezTo>
                    <a:pt x="61" y="23557"/>
                    <a:pt x="1" y="24317"/>
                    <a:pt x="153" y="25076"/>
                  </a:cubicBezTo>
                  <a:lnTo>
                    <a:pt x="5837" y="55715"/>
                  </a:lnTo>
                  <a:lnTo>
                    <a:pt x="152921" y="55715"/>
                  </a:lnTo>
                  <a:lnTo>
                    <a:pt x="158605" y="25076"/>
                  </a:lnTo>
                  <a:cubicBezTo>
                    <a:pt x="158757" y="24317"/>
                    <a:pt x="158727" y="23557"/>
                    <a:pt x="158514" y="22888"/>
                  </a:cubicBezTo>
                  <a:cubicBezTo>
                    <a:pt x="158301" y="22189"/>
                    <a:pt x="157937" y="21581"/>
                    <a:pt x="157450" y="21064"/>
                  </a:cubicBezTo>
                  <a:cubicBezTo>
                    <a:pt x="157244" y="20829"/>
                    <a:pt x="156981" y="20622"/>
                    <a:pt x="156716" y="20443"/>
                  </a:cubicBezTo>
                  <a:lnTo>
                    <a:pt x="156716" y="20443"/>
                  </a:lnTo>
                  <a:cubicBezTo>
                    <a:pt x="156741" y="20455"/>
                    <a:pt x="156771" y="20461"/>
                    <a:pt x="156794" y="20473"/>
                  </a:cubicBezTo>
                  <a:lnTo>
                    <a:pt x="156794" y="20473"/>
                  </a:lnTo>
                  <a:lnTo>
                    <a:pt x="147450" y="13587"/>
                  </a:lnTo>
                  <a:lnTo>
                    <a:pt x="148392" y="7447"/>
                  </a:lnTo>
                  <a:cubicBezTo>
                    <a:pt x="148484" y="6718"/>
                    <a:pt x="148423" y="6049"/>
                    <a:pt x="148240" y="5411"/>
                  </a:cubicBezTo>
                  <a:cubicBezTo>
                    <a:pt x="148028" y="4803"/>
                    <a:pt x="147693" y="4225"/>
                    <a:pt x="147237" y="3739"/>
                  </a:cubicBezTo>
                  <a:cubicBezTo>
                    <a:pt x="146903" y="3404"/>
                    <a:pt x="146508" y="3100"/>
                    <a:pt x="146052" y="2857"/>
                  </a:cubicBezTo>
                  <a:lnTo>
                    <a:pt x="146052" y="2857"/>
                  </a:lnTo>
                  <a:cubicBezTo>
                    <a:pt x="146174" y="2918"/>
                    <a:pt x="146265" y="2979"/>
                    <a:pt x="146386" y="3040"/>
                  </a:cubicBezTo>
                  <a:cubicBezTo>
                    <a:pt x="145201" y="2280"/>
                    <a:pt x="144046" y="1550"/>
                    <a:pt x="142891" y="790"/>
                  </a:cubicBezTo>
                  <a:cubicBezTo>
                    <a:pt x="142678" y="669"/>
                    <a:pt x="142465" y="547"/>
                    <a:pt x="142253" y="456"/>
                  </a:cubicBezTo>
                  <a:cubicBezTo>
                    <a:pt x="142040" y="365"/>
                    <a:pt x="141797" y="274"/>
                    <a:pt x="141553" y="213"/>
                  </a:cubicBezTo>
                  <a:cubicBezTo>
                    <a:pt x="141310" y="122"/>
                    <a:pt x="141067" y="91"/>
                    <a:pt x="140824" y="30"/>
                  </a:cubicBezTo>
                  <a:cubicBezTo>
                    <a:pt x="140550" y="0"/>
                    <a:pt x="140277" y="0"/>
                    <a:pt x="140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7852225" y="3448675"/>
              <a:ext cx="3441600" cy="83600"/>
            </a:xfrm>
            <a:custGeom>
              <a:avLst/>
              <a:gdLst/>
              <a:ahLst/>
              <a:cxnLst/>
              <a:rect l="l" t="t" r="r" b="b"/>
              <a:pathLst>
                <a:path w="137664" h="3344" extrusionOk="0">
                  <a:moveTo>
                    <a:pt x="1156" y="1490"/>
                  </a:moveTo>
                  <a:cubicBezTo>
                    <a:pt x="609" y="2006"/>
                    <a:pt x="214" y="2645"/>
                    <a:pt x="1" y="3344"/>
                  </a:cubicBezTo>
                  <a:cubicBezTo>
                    <a:pt x="214" y="2645"/>
                    <a:pt x="639" y="2006"/>
                    <a:pt x="1156" y="1490"/>
                  </a:cubicBezTo>
                  <a:close/>
                  <a:moveTo>
                    <a:pt x="68847" y="0"/>
                  </a:moveTo>
                  <a:lnTo>
                    <a:pt x="33710" y="31"/>
                  </a:lnTo>
                  <a:lnTo>
                    <a:pt x="16171" y="31"/>
                  </a:lnTo>
                  <a:lnTo>
                    <a:pt x="7387" y="61"/>
                  </a:lnTo>
                  <a:lnTo>
                    <a:pt x="5199" y="61"/>
                  </a:lnTo>
                  <a:cubicBezTo>
                    <a:pt x="4469" y="61"/>
                    <a:pt x="3709" y="122"/>
                    <a:pt x="3010" y="365"/>
                  </a:cubicBezTo>
                  <a:cubicBezTo>
                    <a:pt x="2311" y="608"/>
                    <a:pt x="1673" y="973"/>
                    <a:pt x="1156" y="1490"/>
                  </a:cubicBezTo>
                  <a:cubicBezTo>
                    <a:pt x="1673" y="1003"/>
                    <a:pt x="2341" y="608"/>
                    <a:pt x="3041" y="395"/>
                  </a:cubicBezTo>
                  <a:cubicBezTo>
                    <a:pt x="3606" y="190"/>
                    <a:pt x="4236" y="115"/>
                    <a:pt x="4858" y="115"/>
                  </a:cubicBezTo>
                  <a:cubicBezTo>
                    <a:pt x="4972" y="115"/>
                    <a:pt x="5086" y="117"/>
                    <a:pt x="5199" y="122"/>
                  </a:cubicBezTo>
                  <a:lnTo>
                    <a:pt x="7387" y="122"/>
                  </a:lnTo>
                  <a:lnTo>
                    <a:pt x="16171" y="152"/>
                  </a:lnTo>
                  <a:lnTo>
                    <a:pt x="33710" y="152"/>
                  </a:lnTo>
                  <a:lnTo>
                    <a:pt x="68847" y="213"/>
                  </a:lnTo>
                  <a:lnTo>
                    <a:pt x="103954" y="152"/>
                  </a:lnTo>
                  <a:lnTo>
                    <a:pt x="121523" y="152"/>
                  </a:lnTo>
                  <a:lnTo>
                    <a:pt x="130307" y="122"/>
                  </a:lnTo>
                  <a:lnTo>
                    <a:pt x="132496" y="122"/>
                  </a:lnTo>
                  <a:cubicBezTo>
                    <a:pt x="132609" y="117"/>
                    <a:pt x="132722" y="115"/>
                    <a:pt x="132834" y="115"/>
                  </a:cubicBezTo>
                  <a:cubicBezTo>
                    <a:pt x="133450" y="115"/>
                    <a:pt x="134063" y="190"/>
                    <a:pt x="134654" y="395"/>
                  </a:cubicBezTo>
                  <a:cubicBezTo>
                    <a:pt x="135353" y="608"/>
                    <a:pt x="135991" y="1003"/>
                    <a:pt x="136508" y="1490"/>
                  </a:cubicBezTo>
                  <a:cubicBezTo>
                    <a:pt x="137055" y="2006"/>
                    <a:pt x="137450" y="2645"/>
                    <a:pt x="137663" y="3344"/>
                  </a:cubicBezTo>
                  <a:cubicBezTo>
                    <a:pt x="137450" y="2645"/>
                    <a:pt x="137055" y="2006"/>
                    <a:pt x="136538" y="1490"/>
                  </a:cubicBezTo>
                  <a:cubicBezTo>
                    <a:pt x="135991" y="973"/>
                    <a:pt x="135353" y="608"/>
                    <a:pt x="134654" y="365"/>
                  </a:cubicBezTo>
                  <a:cubicBezTo>
                    <a:pt x="133955" y="122"/>
                    <a:pt x="133225" y="61"/>
                    <a:pt x="132496" y="61"/>
                  </a:cubicBezTo>
                  <a:lnTo>
                    <a:pt x="130307" y="61"/>
                  </a:lnTo>
                  <a:lnTo>
                    <a:pt x="121523" y="31"/>
                  </a:lnTo>
                  <a:lnTo>
                    <a:pt x="103954" y="31"/>
                  </a:lnTo>
                  <a:lnTo>
                    <a:pt x="68847" y="0"/>
                  </a:lnTo>
                  <a:close/>
                  <a:moveTo>
                    <a:pt x="1" y="3344"/>
                  </a:moveTo>
                  <a:cubicBezTo>
                    <a:pt x="1" y="3344"/>
                    <a:pt x="1" y="3344"/>
                    <a:pt x="1" y="3344"/>
                  </a:cubicBezTo>
                  <a:cubicBezTo>
                    <a:pt x="1" y="3344"/>
                    <a:pt x="1" y="3344"/>
                    <a:pt x="1" y="3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7860600" y="3510325"/>
              <a:ext cx="3433225" cy="183100"/>
            </a:xfrm>
            <a:custGeom>
              <a:avLst/>
              <a:gdLst/>
              <a:ahLst/>
              <a:cxnLst/>
              <a:rect l="l" t="t" r="r" b="b"/>
              <a:pathLst>
                <a:path w="137329" h="7324" extrusionOk="0">
                  <a:moveTo>
                    <a:pt x="10693" y="1"/>
                  </a:moveTo>
                  <a:cubicBezTo>
                    <a:pt x="9521" y="1"/>
                    <a:pt x="8351" y="132"/>
                    <a:pt x="7204" y="422"/>
                  </a:cubicBezTo>
                  <a:cubicBezTo>
                    <a:pt x="6475" y="604"/>
                    <a:pt x="5775" y="847"/>
                    <a:pt x="5107" y="1121"/>
                  </a:cubicBezTo>
                  <a:cubicBezTo>
                    <a:pt x="4438" y="1425"/>
                    <a:pt x="3800" y="1790"/>
                    <a:pt x="3161" y="2185"/>
                  </a:cubicBezTo>
                  <a:cubicBezTo>
                    <a:pt x="1946" y="3036"/>
                    <a:pt x="851" y="4039"/>
                    <a:pt x="0" y="5255"/>
                  </a:cubicBezTo>
                  <a:cubicBezTo>
                    <a:pt x="851" y="4039"/>
                    <a:pt x="1976" y="3036"/>
                    <a:pt x="3192" y="2246"/>
                  </a:cubicBezTo>
                  <a:cubicBezTo>
                    <a:pt x="3800" y="1850"/>
                    <a:pt x="4468" y="1486"/>
                    <a:pt x="5137" y="1182"/>
                  </a:cubicBezTo>
                  <a:cubicBezTo>
                    <a:pt x="5806" y="908"/>
                    <a:pt x="6505" y="665"/>
                    <a:pt x="7234" y="513"/>
                  </a:cubicBezTo>
                  <a:cubicBezTo>
                    <a:pt x="8317" y="248"/>
                    <a:pt x="9426" y="127"/>
                    <a:pt x="10538" y="127"/>
                  </a:cubicBezTo>
                  <a:cubicBezTo>
                    <a:pt x="12360" y="127"/>
                    <a:pt x="14191" y="452"/>
                    <a:pt x="15928" y="999"/>
                  </a:cubicBezTo>
                  <a:cubicBezTo>
                    <a:pt x="17326" y="1425"/>
                    <a:pt x="18694" y="1972"/>
                    <a:pt x="20001" y="2610"/>
                  </a:cubicBezTo>
                  <a:cubicBezTo>
                    <a:pt x="20669" y="2945"/>
                    <a:pt x="21308" y="3279"/>
                    <a:pt x="21946" y="3613"/>
                  </a:cubicBezTo>
                  <a:lnTo>
                    <a:pt x="22949" y="4130"/>
                  </a:lnTo>
                  <a:cubicBezTo>
                    <a:pt x="23283" y="4312"/>
                    <a:pt x="23618" y="4434"/>
                    <a:pt x="23952" y="4586"/>
                  </a:cubicBezTo>
                  <a:cubicBezTo>
                    <a:pt x="25320" y="5194"/>
                    <a:pt x="26718" y="5680"/>
                    <a:pt x="28177" y="5984"/>
                  </a:cubicBezTo>
                  <a:cubicBezTo>
                    <a:pt x="29606" y="6288"/>
                    <a:pt x="31095" y="6440"/>
                    <a:pt x="32585" y="6471"/>
                  </a:cubicBezTo>
                  <a:cubicBezTo>
                    <a:pt x="35533" y="6471"/>
                    <a:pt x="38481" y="5923"/>
                    <a:pt x="41338" y="5316"/>
                  </a:cubicBezTo>
                  <a:cubicBezTo>
                    <a:pt x="44226" y="4708"/>
                    <a:pt x="47114" y="4100"/>
                    <a:pt x="50032" y="3826"/>
                  </a:cubicBezTo>
                  <a:cubicBezTo>
                    <a:pt x="51122" y="3737"/>
                    <a:pt x="52196" y="3681"/>
                    <a:pt x="53266" y="3681"/>
                  </a:cubicBezTo>
                  <a:cubicBezTo>
                    <a:pt x="53657" y="3681"/>
                    <a:pt x="54048" y="3688"/>
                    <a:pt x="54439" y="3705"/>
                  </a:cubicBezTo>
                  <a:cubicBezTo>
                    <a:pt x="55898" y="3735"/>
                    <a:pt x="57387" y="3857"/>
                    <a:pt x="58816" y="4069"/>
                  </a:cubicBezTo>
                  <a:cubicBezTo>
                    <a:pt x="59545" y="4161"/>
                    <a:pt x="60275" y="4343"/>
                    <a:pt x="60974" y="4464"/>
                  </a:cubicBezTo>
                  <a:cubicBezTo>
                    <a:pt x="61704" y="4616"/>
                    <a:pt x="62433" y="4799"/>
                    <a:pt x="63132" y="4981"/>
                  </a:cubicBezTo>
                  <a:lnTo>
                    <a:pt x="65260" y="5559"/>
                  </a:lnTo>
                  <a:cubicBezTo>
                    <a:pt x="65959" y="5771"/>
                    <a:pt x="66658" y="5984"/>
                    <a:pt x="67388" y="6167"/>
                  </a:cubicBezTo>
                  <a:cubicBezTo>
                    <a:pt x="68816" y="6531"/>
                    <a:pt x="70275" y="6775"/>
                    <a:pt x="71734" y="6987"/>
                  </a:cubicBezTo>
                  <a:cubicBezTo>
                    <a:pt x="73224" y="7200"/>
                    <a:pt x="74683" y="7291"/>
                    <a:pt x="76172" y="7322"/>
                  </a:cubicBezTo>
                  <a:cubicBezTo>
                    <a:pt x="76296" y="7323"/>
                    <a:pt x="76421" y="7324"/>
                    <a:pt x="76545" y="7324"/>
                  </a:cubicBezTo>
                  <a:cubicBezTo>
                    <a:pt x="79397" y="7324"/>
                    <a:pt x="82220" y="6991"/>
                    <a:pt x="84987" y="6379"/>
                  </a:cubicBezTo>
                  <a:cubicBezTo>
                    <a:pt x="87874" y="5771"/>
                    <a:pt x="90701" y="4951"/>
                    <a:pt x="93589" y="4404"/>
                  </a:cubicBezTo>
                  <a:cubicBezTo>
                    <a:pt x="95493" y="4043"/>
                    <a:pt x="97423" y="3841"/>
                    <a:pt x="99354" y="3841"/>
                  </a:cubicBezTo>
                  <a:cubicBezTo>
                    <a:pt x="100351" y="3841"/>
                    <a:pt x="101349" y="3895"/>
                    <a:pt x="102343" y="4009"/>
                  </a:cubicBezTo>
                  <a:cubicBezTo>
                    <a:pt x="103802" y="4161"/>
                    <a:pt x="105230" y="4464"/>
                    <a:pt x="106659" y="4829"/>
                  </a:cubicBezTo>
                  <a:lnTo>
                    <a:pt x="108817" y="5316"/>
                  </a:lnTo>
                  <a:lnTo>
                    <a:pt x="109364" y="5437"/>
                  </a:lnTo>
                  <a:lnTo>
                    <a:pt x="109911" y="5559"/>
                  </a:lnTo>
                  <a:lnTo>
                    <a:pt x="111005" y="5741"/>
                  </a:lnTo>
                  <a:cubicBezTo>
                    <a:pt x="113923" y="6227"/>
                    <a:pt x="116872" y="6501"/>
                    <a:pt x="119820" y="6531"/>
                  </a:cubicBezTo>
                  <a:cubicBezTo>
                    <a:pt x="120064" y="6534"/>
                    <a:pt x="120308" y="6535"/>
                    <a:pt x="120552" y="6535"/>
                  </a:cubicBezTo>
                  <a:cubicBezTo>
                    <a:pt x="123257" y="6535"/>
                    <a:pt x="125961" y="6380"/>
                    <a:pt x="128665" y="6045"/>
                  </a:cubicBezTo>
                  <a:cubicBezTo>
                    <a:pt x="131583" y="5711"/>
                    <a:pt x="134501" y="5224"/>
                    <a:pt x="137328" y="4464"/>
                  </a:cubicBezTo>
                  <a:lnTo>
                    <a:pt x="137328" y="4464"/>
                  </a:lnTo>
                  <a:cubicBezTo>
                    <a:pt x="134471" y="5194"/>
                    <a:pt x="131553" y="5650"/>
                    <a:pt x="128635" y="5954"/>
                  </a:cubicBezTo>
                  <a:cubicBezTo>
                    <a:pt x="126197" y="6233"/>
                    <a:pt x="123737" y="6364"/>
                    <a:pt x="121274" y="6364"/>
                  </a:cubicBezTo>
                  <a:cubicBezTo>
                    <a:pt x="120790" y="6364"/>
                    <a:pt x="120305" y="6359"/>
                    <a:pt x="119820" y="6349"/>
                  </a:cubicBezTo>
                  <a:cubicBezTo>
                    <a:pt x="116872" y="6288"/>
                    <a:pt x="113954" y="6015"/>
                    <a:pt x="111036" y="5528"/>
                  </a:cubicBezTo>
                  <a:lnTo>
                    <a:pt x="109972" y="5316"/>
                  </a:lnTo>
                  <a:lnTo>
                    <a:pt x="109425" y="5224"/>
                  </a:lnTo>
                  <a:lnTo>
                    <a:pt x="108878" y="5103"/>
                  </a:lnTo>
                  <a:lnTo>
                    <a:pt x="106720" y="4586"/>
                  </a:lnTo>
                  <a:cubicBezTo>
                    <a:pt x="105291" y="4252"/>
                    <a:pt x="103862" y="3917"/>
                    <a:pt x="102373" y="3735"/>
                  </a:cubicBezTo>
                  <a:cubicBezTo>
                    <a:pt x="101369" y="3621"/>
                    <a:pt x="100361" y="3567"/>
                    <a:pt x="99354" y="3567"/>
                  </a:cubicBezTo>
                  <a:cubicBezTo>
                    <a:pt x="97403" y="3567"/>
                    <a:pt x="95452" y="3769"/>
                    <a:pt x="93528" y="4130"/>
                  </a:cubicBezTo>
                  <a:cubicBezTo>
                    <a:pt x="90640" y="4647"/>
                    <a:pt x="87783" y="5468"/>
                    <a:pt x="84926" y="6075"/>
                  </a:cubicBezTo>
                  <a:cubicBezTo>
                    <a:pt x="82159" y="6658"/>
                    <a:pt x="79365" y="6989"/>
                    <a:pt x="76542" y="6989"/>
                  </a:cubicBezTo>
                  <a:cubicBezTo>
                    <a:pt x="76419" y="6989"/>
                    <a:pt x="76295" y="6989"/>
                    <a:pt x="76172" y="6987"/>
                  </a:cubicBezTo>
                  <a:cubicBezTo>
                    <a:pt x="74713" y="6957"/>
                    <a:pt x="73254" y="6835"/>
                    <a:pt x="71795" y="6623"/>
                  </a:cubicBezTo>
                  <a:cubicBezTo>
                    <a:pt x="70336" y="6410"/>
                    <a:pt x="68907" y="6167"/>
                    <a:pt x="67479" y="5771"/>
                  </a:cubicBezTo>
                  <a:cubicBezTo>
                    <a:pt x="66780" y="5619"/>
                    <a:pt x="66050" y="5407"/>
                    <a:pt x="65351" y="5224"/>
                  </a:cubicBezTo>
                  <a:lnTo>
                    <a:pt x="63223" y="4616"/>
                  </a:lnTo>
                  <a:cubicBezTo>
                    <a:pt x="62494" y="4434"/>
                    <a:pt x="61795" y="4282"/>
                    <a:pt x="61065" y="4130"/>
                  </a:cubicBezTo>
                  <a:cubicBezTo>
                    <a:pt x="60336" y="3978"/>
                    <a:pt x="59606" y="3826"/>
                    <a:pt x="58877" y="3735"/>
                  </a:cubicBezTo>
                  <a:cubicBezTo>
                    <a:pt x="57418" y="3492"/>
                    <a:pt x="55928" y="3401"/>
                    <a:pt x="54439" y="3370"/>
                  </a:cubicBezTo>
                  <a:cubicBezTo>
                    <a:pt x="54189" y="3365"/>
                    <a:pt x="53937" y="3362"/>
                    <a:pt x="53686" y="3362"/>
                  </a:cubicBezTo>
                  <a:cubicBezTo>
                    <a:pt x="52470" y="3362"/>
                    <a:pt x="51240" y="3421"/>
                    <a:pt x="50032" y="3522"/>
                  </a:cubicBezTo>
                  <a:cubicBezTo>
                    <a:pt x="47083" y="3796"/>
                    <a:pt x="44165" y="4434"/>
                    <a:pt x="41308" y="5042"/>
                  </a:cubicBezTo>
                  <a:cubicBezTo>
                    <a:pt x="38494" y="5635"/>
                    <a:pt x="35650" y="6198"/>
                    <a:pt x="32806" y="6198"/>
                  </a:cubicBezTo>
                  <a:cubicBezTo>
                    <a:pt x="32732" y="6198"/>
                    <a:pt x="32658" y="6198"/>
                    <a:pt x="32585" y="6197"/>
                  </a:cubicBezTo>
                  <a:cubicBezTo>
                    <a:pt x="31126" y="6197"/>
                    <a:pt x="29636" y="6045"/>
                    <a:pt x="28208" y="5771"/>
                  </a:cubicBezTo>
                  <a:cubicBezTo>
                    <a:pt x="26779" y="5468"/>
                    <a:pt x="25381" y="4981"/>
                    <a:pt x="24043" y="4404"/>
                  </a:cubicBezTo>
                  <a:cubicBezTo>
                    <a:pt x="23709" y="4252"/>
                    <a:pt x="23375" y="4100"/>
                    <a:pt x="23040" y="3948"/>
                  </a:cubicBezTo>
                  <a:lnTo>
                    <a:pt x="22068" y="3431"/>
                  </a:lnTo>
                  <a:cubicBezTo>
                    <a:pt x="21399" y="3097"/>
                    <a:pt x="20761" y="2732"/>
                    <a:pt x="20092" y="2428"/>
                  </a:cubicBezTo>
                  <a:cubicBezTo>
                    <a:pt x="18754" y="1790"/>
                    <a:pt x="17387" y="1243"/>
                    <a:pt x="15958" y="817"/>
                  </a:cubicBezTo>
                  <a:cubicBezTo>
                    <a:pt x="14254" y="304"/>
                    <a:pt x="12472" y="1"/>
                    <a:pt x="10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668350" y="3825825"/>
              <a:ext cx="3760725" cy="108025"/>
            </a:xfrm>
            <a:custGeom>
              <a:avLst/>
              <a:gdLst/>
              <a:ahLst/>
              <a:cxnLst/>
              <a:rect l="l" t="t" r="r" b="b"/>
              <a:pathLst>
                <a:path w="150429" h="4321" extrusionOk="0">
                  <a:moveTo>
                    <a:pt x="13096" y="0"/>
                  </a:moveTo>
                  <a:cubicBezTo>
                    <a:pt x="11867" y="0"/>
                    <a:pt x="10640" y="49"/>
                    <a:pt x="9423" y="142"/>
                  </a:cubicBezTo>
                  <a:cubicBezTo>
                    <a:pt x="8602" y="173"/>
                    <a:pt x="7812" y="294"/>
                    <a:pt x="7022" y="355"/>
                  </a:cubicBezTo>
                  <a:cubicBezTo>
                    <a:pt x="6231" y="477"/>
                    <a:pt x="5441" y="568"/>
                    <a:pt x="4651" y="690"/>
                  </a:cubicBezTo>
                  <a:cubicBezTo>
                    <a:pt x="3101" y="963"/>
                    <a:pt x="1520" y="1297"/>
                    <a:pt x="0" y="1723"/>
                  </a:cubicBezTo>
                  <a:cubicBezTo>
                    <a:pt x="1520" y="1297"/>
                    <a:pt x="3101" y="994"/>
                    <a:pt x="4681" y="750"/>
                  </a:cubicBezTo>
                  <a:cubicBezTo>
                    <a:pt x="5441" y="598"/>
                    <a:pt x="6262" y="538"/>
                    <a:pt x="7052" y="416"/>
                  </a:cubicBezTo>
                  <a:cubicBezTo>
                    <a:pt x="7842" y="355"/>
                    <a:pt x="8633" y="264"/>
                    <a:pt x="9423" y="234"/>
                  </a:cubicBezTo>
                  <a:cubicBezTo>
                    <a:pt x="10493" y="162"/>
                    <a:pt x="11570" y="124"/>
                    <a:pt x="12648" y="124"/>
                  </a:cubicBezTo>
                  <a:cubicBezTo>
                    <a:pt x="14755" y="124"/>
                    <a:pt x="16866" y="266"/>
                    <a:pt x="18937" y="568"/>
                  </a:cubicBezTo>
                  <a:cubicBezTo>
                    <a:pt x="19332" y="629"/>
                    <a:pt x="19727" y="690"/>
                    <a:pt x="20122" y="750"/>
                  </a:cubicBezTo>
                  <a:lnTo>
                    <a:pt x="21277" y="994"/>
                  </a:lnTo>
                  <a:lnTo>
                    <a:pt x="22463" y="1267"/>
                  </a:lnTo>
                  <a:lnTo>
                    <a:pt x="23587" y="1601"/>
                  </a:lnTo>
                  <a:lnTo>
                    <a:pt x="24742" y="1936"/>
                  </a:lnTo>
                  <a:cubicBezTo>
                    <a:pt x="25107" y="2057"/>
                    <a:pt x="25472" y="2209"/>
                    <a:pt x="25867" y="2361"/>
                  </a:cubicBezTo>
                  <a:lnTo>
                    <a:pt x="28086" y="3212"/>
                  </a:lnTo>
                  <a:cubicBezTo>
                    <a:pt x="29606" y="3760"/>
                    <a:pt x="31186" y="4124"/>
                    <a:pt x="32767" y="4246"/>
                  </a:cubicBezTo>
                  <a:cubicBezTo>
                    <a:pt x="33304" y="4297"/>
                    <a:pt x="33841" y="4320"/>
                    <a:pt x="34377" y="4320"/>
                  </a:cubicBezTo>
                  <a:cubicBezTo>
                    <a:pt x="35448" y="4320"/>
                    <a:pt x="36516" y="4226"/>
                    <a:pt x="37569" y="4063"/>
                  </a:cubicBezTo>
                  <a:cubicBezTo>
                    <a:pt x="40730" y="3608"/>
                    <a:pt x="43800" y="2604"/>
                    <a:pt x="46870" y="1814"/>
                  </a:cubicBezTo>
                  <a:cubicBezTo>
                    <a:pt x="49491" y="1114"/>
                    <a:pt x="52178" y="546"/>
                    <a:pt x="54874" y="546"/>
                  </a:cubicBezTo>
                  <a:cubicBezTo>
                    <a:pt x="55337" y="546"/>
                    <a:pt x="55800" y="563"/>
                    <a:pt x="56263" y="598"/>
                  </a:cubicBezTo>
                  <a:cubicBezTo>
                    <a:pt x="57843" y="690"/>
                    <a:pt x="59393" y="1024"/>
                    <a:pt x="60883" y="1541"/>
                  </a:cubicBezTo>
                  <a:cubicBezTo>
                    <a:pt x="61065" y="1601"/>
                    <a:pt x="61278" y="1662"/>
                    <a:pt x="61460" y="1723"/>
                  </a:cubicBezTo>
                  <a:lnTo>
                    <a:pt x="62007" y="1966"/>
                  </a:lnTo>
                  <a:lnTo>
                    <a:pt x="63102" y="2422"/>
                  </a:lnTo>
                  <a:cubicBezTo>
                    <a:pt x="63831" y="2756"/>
                    <a:pt x="64621" y="3000"/>
                    <a:pt x="65381" y="3212"/>
                  </a:cubicBezTo>
                  <a:cubicBezTo>
                    <a:pt x="66932" y="3638"/>
                    <a:pt x="68543" y="3851"/>
                    <a:pt x="70153" y="3942"/>
                  </a:cubicBezTo>
                  <a:cubicBezTo>
                    <a:pt x="70777" y="3978"/>
                    <a:pt x="71405" y="3995"/>
                    <a:pt x="72036" y="3995"/>
                  </a:cubicBezTo>
                  <a:cubicBezTo>
                    <a:pt x="73005" y="3995"/>
                    <a:pt x="73980" y="3955"/>
                    <a:pt x="74956" y="3881"/>
                  </a:cubicBezTo>
                  <a:cubicBezTo>
                    <a:pt x="81339" y="3364"/>
                    <a:pt x="87540" y="1784"/>
                    <a:pt x="93862" y="963"/>
                  </a:cubicBezTo>
                  <a:cubicBezTo>
                    <a:pt x="95598" y="761"/>
                    <a:pt x="97362" y="605"/>
                    <a:pt x="99123" y="605"/>
                  </a:cubicBezTo>
                  <a:cubicBezTo>
                    <a:pt x="100538" y="605"/>
                    <a:pt x="101951" y="706"/>
                    <a:pt x="103346" y="963"/>
                  </a:cubicBezTo>
                  <a:cubicBezTo>
                    <a:pt x="104105" y="1115"/>
                    <a:pt x="104896" y="1297"/>
                    <a:pt x="105625" y="1571"/>
                  </a:cubicBezTo>
                  <a:cubicBezTo>
                    <a:pt x="106020" y="1662"/>
                    <a:pt x="106355" y="1845"/>
                    <a:pt x="106720" y="1997"/>
                  </a:cubicBezTo>
                  <a:lnTo>
                    <a:pt x="107844" y="2453"/>
                  </a:lnTo>
                  <a:cubicBezTo>
                    <a:pt x="109334" y="3060"/>
                    <a:pt x="110914" y="3425"/>
                    <a:pt x="112464" y="3699"/>
                  </a:cubicBezTo>
                  <a:cubicBezTo>
                    <a:pt x="114872" y="4066"/>
                    <a:pt x="117279" y="4190"/>
                    <a:pt x="119687" y="4190"/>
                  </a:cubicBezTo>
                  <a:cubicBezTo>
                    <a:pt x="120471" y="4190"/>
                    <a:pt x="121255" y="4177"/>
                    <a:pt x="122039" y="4155"/>
                  </a:cubicBezTo>
                  <a:cubicBezTo>
                    <a:pt x="125230" y="4033"/>
                    <a:pt x="128422" y="3760"/>
                    <a:pt x="131583" y="3395"/>
                  </a:cubicBezTo>
                  <a:cubicBezTo>
                    <a:pt x="137905" y="2604"/>
                    <a:pt x="144197" y="1480"/>
                    <a:pt x="150429" y="51"/>
                  </a:cubicBezTo>
                  <a:lnTo>
                    <a:pt x="150429" y="51"/>
                  </a:lnTo>
                  <a:cubicBezTo>
                    <a:pt x="144197" y="1419"/>
                    <a:pt x="137905" y="2483"/>
                    <a:pt x="131553" y="3212"/>
                  </a:cubicBezTo>
                  <a:cubicBezTo>
                    <a:pt x="128392" y="3577"/>
                    <a:pt x="125230" y="3820"/>
                    <a:pt x="122039" y="3911"/>
                  </a:cubicBezTo>
                  <a:cubicBezTo>
                    <a:pt x="121255" y="3934"/>
                    <a:pt x="120471" y="3947"/>
                    <a:pt x="119688" y="3947"/>
                  </a:cubicBezTo>
                  <a:cubicBezTo>
                    <a:pt x="117283" y="3947"/>
                    <a:pt x="114887" y="3822"/>
                    <a:pt x="112525" y="3456"/>
                  </a:cubicBezTo>
                  <a:cubicBezTo>
                    <a:pt x="110945" y="3182"/>
                    <a:pt x="109394" y="2817"/>
                    <a:pt x="107935" y="2209"/>
                  </a:cubicBezTo>
                  <a:lnTo>
                    <a:pt x="106841" y="1753"/>
                  </a:lnTo>
                  <a:cubicBezTo>
                    <a:pt x="106476" y="1601"/>
                    <a:pt x="106112" y="1419"/>
                    <a:pt x="105716" y="1297"/>
                  </a:cubicBezTo>
                  <a:cubicBezTo>
                    <a:pt x="104957" y="1024"/>
                    <a:pt x="104197" y="842"/>
                    <a:pt x="103406" y="690"/>
                  </a:cubicBezTo>
                  <a:cubicBezTo>
                    <a:pt x="101956" y="413"/>
                    <a:pt x="100499" y="306"/>
                    <a:pt x="99044" y="306"/>
                  </a:cubicBezTo>
                  <a:cubicBezTo>
                    <a:pt x="97298" y="306"/>
                    <a:pt x="95556" y="460"/>
                    <a:pt x="93832" y="659"/>
                  </a:cubicBezTo>
                  <a:cubicBezTo>
                    <a:pt x="87479" y="1449"/>
                    <a:pt x="81248" y="3030"/>
                    <a:pt x="74926" y="3486"/>
                  </a:cubicBezTo>
                  <a:cubicBezTo>
                    <a:pt x="73872" y="3567"/>
                    <a:pt x="72805" y="3621"/>
                    <a:pt x="71742" y="3621"/>
                  </a:cubicBezTo>
                  <a:cubicBezTo>
                    <a:pt x="71211" y="3621"/>
                    <a:pt x="70680" y="3608"/>
                    <a:pt x="70153" y="3577"/>
                  </a:cubicBezTo>
                  <a:cubicBezTo>
                    <a:pt x="68573" y="3486"/>
                    <a:pt x="66992" y="3273"/>
                    <a:pt x="65473" y="2878"/>
                  </a:cubicBezTo>
                  <a:cubicBezTo>
                    <a:pt x="64713" y="2665"/>
                    <a:pt x="63953" y="2422"/>
                    <a:pt x="63223" y="2118"/>
                  </a:cubicBezTo>
                  <a:lnTo>
                    <a:pt x="62129" y="1662"/>
                  </a:lnTo>
                  <a:lnTo>
                    <a:pt x="61582" y="1419"/>
                  </a:lnTo>
                  <a:cubicBezTo>
                    <a:pt x="61369" y="1358"/>
                    <a:pt x="61187" y="1297"/>
                    <a:pt x="61004" y="1237"/>
                  </a:cubicBezTo>
                  <a:cubicBezTo>
                    <a:pt x="59485" y="690"/>
                    <a:pt x="57904" y="386"/>
                    <a:pt x="56293" y="264"/>
                  </a:cubicBezTo>
                  <a:cubicBezTo>
                    <a:pt x="55869" y="236"/>
                    <a:pt x="55446" y="223"/>
                    <a:pt x="55024" y="223"/>
                  </a:cubicBezTo>
                  <a:cubicBezTo>
                    <a:pt x="52234" y="223"/>
                    <a:pt x="49476" y="801"/>
                    <a:pt x="46810" y="1541"/>
                  </a:cubicBezTo>
                  <a:cubicBezTo>
                    <a:pt x="43709" y="2361"/>
                    <a:pt x="40670" y="3334"/>
                    <a:pt x="37539" y="3820"/>
                  </a:cubicBezTo>
                  <a:cubicBezTo>
                    <a:pt x="36430" y="3991"/>
                    <a:pt x="35321" y="4087"/>
                    <a:pt x="34212" y="4087"/>
                  </a:cubicBezTo>
                  <a:cubicBezTo>
                    <a:pt x="33741" y="4087"/>
                    <a:pt x="33269" y="4069"/>
                    <a:pt x="32797" y="4033"/>
                  </a:cubicBezTo>
                  <a:cubicBezTo>
                    <a:pt x="31217" y="3911"/>
                    <a:pt x="29636" y="3547"/>
                    <a:pt x="28177" y="3000"/>
                  </a:cubicBezTo>
                  <a:lnTo>
                    <a:pt x="25928" y="2149"/>
                  </a:lnTo>
                  <a:cubicBezTo>
                    <a:pt x="25563" y="1997"/>
                    <a:pt x="25198" y="1875"/>
                    <a:pt x="24803" y="1723"/>
                  </a:cubicBezTo>
                  <a:lnTo>
                    <a:pt x="23648" y="1389"/>
                  </a:lnTo>
                  <a:lnTo>
                    <a:pt x="22493" y="1054"/>
                  </a:lnTo>
                  <a:lnTo>
                    <a:pt x="21338" y="811"/>
                  </a:lnTo>
                  <a:lnTo>
                    <a:pt x="20153" y="568"/>
                  </a:lnTo>
                  <a:cubicBezTo>
                    <a:pt x="19757" y="507"/>
                    <a:pt x="19362" y="446"/>
                    <a:pt x="18967" y="386"/>
                  </a:cubicBezTo>
                  <a:cubicBezTo>
                    <a:pt x="17024" y="124"/>
                    <a:pt x="15057" y="0"/>
                    <a:pt x="1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620475" y="4073850"/>
              <a:ext cx="3888400" cy="118475"/>
            </a:xfrm>
            <a:custGeom>
              <a:avLst/>
              <a:gdLst/>
              <a:ahLst/>
              <a:cxnLst/>
              <a:rect l="l" t="t" r="r" b="b"/>
              <a:pathLst>
                <a:path w="155536" h="4739" extrusionOk="0">
                  <a:moveTo>
                    <a:pt x="85220" y="1"/>
                  </a:moveTo>
                  <a:cubicBezTo>
                    <a:pt x="82724" y="1"/>
                    <a:pt x="80236" y="378"/>
                    <a:pt x="77783" y="860"/>
                  </a:cubicBezTo>
                  <a:cubicBezTo>
                    <a:pt x="74561" y="1498"/>
                    <a:pt x="71369" y="2349"/>
                    <a:pt x="68147" y="2988"/>
                  </a:cubicBezTo>
                  <a:cubicBezTo>
                    <a:pt x="65806" y="3451"/>
                    <a:pt x="63432" y="3835"/>
                    <a:pt x="61061" y="3835"/>
                  </a:cubicBezTo>
                  <a:cubicBezTo>
                    <a:pt x="60170" y="3835"/>
                    <a:pt x="59279" y="3781"/>
                    <a:pt x="58390" y="3656"/>
                  </a:cubicBezTo>
                  <a:cubicBezTo>
                    <a:pt x="58208" y="3626"/>
                    <a:pt x="57995" y="3596"/>
                    <a:pt x="57782" y="3535"/>
                  </a:cubicBezTo>
                  <a:lnTo>
                    <a:pt x="57205" y="3413"/>
                  </a:lnTo>
                  <a:cubicBezTo>
                    <a:pt x="56810" y="3352"/>
                    <a:pt x="56415" y="3200"/>
                    <a:pt x="56020" y="3109"/>
                  </a:cubicBezTo>
                  <a:lnTo>
                    <a:pt x="54834" y="2744"/>
                  </a:lnTo>
                  <a:cubicBezTo>
                    <a:pt x="54439" y="2623"/>
                    <a:pt x="54013" y="2532"/>
                    <a:pt x="53618" y="2440"/>
                  </a:cubicBezTo>
                  <a:cubicBezTo>
                    <a:pt x="52007" y="2076"/>
                    <a:pt x="50366" y="1893"/>
                    <a:pt x="48694" y="1802"/>
                  </a:cubicBezTo>
                  <a:cubicBezTo>
                    <a:pt x="47862" y="1764"/>
                    <a:pt x="47027" y="1747"/>
                    <a:pt x="46192" y="1747"/>
                  </a:cubicBezTo>
                  <a:cubicBezTo>
                    <a:pt x="43733" y="1747"/>
                    <a:pt x="41266" y="1894"/>
                    <a:pt x="38816" y="2076"/>
                  </a:cubicBezTo>
                  <a:cubicBezTo>
                    <a:pt x="35533" y="2349"/>
                    <a:pt x="32250" y="2684"/>
                    <a:pt x="28967" y="2836"/>
                  </a:cubicBezTo>
                  <a:cubicBezTo>
                    <a:pt x="28147" y="2866"/>
                    <a:pt x="27326" y="2889"/>
                    <a:pt x="26505" y="2889"/>
                  </a:cubicBezTo>
                  <a:cubicBezTo>
                    <a:pt x="25685" y="2889"/>
                    <a:pt x="24864" y="2866"/>
                    <a:pt x="24043" y="2805"/>
                  </a:cubicBezTo>
                  <a:cubicBezTo>
                    <a:pt x="22432" y="2684"/>
                    <a:pt x="20791" y="2440"/>
                    <a:pt x="19271" y="1802"/>
                  </a:cubicBezTo>
                  <a:cubicBezTo>
                    <a:pt x="17751" y="1133"/>
                    <a:pt x="16140" y="738"/>
                    <a:pt x="14499" y="586"/>
                  </a:cubicBezTo>
                  <a:cubicBezTo>
                    <a:pt x="13820" y="512"/>
                    <a:pt x="13147" y="478"/>
                    <a:pt x="12476" y="478"/>
                  </a:cubicBezTo>
                  <a:cubicBezTo>
                    <a:pt x="11495" y="478"/>
                    <a:pt x="10520" y="551"/>
                    <a:pt x="9545" y="678"/>
                  </a:cubicBezTo>
                  <a:cubicBezTo>
                    <a:pt x="6262" y="1073"/>
                    <a:pt x="3070" y="2015"/>
                    <a:pt x="0" y="3170"/>
                  </a:cubicBezTo>
                  <a:cubicBezTo>
                    <a:pt x="3101" y="2045"/>
                    <a:pt x="6292" y="1133"/>
                    <a:pt x="9545" y="769"/>
                  </a:cubicBezTo>
                  <a:cubicBezTo>
                    <a:pt x="10498" y="663"/>
                    <a:pt x="11452" y="598"/>
                    <a:pt x="12406" y="598"/>
                  </a:cubicBezTo>
                  <a:cubicBezTo>
                    <a:pt x="13094" y="598"/>
                    <a:pt x="13781" y="632"/>
                    <a:pt x="14469" y="708"/>
                  </a:cubicBezTo>
                  <a:cubicBezTo>
                    <a:pt x="16110" y="890"/>
                    <a:pt x="17721" y="1285"/>
                    <a:pt x="19210" y="1954"/>
                  </a:cubicBezTo>
                  <a:cubicBezTo>
                    <a:pt x="20730" y="2623"/>
                    <a:pt x="22402" y="2866"/>
                    <a:pt x="24043" y="3018"/>
                  </a:cubicBezTo>
                  <a:cubicBezTo>
                    <a:pt x="24864" y="3079"/>
                    <a:pt x="25685" y="3102"/>
                    <a:pt x="26509" y="3102"/>
                  </a:cubicBezTo>
                  <a:cubicBezTo>
                    <a:pt x="27334" y="3102"/>
                    <a:pt x="28162" y="3079"/>
                    <a:pt x="28998" y="3048"/>
                  </a:cubicBezTo>
                  <a:cubicBezTo>
                    <a:pt x="32281" y="2896"/>
                    <a:pt x="35563" y="2592"/>
                    <a:pt x="38846" y="2349"/>
                  </a:cubicBezTo>
                  <a:cubicBezTo>
                    <a:pt x="41198" y="2175"/>
                    <a:pt x="43550" y="2032"/>
                    <a:pt x="45902" y="2032"/>
                  </a:cubicBezTo>
                  <a:cubicBezTo>
                    <a:pt x="46833" y="2032"/>
                    <a:pt x="47764" y="2054"/>
                    <a:pt x="48694" y="2106"/>
                  </a:cubicBezTo>
                  <a:cubicBezTo>
                    <a:pt x="50336" y="2197"/>
                    <a:pt x="51977" y="2380"/>
                    <a:pt x="53557" y="2714"/>
                  </a:cubicBezTo>
                  <a:cubicBezTo>
                    <a:pt x="53953" y="2836"/>
                    <a:pt x="54348" y="2927"/>
                    <a:pt x="54743" y="3018"/>
                  </a:cubicBezTo>
                  <a:lnTo>
                    <a:pt x="55928" y="3383"/>
                  </a:lnTo>
                  <a:cubicBezTo>
                    <a:pt x="56324" y="3504"/>
                    <a:pt x="56719" y="3656"/>
                    <a:pt x="57114" y="3717"/>
                  </a:cubicBezTo>
                  <a:lnTo>
                    <a:pt x="57722" y="3869"/>
                  </a:lnTo>
                  <a:cubicBezTo>
                    <a:pt x="57934" y="3899"/>
                    <a:pt x="58147" y="3930"/>
                    <a:pt x="58360" y="3960"/>
                  </a:cubicBezTo>
                  <a:cubicBezTo>
                    <a:pt x="59298" y="4099"/>
                    <a:pt x="60241" y="4159"/>
                    <a:pt x="61184" y="4159"/>
                  </a:cubicBezTo>
                  <a:cubicBezTo>
                    <a:pt x="63543" y="4159"/>
                    <a:pt x="65907" y="3787"/>
                    <a:pt x="68208" y="3352"/>
                  </a:cubicBezTo>
                  <a:cubicBezTo>
                    <a:pt x="71461" y="2714"/>
                    <a:pt x="74652" y="1863"/>
                    <a:pt x="77874" y="1225"/>
                  </a:cubicBezTo>
                  <a:cubicBezTo>
                    <a:pt x="80324" y="735"/>
                    <a:pt x="82846" y="352"/>
                    <a:pt x="85357" y="352"/>
                  </a:cubicBezTo>
                  <a:cubicBezTo>
                    <a:pt x="86117" y="352"/>
                    <a:pt x="86876" y="387"/>
                    <a:pt x="87631" y="465"/>
                  </a:cubicBezTo>
                  <a:cubicBezTo>
                    <a:pt x="89242" y="647"/>
                    <a:pt x="90853" y="1042"/>
                    <a:pt x="92342" y="1711"/>
                  </a:cubicBezTo>
                  <a:lnTo>
                    <a:pt x="93467" y="2197"/>
                  </a:lnTo>
                  <a:lnTo>
                    <a:pt x="94014" y="2471"/>
                  </a:lnTo>
                  <a:cubicBezTo>
                    <a:pt x="94227" y="2562"/>
                    <a:pt x="94409" y="2592"/>
                    <a:pt x="94622" y="2684"/>
                  </a:cubicBezTo>
                  <a:lnTo>
                    <a:pt x="95200" y="2866"/>
                  </a:lnTo>
                  <a:cubicBezTo>
                    <a:pt x="95412" y="2927"/>
                    <a:pt x="95595" y="2988"/>
                    <a:pt x="95808" y="3048"/>
                  </a:cubicBezTo>
                  <a:cubicBezTo>
                    <a:pt x="96203" y="3140"/>
                    <a:pt x="96598" y="3261"/>
                    <a:pt x="97023" y="3322"/>
                  </a:cubicBezTo>
                  <a:cubicBezTo>
                    <a:pt x="98854" y="3681"/>
                    <a:pt x="100714" y="3809"/>
                    <a:pt x="102576" y="3809"/>
                  </a:cubicBezTo>
                  <a:cubicBezTo>
                    <a:pt x="104021" y="3809"/>
                    <a:pt x="105467" y="3732"/>
                    <a:pt x="106902" y="3626"/>
                  </a:cubicBezTo>
                  <a:cubicBezTo>
                    <a:pt x="110185" y="3383"/>
                    <a:pt x="113467" y="2927"/>
                    <a:pt x="116720" y="2471"/>
                  </a:cubicBezTo>
                  <a:cubicBezTo>
                    <a:pt x="119972" y="1985"/>
                    <a:pt x="123224" y="1498"/>
                    <a:pt x="126507" y="1225"/>
                  </a:cubicBezTo>
                  <a:cubicBezTo>
                    <a:pt x="127937" y="1092"/>
                    <a:pt x="129366" y="1006"/>
                    <a:pt x="130795" y="1006"/>
                  </a:cubicBezTo>
                  <a:cubicBezTo>
                    <a:pt x="131007" y="1006"/>
                    <a:pt x="131219" y="1008"/>
                    <a:pt x="131431" y="1012"/>
                  </a:cubicBezTo>
                  <a:cubicBezTo>
                    <a:pt x="133073" y="1042"/>
                    <a:pt x="134714" y="1194"/>
                    <a:pt x="136295" y="1650"/>
                  </a:cubicBezTo>
                  <a:cubicBezTo>
                    <a:pt x="137845" y="2106"/>
                    <a:pt x="139304" y="2927"/>
                    <a:pt x="140915" y="3383"/>
                  </a:cubicBezTo>
                  <a:cubicBezTo>
                    <a:pt x="142465" y="3869"/>
                    <a:pt x="144076" y="4264"/>
                    <a:pt x="145717" y="4477"/>
                  </a:cubicBezTo>
                  <a:cubicBezTo>
                    <a:pt x="147024" y="4646"/>
                    <a:pt x="148330" y="4739"/>
                    <a:pt x="149636" y="4739"/>
                  </a:cubicBezTo>
                  <a:cubicBezTo>
                    <a:pt x="149971" y="4739"/>
                    <a:pt x="150306" y="4733"/>
                    <a:pt x="150641" y="4720"/>
                  </a:cubicBezTo>
                  <a:cubicBezTo>
                    <a:pt x="152313" y="4629"/>
                    <a:pt x="153954" y="4447"/>
                    <a:pt x="155535" y="3991"/>
                  </a:cubicBezTo>
                  <a:lnTo>
                    <a:pt x="155535" y="3991"/>
                  </a:lnTo>
                  <a:cubicBezTo>
                    <a:pt x="153954" y="4416"/>
                    <a:pt x="152283" y="4599"/>
                    <a:pt x="150641" y="4659"/>
                  </a:cubicBezTo>
                  <a:cubicBezTo>
                    <a:pt x="150313" y="4672"/>
                    <a:pt x="149985" y="4678"/>
                    <a:pt x="149657" y="4678"/>
                  </a:cubicBezTo>
                  <a:cubicBezTo>
                    <a:pt x="148345" y="4678"/>
                    <a:pt x="147036" y="4580"/>
                    <a:pt x="145748" y="4386"/>
                  </a:cubicBezTo>
                  <a:cubicBezTo>
                    <a:pt x="144106" y="4173"/>
                    <a:pt x="142495" y="3747"/>
                    <a:pt x="140945" y="3231"/>
                  </a:cubicBezTo>
                  <a:cubicBezTo>
                    <a:pt x="139365" y="2775"/>
                    <a:pt x="137936" y="1954"/>
                    <a:pt x="136355" y="1468"/>
                  </a:cubicBezTo>
                  <a:cubicBezTo>
                    <a:pt x="134744" y="1012"/>
                    <a:pt x="133073" y="860"/>
                    <a:pt x="131431" y="799"/>
                  </a:cubicBezTo>
                  <a:cubicBezTo>
                    <a:pt x="131215" y="795"/>
                    <a:pt x="131000" y="793"/>
                    <a:pt x="130784" y="793"/>
                  </a:cubicBezTo>
                  <a:cubicBezTo>
                    <a:pt x="129358" y="793"/>
                    <a:pt x="127929" y="876"/>
                    <a:pt x="126477" y="981"/>
                  </a:cubicBezTo>
                  <a:cubicBezTo>
                    <a:pt x="123194" y="1285"/>
                    <a:pt x="119942" y="1772"/>
                    <a:pt x="116689" y="2197"/>
                  </a:cubicBezTo>
                  <a:cubicBezTo>
                    <a:pt x="113407" y="2653"/>
                    <a:pt x="110154" y="3109"/>
                    <a:pt x="106872" y="3352"/>
                  </a:cubicBezTo>
                  <a:cubicBezTo>
                    <a:pt x="105491" y="3443"/>
                    <a:pt x="104099" y="3511"/>
                    <a:pt x="102708" y="3511"/>
                  </a:cubicBezTo>
                  <a:cubicBezTo>
                    <a:pt x="100823" y="3511"/>
                    <a:pt x="98938" y="3385"/>
                    <a:pt x="97084" y="3018"/>
                  </a:cubicBezTo>
                  <a:cubicBezTo>
                    <a:pt x="96689" y="2957"/>
                    <a:pt x="96294" y="2836"/>
                    <a:pt x="95899" y="2744"/>
                  </a:cubicBezTo>
                  <a:cubicBezTo>
                    <a:pt x="95686" y="2684"/>
                    <a:pt x="95504" y="2623"/>
                    <a:pt x="95291" y="2562"/>
                  </a:cubicBezTo>
                  <a:lnTo>
                    <a:pt x="94713" y="2380"/>
                  </a:lnTo>
                  <a:cubicBezTo>
                    <a:pt x="94531" y="2288"/>
                    <a:pt x="94349" y="2228"/>
                    <a:pt x="94136" y="2167"/>
                  </a:cubicBezTo>
                  <a:lnTo>
                    <a:pt x="93589" y="1924"/>
                  </a:lnTo>
                  <a:lnTo>
                    <a:pt x="92464" y="1407"/>
                  </a:lnTo>
                  <a:cubicBezTo>
                    <a:pt x="90944" y="738"/>
                    <a:pt x="89303" y="313"/>
                    <a:pt x="87661" y="130"/>
                  </a:cubicBezTo>
                  <a:cubicBezTo>
                    <a:pt x="86847" y="41"/>
                    <a:pt x="86033" y="1"/>
                    <a:pt x="85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678975" y="4366750"/>
              <a:ext cx="3788075" cy="105800"/>
            </a:xfrm>
            <a:custGeom>
              <a:avLst/>
              <a:gdLst/>
              <a:ahLst/>
              <a:cxnLst/>
              <a:rect l="l" t="t" r="r" b="b"/>
              <a:pathLst>
                <a:path w="151523" h="4232" extrusionOk="0">
                  <a:moveTo>
                    <a:pt x="74097" y="1"/>
                  </a:moveTo>
                  <a:cubicBezTo>
                    <a:pt x="68280" y="1"/>
                    <a:pt x="62492" y="781"/>
                    <a:pt x="56780" y="1636"/>
                  </a:cubicBezTo>
                  <a:cubicBezTo>
                    <a:pt x="53619" y="2092"/>
                    <a:pt x="50458" y="2609"/>
                    <a:pt x="47296" y="3035"/>
                  </a:cubicBezTo>
                  <a:cubicBezTo>
                    <a:pt x="44135" y="3491"/>
                    <a:pt x="40944" y="3825"/>
                    <a:pt x="37783" y="3947"/>
                  </a:cubicBezTo>
                  <a:cubicBezTo>
                    <a:pt x="37246" y="3957"/>
                    <a:pt x="36712" y="3963"/>
                    <a:pt x="36181" y="3963"/>
                  </a:cubicBezTo>
                  <a:cubicBezTo>
                    <a:pt x="35118" y="3963"/>
                    <a:pt x="34064" y="3936"/>
                    <a:pt x="33010" y="3855"/>
                  </a:cubicBezTo>
                  <a:cubicBezTo>
                    <a:pt x="31430" y="3703"/>
                    <a:pt x="29849" y="3491"/>
                    <a:pt x="28299" y="3065"/>
                  </a:cubicBezTo>
                  <a:cubicBezTo>
                    <a:pt x="26749" y="2700"/>
                    <a:pt x="25199" y="2244"/>
                    <a:pt x="23618" y="2001"/>
                  </a:cubicBezTo>
                  <a:lnTo>
                    <a:pt x="22433" y="1788"/>
                  </a:lnTo>
                  <a:lnTo>
                    <a:pt x="21247" y="1636"/>
                  </a:lnTo>
                  <a:lnTo>
                    <a:pt x="20062" y="1515"/>
                  </a:lnTo>
                  <a:cubicBezTo>
                    <a:pt x="19667" y="1454"/>
                    <a:pt x="19272" y="1454"/>
                    <a:pt x="18876" y="1424"/>
                  </a:cubicBezTo>
                  <a:cubicBezTo>
                    <a:pt x="17909" y="1359"/>
                    <a:pt x="16939" y="1328"/>
                    <a:pt x="15968" y="1328"/>
                  </a:cubicBezTo>
                  <a:cubicBezTo>
                    <a:pt x="13737" y="1328"/>
                    <a:pt x="11505" y="1492"/>
                    <a:pt x="9302" y="1788"/>
                  </a:cubicBezTo>
                  <a:cubicBezTo>
                    <a:pt x="7721" y="2001"/>
                    <a:pt x="6141" y="2305"/>
                    <a:pt x="4590" y="2670"/>
                  </a:cubicBezTo>
                  <a:cubicBezTo>
                    <a:pt x="3040" y="3035"/>
                    <a:pt x="1490" y="3491"/>
                    <a:pt x="1" y="4068"/>
                  </a:cubicBezTo>
                  <a:cubicBezTo>
                    <a:pt x="1521" y="3521"/>
                    <a:pt x="3040" y="3065"/>
                    <a:pt x="4590" y="2731"/>
                  </a:cubicBezTo>
                  <a:cubicBezTo>
                    <a:pt x="6171" y="2366"/>
                    <a:pt x="7721" y="2062"/>
                    <a:pt x="9302" y="1880"/>
                  </a:cubicBezTo>
                  <a:cubicBezTo>
                    <a:pt x="11361" y="1622"/>
                    <a:pt x="13447" y="1481"/>
                    <a:pt x="15524" y="1481"/>
                  </a:cubicBezTo>
                  <a:cubicBezTo>
                    <a:pt x="16635" y="1481"/>
                    <a:pt x="17744" y="1521"/>
                    <a:pt x="18846" y="1606"/>
                  </a:cubicBezTo>
                  <a:cubicBezTo>
                    <a:pt x="19241" y="1636"/>
                    <a:pt x="19636" y="1636"/>
                    <a:pt x="20032" y="1697"/>
                  </a:cubicBezTo>
                  <a:lnTo>
                    <a:pt x="21217" y="1849"/>
                  </a:lnTo>
                  <a:lnTo>
                    <a:pt x="22402" y="2001"/>
                  </a:lnTo>
                  <a:lnTo>
                    <a:pt x="23588" y="2214"/>
                  </a:lnTo>
                  <a:cubicBezTo>
                    <a:pt x="25168" y="2457"/>
                    <a:pt x="26688" y="2913"/>
                    <a:pt x="28238" y="3278"/>
                  </a:cubicBezTo>
                  <a:cubicBezTo>
                    <a:pt x="29789" y="3734"/>
                    <a:pt x="31399" y="3947"/>
                    <a:pt x="32980" y="4099"/>
                  </a:cubicBezTo>
                  <a:cubicBezTo>
                    <a:pt x="34054" y="4180"/>
                    <a:pt x="35115" y="4207"/>
                    <a:pt x="36180" y="4207"/>
                  </a:cubicBezTo>
                  <a:cubicBezTo>
                    <a:pt x="36712" y="4207"/>
                    <a:pt x="37246" y="4200"/>
                    <a:pt x="37783" y="4190"/>
                  </a:cubicBezTo>
                  <a:cubicBezTo>
                    <a:pt x="40974" y="4099"/>
                    <a:pt x="44166" y="3734"/>
                    <a:pt x="47327" y="3339"/>
                  </a:cubicBezTo>
                  <a:cubicBezTo>
                    <a:pt x="50488" y="2913"/>
                    <a:pt x="53649" y="2396"/>
                    <a:pt x="56810" y="1940"/>
                  </a:cubicBezTo>
                  <a:cubicBezTo>
                    <a:pt x="62532" y="1115"/>
                    <a:pt x="68278" y="365"/>
                    <a:pt x="74027" y="365"/>
                  </a:cubicBezTo>
                  <a:cubicBezTo>
                    <a:pt x="74631" y="365"/>
                    <a:pt x="75234" y="373"/>
                    <a:pt x="75838" y="390"/>
                  </a:cubicBezTo>
                  <a:cubicBezTo>
                    <a:pt x="79030" y="481"/>
                    <a:pt x="82221" y="846"/>
                    <a:pt x="85291" y="1606"/>
                  </a:cubicBezTo>
                  <a:lnTo>
                    <a:pt x="87601" y="2244"/>
                  </a:lnTo>
                  <a:lnTo>
                    <a:pt x="88756" y="2579"/>
                  </a:lnTo>
                  <a:lnTo>
                    <a:pt x="89911" y="2852"/>
                  </a:lnTo>
                  <a:cubicBezTo>
                    <a:pt x="90702" y="3035"/>
                    <a:pt x="91492" y="3156"/>
                    <a:pt x="92282" y="3308"/>
                  </a:cubicBezTo>
                  <a:cubicBezTo>
                    <a:pt x="93072" y="3430"/>
                    <a:pt x="93863" y="3551"/>
                    <a:pt x="94653" y="3643"/>
                  </a:cubicBezTo>
                  <a:cubicBezTo>
                    <a:pt x="96736" y="3881"/>
                    <a:pt x="98825" y="3983"/>
                    <a:pt x="100914" y="3983"/>
                  </a:cubicBezTo>
                  <a:cubicBezTo>
                    <a:pt x="105228" y="3983"/>
                    <a:pt x="109543" y="3547"/>
                    <a:pt x="113802" y="2974"/>
                  </a:cubicBezTo>
                  <a:cubicBezTo>
                    <a:pt x="116963" y="2548"/>
                    <a:pt x="120125" y="2032"/>
                    <a:pt x="123255" y="1576"/>
                  </a:cubicBezTo>
                  <a:cubicBezTo>
                    <a:pt x="126043" y="1200"/>
                    <a:pt x="128855" y="825"/>
                    <a:pt x="131669" y="825"/>
                  </a:cubicBezTo>
                  <a:cubicBezTo>
                    <a:pt x="132046" y="825"/>
                    <a:pt x="132423" y="832"/>
                    <a:pt x="132800" y="846"/>
                  </a:cubicBezTo>
                  <a:cubicBezTo>
                    <a:pt x="132860" y="845"/>
                    <a:pt x="132921" y="844"/>
                    <a:pt x="132981" y="844"/>
                  </a:cubicBezTo>
                  <a:cubicBezTo>
                    <a:pt x="136131" y="844"/>
                    <a:pt x="138998" y="2379"/>
                    <a:pt x="142040" y="3065"/>
                  </a:cubicBezTo>
                  <a:cubicBezTo>
                    <a:pt x="143590" y="3460"/>
                    <a:pt x="145171" y="3795"/>
                    <a:pt x="146751" y="4007"/>
                  </a:cubicBezTo>
                  <a:cubicBezTo>
                    <a:pt x="147541" y="4129"/>
                    <a:pt x="148332" y="4190"/>
                    <a:pt x="149122" y="4220"/>
                  </a:cubicBezTo>
                  <a:cubicBezTo>
                    <a:pt x="149316" y="4227"/>
                    <a:pt x="149508" y="4231"/>
                    <a:pt x="149699" y="4231"/>
                  </a:cubicBezTo>
                  <a:cubicBezTo>
                    <a:pt x="150316" y="4231"/>
                    <a:pt x="150919" y="4191"/>
                    <a:pt x="151523" y="4099"/>
                  </a:cubicBezTo>
                  <a:lnTo>
                    <a:pt x="151523" y="4099"/>
                  </a:lnTo>
                  <a:cubicBezTo>
                    <a:pt x="150996" y="4180"/>
                    <a:pt x="150469" y="4207"/>
                    <a:pt x="149934" y="4207"/>
                  </a:cubicBezTo>
                  <a:cubicBezTo>
                    <a:pt x="149666" y="4207"/>
                    <a:pt x="149396" y="4200"/>
                    <a:pt x="149122" y="4190"/>
                  </a:cubicBezTo>
                  <a:cubicBezTo>
                    <a:pt x="148332" y="4159"/>
                    <a:pt x="147541" y="4068"/>
                    <a:pt x="146751" y="3977"/>
                  </a:cubicBezTo>
                  <a:cubicBezTo>
                    <a:pt x="145171" y="3734"/>
                    <a:pt x="143620" y="3399"/>
                    <a:pt x="142070" y="2974"/>
                  </a:cubicBezTo>
                  <a:cubicBezTo>
                    <a:pt x="140520" y="2579"/>
                    <a:pt x="139000" y="2062"/>
                    <a:pt x="137511" y="1545"/>
                  </a:cubicBezTo>
                  <a:cubicBezTo>
                    <a:pt x="136022" y="968"/>
                    <a:pt x="134411" y="725"/>
                    <a:pt x="132800" y="664"/>
                  </a:cubicBezTo>
                  <a:cubicBezTo>
                    <a:pt x="132397" y="649"/>
                    <a:pt x="131995" y="641"/>
                    <a:pt x="131594" y="641"/>
                  </a:cubicBezTo>
                  <a:cubicBezTo>
                    <a:pt x="128787" y="641"/>
                    <a:pt x="126018" y="991"/>
                    <a:pt x="123225" y="1363"/>
                  </a:cubicBezTo>
                  <a:cubicBezTo>
                    <a:pt x="120064" y="1819"/>
                    <a:pt x="116933" y="2305"/>
                    <a:pt x="113772" y="2731"/>
                  </a:cubicBezTo>
                  <a:cubicBezTo>
                    <a:pt x="109603" y="3292"/>
                    <a:pt x="105394" y="3695"/>
                    <a:pt x="101190" y="3695"/>
                  </a:cubicBezTo>
                  <a:cubicBezTo>
                    <a:pt x="99018" y="3695"/>
                    <a:pt x="96847" y="3587"/>
                    <a:pt x="94683" y="3339"/>
                  </a:cubicBezTo>
                  <a:cubicBezTo>
                    <a:pt x="93893" y="3247"/>
                    <a:pt x="93133" y="3126"/>
                    <a:pt x="92343" y="3004"/>
                  </a:cubicBezTo>
                  <a:cubicBezTo>
                    <a:pt x="91553" y="2852"/>
                    <a:pt x="90762" y="2731"/>
                    <a:pt x="90002" y="2518"/>
                  </a:cubicBezTo>
                  <a:lnTo>
                    <a:pt x="88847" y="2244"/>
                  </a:lnTo>
                  <a:lnTo>
                    <a:pt x="87692" y="1910"/>
                  </a:lnTo>
                  <a:lnTo>
                    <a:pt x="85382" y="1272"/>
                  </a:lnTo>
                  <a:cubicBezTo>
                    <a:pt x="82252" y="481"/>
                    <a:pt x="79060" y="117"/>
                    <a:pt x="75868" y="26"/>
                  </a:cubicBezTo>
                  <a:cubicBezTo>
                    <a:pt x="75278" y="9"/>
                    <a:pt x="74687" y="1"/>
                    <a:pt x="7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7725325" y="4593425"/>
              <a:ext cx="3703750" cy="121250"/>
            </a:xfrm>
            <a:custGeom>
              <a:avLst/>
              <a:gdLst/>
              <a:ahLst/>
              <a:cxnLst/>
              <a:rect l="l" t="t" r="r" b="b"/>
              <a:pathLst>
                <a:path w="148150" h="4850" extrusionOk="0">
                  <a:moveTo>
                    <a:pt x="88221" y="0"/>
                  </a:moveTo>
                  <a:cubicBezTo>
                    <a:pt x="86576" y="0"/>
                    <a:pt x="84930" y="72"/>
                    <a:pt x="83285" y="168"/>
                  </a:cubicBezTo>
                  <a:cubicBezTo>
                    <a:pt x="80185" y="351"/>
                    <a:pt x="77084" y="685"/>
                    <a:pt x="74014" y="1019"/>
                  </a:cubicBezTo>
                  <a:cubicBezTo>
                    <a:pt x="67844" y="1719"/>
                    <a:pt x="61704" y="2509"/>
                    <a:pt x="55503" y="2904"/>
                  </a:cubicBezTo>
                  <a:cubicBezTo>
                    <a:pt x="52747" y="3095"/>
                    <a:pt x="49966" y="3213"/>
                    <a:pt x="47182" y="3213"/>
                  </a:cubicBezTo>
                  <a:cubicBezTo>
                    <a:pt x="46866" y="3213"/>
                    <a:pt x="46549" y="3211"/>
                    <a:pt x="46233" y="3208"/>
                  </a:cubicBezTo>
                  <a:cubicBezTo>
                    <a:pt x="44683" y="3178"/>
                    <a:pt x="43132" y="3147"/>
                    <a:pt x="41613" y="3026"/>
                  </a:cubicBezTo>
                  <a:cubicBezTo>
                    <a:pt x="40062" y="2965"/>
                    <a:pt x="38512" y="2782"/>
                    <a:pt x="36962" y="2661"/>
                  </a:cubicBezTo>
                  <a:cubicBezTo>
                    <a:pt x="35412" y="2539"/>
                    <a:pt x="33892" y="2357"/>
                    <a:pt x="32342" y="2296"/>
                  </a:cubicBezTo>
                  <a:lnTo>
                    <a:pt x="30001" y="2174"/>
                  </a:lnTo>
                  <a:lnTo>
                    <a:pt x="27691" y="2114"/>
                  </a:lnTo>
                  <a:cubicBezTo>
                    <a:pt x="27119" y="2091"/>
                    <a:pt x="26546" y="2085"/>
                    <a:pt x="25973" y="2085"/>
                  </a:cubicBezTo>
                  <a:cubicBezTo>
                    <a:pt x="25347" y="2085"/>
                    <a:pt x="24721" y="2092"/>
                    <a:pt x="24094" y="2092"/>
                  </a:cubicBezTo>
                  <a:cubicBezTo>
                    <a:pt x="23743" y="2092"/>
                    <a:pt x="23392" y="2090"/>
                    <a:pt x="23041" y="2083"/>
                  </a:cubicBezTo>
                  <a:cubicBezTo>
                    <a:pt x="22251" y="2114"/>
                    <a:pt x="21491" y="2144"/>
                    <a:pt x="20700" y="2174"/>
                  </a:cubicBezTo>
                  <a:cubicBezTo>
                    <a:pt x="19940" y="2174"/>
                    <a:pt x="19150" y="2205"/>
                    <a:pt x="18390" y="2266"/>
                  </a:cubicBezTo>
                  <a:cubicBezTo>
                    <a:pt x="15290" y="2418"/>
                    <a:pt x="12190" y="2722"/>
                    <a:pt x="9120" y="3147"/>
                  </a:cubicBezTo>
                  <a:cubicBezTo>
                    <a:pt x="6050" y="3573"/>
                    <a:pt x="2980" y="4089"/>
                    <a:pt x="1" y="4849"/>
                  </a:cubicBezTo>
                  <a:cubicBezTo>
                    <a:pt x="3010" y="4120"/>
                    <a:pt x="6050" y="3633"/>
                    <a:pt x="9120" y="3238"/>
                  </a:cubicBezTo>
                  <a:cubicBezTo>
                    <a:pt x="12220" y="2843"/>
                    <a:pt x="15290" y="2570"/>
                    <a:pt x="18390" y="2448"/>
                  </a:cubicBezTo>
                  <a:cubicBezTo>
                    <a:pt x="19150" y="2387"/>
                    <a:pt x="19940" y="2387"/>
                    <a:pt x="20700" y="2357"/>
                  </a:cubicBezTo>
                  <a:cubicBezTo>
                    <a:pt x="21491" y="2326"/>
                    <a:pt x="22251" y="2296"/>
                    <a:pt x="23041" y="2296"/>
                  </a:cubicBezTo>
                  <a:cubicBezTo>
                    <a:pt x="23816" y="2296"/>
                    <a:pt x="24591" y="2288"/>
                    <a:pt x="25366" y="2288"/>
                  </a:cubicBezTo>
                  <a:cubicBezTo>
                    <a:pt x="26141" y="2288"/>
                    <a:pt x="26916" y="2296"/>
                    <a:pt x="27691" y="2326"/>
                  </a:cubicBezTo>
                  <a:lnTo>
                    <a:pt x="30001" y="2418"/>
                  </a:lnTo>
                  <a:lnTo>
                    <a:pt x="32312" y="2539"/>
                  </a:lnTo>
                  <a:cubicBezTo>
                    <a:pt x="33862" y="2600"/>
                    <a:pt x="35412" y="2782"/>
                    <a:pt x="36932" y="2904"/>
                  </a:cubicBezTo>
                  <a:cubicBezTo>
                    <a:pt x="38482" y="3026"/>
                    <a:pt x="40032" y="3208"/>
                    <a:pt x="41582" y="3299"/>
                  </a:cubicBezTo>
                  <a:cubicBezTo>
                    <a:pt x="43132" y="3421"/>
                    <a:pt x="44683" y="3451"/>
                    <a:pt x="46233" y="3481"/>
                  </a:cubicBezTo>
                  <a:cubicBezTo>
                    <a:pt x="46627" y="3485"/>
                    <a:pt x="47020" y="3487"/>
                    <a:pt x="47414" y="3487"/>
                  </a:cubicBezTo>
                  <a:cubicBezTo>
                    <a:pt x="50121" y="3487"/>
                    <a:pt x="52827" y="3398"/>
                    <a:pt x="55534" y="3238"/>
                  </a:cubicBezTo>
                  <a:cubicBezTo>
                    <a:pt x="61735" y="2843"/>
                    <a:pt x="67905" y="2083"/>
                    <a:pt x="74045" y="1415"/>
                  </a:cubicBezTo>
                  <a:cubicBezTo>
                    <a:pt x="77115" y="1050"/>
                    <a:pt x="80215" y="715"/>
                    <a:pt x="83285" y="503"/>
                  </a:cubicBezTo>
                  <a:cubicBezTo>
                    <a:pt x="84930" y="406"/>
                    <a:pt x="86576" y="335"/>
                    <a:pt x="88216" y="335"/>
                  </a:cubicBezTo>
                  <a:cubicBezTo>
                    <a:pt x="89667" y="335"/>
                    <a:pt x="91115" y="390"/>
                    <a:pt x="92556" y="533"/>
                  </a:cubicBezTo>
                  <a:cubicBezTo>
                    <a:pt x="94106" y="685"/>
                    <a:pt x="95595" y="959"/>
                    <a:pt x="97115" y="1354"/>
                  </a:cubicBezTo>
                  <a:cubicBezTo>
                    <a:pt x="98605" y="1749"/>
                    <a:pt x="100155" y="1962"/>
                    <a:pt x="101705" y="2174"/>
                  </a:cubicBezTo>
                  <a:cubicBezTo>
                    <a:pt x="104775" y="2539"/>
                    <a:pt x="107875" y="2722"/>
                    <a:pt x="110976" y="2813"/>
                  </a:cubicBezTo>
                  <a:cubicBezTo>
                    <a:pt x="113236" y="2874"/>
                    <a:pt x="115496" y="2902"/>
                    <a:pt x="117756" y="2902"/>
                  </a:cubicBezTo>
                  <a:cubicBezTo>
                    <a:pt x="127896" y="2902"/>
                    <a:pt x="138033" y="2326"/>
                    <a:pt x="148150" y="1506"/>
                  </a:cubicBezTo>
                  <a:lnTo>
                    <a:pt x="148150" y="1506"/>
                  </a:lnTo>
                  <a:cubicBezTo>
                    <a:pt x="141949" y="1962"/>
                    <a:pt x="135778" y="2266"/>
                    <a:pt x="129578" y="2478"/>
                  </a:cubicBezTo>
                  <a:cubicBezTo>
                    <a:pt x="125841" y="2607"/>
                    <a:pt x="122104" y="2691"/>
                    <a:pt x="118368" y="2691"/>
                  </a:cubicBezTo>
                  <a:cubicBezTo>
                    <a:pt x="115904" y="2691"/>
                    <a:pt x="113440" y="2654"/>
                    <a:pt x="110976" y="2570"/>
                  </a:cubicBezTo>
                  <a:cubicBezTo>
                    <a:pt x="107906" y="2448"/>
                    <a:pt x="104805" y="2266"/>
                    <a:pt x="101735" y="1871"/>
                  </a:cubicBezTo>
                  <a:cubicBezTo>
                    <a:pt x="100185" y="1688"/>
                    <a:pt x="98665" y="1445"/>
                    <a:pt x="97176" y="1050"/>
                  </a:cubicBezTo>
                  <a:cubicBezTo>
                    <a:pt x="95687" y="655"/>
                    <a:pt x="94136" y="351"/>
                    <a:pt x="92586" y="199"/>
                  </a:cubicBezTo>
                  <a:cubicBezTo>
                    <a:pt x="91131" y="56"/>
                    <a:pt x="89676" y="0"/>
                    <a:pt x="88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175950" y="3622675"/>
              <a:ext cx="135275" cy="146700"/>
            </a:xfrm>
            <a:custGeom>
              <a:avLst/>
              <a:gdLst/>
              <a:ahLst/>
              <a:cxnLst/>
              <a:rect l="l" t="t" r="r" b="b"/>
              <a:pathLst>
                <a:path w="5411" h="5868" extrusionOk="0">
                  <a:moveTo>
                    <a:pt x="5107" y="1"/>
                  </a:moveTo>
                  <a:cubicBezTo>
                    <a:pt x="4226" y="1"/>
                    <a:pt x="3374" y="62"/>
                    <a:pt x="2493" y="62"/>
                  </a:cubicBezTo>
                  <a:lnTo>
                    <a:pt x="1" y="153"/>
                  </a:lnTo>
                  <a:lnTo>
                    <a:pt x="2615" y="244"/>
                  </a:lnTo>
                  <a:cubicBezTo>
                    <a:pt x="3338" y="271"/>
                    <a:pt x="4084" y="298"/>
                    <a:pt x="4813" y="324"/>
                  </a:cubicBezTo>
                  <a:lnTo>
                    <a:pt x="4813" y="324"/>
                  </a:lnTo>
                  <a:cubicBezTo>
                    <a:pt x="3861" y="1884"/>
                    <a:pt x="2932" y="3490"/>
                    <a:pt x="2004" y="5099"/>
                  </a:cubicBezTo>
                  <a:lnTo>
                    <a:pt x="2004" y="5099"/>
                  </a:lnTo>
                  <a:cubicBezTo>
                    <a:pt x="1705" y="4352"/>
                    <a:pt x="1388" y="3601"/>
                    <a:pt x="1095" y="2828"/>
                  </a:cubicBezTo>
                  <a:lnTo>
                    <a:pt x="1" y="153"/>
                  </a:lnTo>
                  <a:lnTo>
                    <a:pt x="1" y="153"/>
                  </a:lnTo>
                  <a:lnTo>
                    <a:pt x="852" y="2797"/>
                  </a:lnTo>
                  <a:cubicBezTo>
                    <a:pt x="1156" y="3709"/>
                    <a:pt x="1460" y="4621"/>
                    <a:pt x="1794" y="5533"/>
                  </a:cubicBezTo>
                  <a:lnTo>
                    <a:pt x="1915" y="5867"/>
                  </a:lnTo>
                  <a:lnTo>
                    <a:pt x="2098" y="5563"/>
                  </a:lnTo>
                  <a:cubicBezTo>
                    <a:pt x="3192" y="3800"/>
                    <a:pt x="4226" y="2037"/>
                    <a:pt x="5259" y="244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619725" y="3729075"/>
              <a:ext cx="133000" cy="104875"/>
            </a:xfrm>
            <a:custGeom>
              <a:avLst/>
              <a:gdLst/>
              <a:ahLst/>
              <a:cxnLst/>
              <a:rect l="l" t="t" r="r" b="b"/>
              <a:pathLst>
                <a:path w="5320" h="4195" extrusionOk="0">
                  <a:moveTo>
                    <a:pt x="5320" y="0"/>
                  </a:moveTo>
                  <a:lnTo>
                    <a:pt x="4986" y="61"/>
                  </a:lnTo>
                  <a:cubicBezTo>
                    <a:pt x="4134" y="243"/>
                    <a:pt x="3253" y="456"/>
                    <a:pt x="2432" y="639"/>
                  </a:cubicBezTo>
                  <a:cubicBezTo>
                    <a:pt x="1581" y="851"/>
                    <a:pt x="791" y="1064"/>
                    <a:pt x="1" y="1216"/>
                  </a:cubicBezTo>
                  <a:cubicBezTo>
                    <a:pt x="912" y="1064"/>
                    <a:pt x="1764" y="942"/>
                    <a:pt x="2615" y="821"/>
                  </a:cubicBezTo>
                  <a:cubicBezTo>
                    <a:pt x="3328" y="715"/>
                    <a:pt x="4042" y="609"/>
                    <a:pt x="4736" y="484"/>
                  </a:cubicBezTo>
                  <a:lnTo>
                    <a:pt x="4736" y="484"/>
                  </a:lnTo>
                  <a:cubicBezTo>
                    <a:pt x="4292" y="1530"/>
                    <a:pt x="3851" y="2579"/>
                    <a:pt x="3453" y="3649"/>
                  </a:cubicBezTo>
                  <a:lnTo>
                    <a:pt x="3453" y="3649"/>
                  </a:lnTo>
                  <a:cubicBezTo>
                    <a:pt x="2930" y="3268"/>
                    <a:pt x="2405" y="2908"/>
                    <a:pt x="1855" y="2523"/>
                  </a:cubicBezTo>
                  <a:cubicBezTo>
                    <a:pt x="1277" y="2128"/>
                    <a:pt x="639" y="1702"/>
                    <a:pt x="1" y="1216"/>
                  </a:cubicBezTo>
                  <a:lnTo>
                    <a:pt x="1" y="1216"/>
                  </a:lnTo>
                  <a:cubicBezTo>
                    <a:pt x="548" y="1672"/>
                    <a:pt x="1095" y="2128"/>
                    <a:pt x="1672" y="2614"/>
                  </a:cubicBezTo>
                  <a:cubicBezTo>
                    <a:pt x="2220" y="3070"/>
                    <a:pt x="2827" y="3587"/>
                    <a:pt x="3405" y="4043"/>
                  </a:cubicBezTo>
                  <a:lnTo>
                    <a:pt x="3587" y="4195"/>
                  </a:lnTo>
                  <a:lnTo>
                    <a:pt x="3678" y="3982"/>
                  </a:lnTo>
                  <a:cubicBezTo>
                    <a:pt x="4195" y="2766"/>
                    <a:pt x="4712" y="1550"/>
                    <a:pt x="5198" y="304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9387225" y="3728300"/>
              <a:ext cx="148950" cy="104150"/>
            </a:xfrm>
            <a:custGeom>
              <a:avLst/>
              <a:gdLst/>
              <a:ahLst/>
              <a:cxnLst/>
              <a:rect l="l" t="t" r="r" b="b"/>
              <a:pathLst>
                <a:path w="5958" h="4166" extrusionOk="0">
                  <a:moveTo>
                    <a:pt x="5958" y="1"/>
                  </a:moveTo>
                  <a:lnTo>
                    <a:pt x="5472" y="92"/>
                  </a:lnTo>
                  <a:cubicBezTo>
                    <a:pt x="4529" y="274"/>
                    <a:pt x="3587" y="457"/>
                    <a:pt x="2675" y="670"/>
                  </a:cubicBezTo>
                  <a:lnTo>
                    <a:pt x="0" y="1247"/>
                  </a:lnTo>
                  <a:lnTo>
                    <a:pt x="2827" y="852"/>
                  </a:lnTo>
                  <a:cubicBezTo>
                    <a:pt x="3571" y="753"/>
                    <a:pt x="4315" y="654"/>
                    <a:pt x="5042" y="538"/>
                  </a:cubicBezTo>
                  <a:lnTo>
                    <a:pt x="5042" y="538"/>
                  </a:lnTo>
                  <a:cubicBezTo>
                    <a:pt x="4658" y="1017"/>
                    <a:pt x="4275" y="1497"/>
                    <a:pt x="3891" y="1977"/>
                  </a:cubicBezTo>
                  <a:lnTo>
                    <a:pt x="3161" y="2919"/>
                  </a:lnTo>
                  <a:cubicBezTo>
                    <a:pt x="2952" y="3180"/>
                    <a:pt x="2743" y="3442"/>
                    <a:pt x="2534" y="3723"/>
                  </a:cubicBezTo>
                  <a:lnTo>
                    <a:pt x="2534" y="3723"/>
                  </a:lnTo>
                  <a:lnTo>
                    <a:pt x="1368" y="2584"/>
                  </a:lnTo>
                  <a:cubicBezTo>
                    <a:pt x="912" y="2159"/>
                    <a:pt x="456" y="1733"/>
                    <a:pt x="0" y="1247"/>
                  </a:cubicBezTo>
                  <a:lnTo>
                    <a:pt x="0" y="1247"/>
                  </a:lnTo>
                  <a:cubicBezTo>
                    <a:pt x="365" y="1703"/>
                    <a:pt x="760" y="2159"/>
                    <a:pt x="1186" y="2615"/>
                  </a:cubicBezTo>
                  <a:lnTo>
                    <a:pt x="2432" y="4043"/>
                  </a:lnTo>
                  <a:lnTo>
                    <a:pt x="2554" y="4165"/>
                  </a:lnTo>
                  <a:lnTo>
                    <a:pt x="2675" y="4043"/>
                  </a:lnTo>
                  <a:cubicBezTo>
                    <a:pt x="2918" y="3739"/>
                    <a:pt x="3161" y="3436"/>
                    <a:pt x="3405" y="3132"/>
                  </a:cubicBezTo>
                  <a:lnTo>
                    <a:pt x="4164" y="2220"/>
                  </a:lnTo>
                  <a:cubicBezTo>
                    <a:pt x="4651" y="1612"/>
                    <a:pt x="5168" y="1004"/>
                    <a:pt x="5654" y="396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0096950" y="3657650"/>
              <a:ext cx="141375" cy="107925"/>
            </a:xfrm>
            <a:custGeom>
              <a:avLst/>
              <a:gdLst/>
              <a:ahLst/>
              <a:cxnLst/>
              <a:rect l="l" t="t" r="r" b="b"/>
              <a:pathLst>
                <a:path w="5655" h="4317" extrusionOk="0">
                  <a:moveTo>
                    <a:pt x="5654" y="0"/>
                  </a:moveTo>
                  <a:lnTo>
                    <a:pt x="5199" y="182"/>
                  </a:lnTo>
                  <a:cubicBezTo>
                    <a:pt x="4743" y="334"/>
                    <a:pt x="4317" y="517"/>
                    <a:pt x="3861" y="669"/>
                  </a:cubicBezTo>
                  <a:cubicBezTo>
                    <a:pt x="3405" y="851"/>
                    <a:pt x="2980" y="1033"/>
                    <a:pt x="2524" y="1216"/>
                  </a:cubicBezTo>
                  <a:lnTo>
                    <a:pt x="1" y="2219"/>
                  </a:lnTo>
                  <a:lnTo>
                    <a:pt x="1" y="2219"/>
                  </a:lnTo>
                  <a:lnTo>
                    <a:pt x="1399" y="1793"/>
                  </a:lnTo>
                  <a:lnTo>
                    <a:pt x="2736" y="1368"/>
                  </a:lnTo>
                  <a:cubicBezTo>
                    <a:pt x="3192" y="1216"/>
                    <a:pt x="3618" y="1094"/>
                    <a:pt x="4043" y="942"/>
                  </a:cubicBezTo>
                  <a:cubicBezTo>
                    <a:pt x="4317" y="864"/>
                    <a:pt x="4591" y="773"/>
                    <a:pt x="4865" y="678"/>
                  </a:cubicBezTo>
                  <a:lnTo>
                    <a:pt x="4865" y="678"/>
                  </a:lnTo>
                  <a:cubicBezTo>
                    <a:pt x="4278" y="1735"/>
                    <a:pt x="3713" y="2795"/>
                    <a:pt x="3170" y="3875"/>
                  </a:cubicBezTo>
                  <a:lnTo>
                    <a:pt x="3170" y="3875"/>
                  </a:lnTo>
                  <a:lnTo>
                    <a:pt x="1703" y="3100"/>
                  </a:lnTo>
                  <a:cubicBezTo>
                    <a:pt x="1156" y="2827"/>
                    <a:pt x="578" y="2553"/>
                    <a:pt x="1" y="2219"/>
                  </a:cubicBezTo>
                  <a:lnTo>
                    <a:pt x="1" y="2219"/>
                  </a:lnTo>
                  <a:cubicBezTo>
                    <a:pt x="487" y="2523"/>
                    <a:pt x="1004" y="2857"/>
                    <a:pt x="1521" y="3192"/>
                  </a:cubicBezTo>
                  <a:lnTo>
                    <a:pt x="3162" y="4225"/>
                  </a:lnTo>
                  <a:lnTo>
                    <a:pt x="3284" y="4316"/>
                  </a:lnTo>
                  <a:lnTo>
                    <a:pt x="3375" y="4164"/>
                  </a:lnTo>
                  <a:cubicBezTo>
                    <a:pt x="4074" y="2918"/>
                    <a:pt x="4773" y="1672"/>
                    <a:pt x="5442" y="426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9628100" y="3503375"/>
              <a:ext cx="133000" cy="102625"/>
            </a:xfrm>
            <a:custGeom>
              <a:avLst/>
              <a:gdLst/>
              <a:ahLst/>
              <a:cxnLst/>
              <a:rect l="l" t="t" r="r" b="b"/>
              <a:pathLst>
                <a:path w="5320" h="4105" extrusionOk="0">
                  <a:moveTo>
                    <a:pt x="5320" y="1"/>
                  </a:moveTo>
                  <a:lnTo>
                    <a:pt x="4864" y="153"/>
                  </a:lnTo>
                  <a:cubicBezTo>
                    <a:pt x="4013" y="457"/>
                    <a:pt x="3162" y="761"/>
                    <a:pt x="2372" y="1095"/>
                  </a:cubicBezTo>
                  <a:lnTo>
                    <a:pt x="1" y="1976"/>
                  </a:lnTo>
                  <a:lnTo>
                    <a:pt x="1" y="1976"/>
                  </a:lnTo>
                  <a:lnTo>
                    <a:pt x="1308" y="1612"/>
                  </a:lnTo>
                  <a:lnTo>
                    <a:pt x="2554" y="1247"/>
                  </a:lnTo>
                  <a:cubicBezTo>
                    <a:pt x="3222" y="1049"/>
                    <a:pt x="3890" y="851"/>
                    <a:pt x="4542" y="653"/>
                  </a:cubicBezTo>
                  <a:lnTo>
                    <a:pt x="4542" y="653"/>
                  </a:lnTo>
                  <a:cubicBezTo>
                    <a:pt x="3974" y="1662"/>
                    <a:pt x="3411" y="2670"/>
                    <a:pt x="2890" y="3679"/>
                  </a:cubicBezTo>
                  <a:lnTo>
                    <a:pt x="2890" y="3679"/>
                  </a:lnTo>
                  <a:lnTo>
                    <a:pt x="1581" y="2888"/>
                  </a:lnTo>
                  <a:cubicBezTo>
                    <a:pt x="1065" y="2615"/>
                    <a:pt x="548" y="2311"/>
                    <a:pt x="1" y="1976"/>
                  </a:cubicBezTo>
                  <a:lnTo>
                    <a:pt x="1" y="1976"/>
                  </a:lnTo>
                  <a:cubicBezTo>
                    <a:pt x="457" y="2311"/>
                    <a:pt x="913" y="2645"/>
                    <a:pt x="1399" y="2980"/>
                  </a:cubicBezTo>
                  <a:lnTo>
                    <a:pt x="2858" y="4013"/>
                  </a:lnTo>
                  <a:lnTo>
                    <a:pt x="3010" y="4104"/>
                  </a:lnTo>
                  <a:lnTo>
                    <a:pt x="3101" y="3952"/>
                  </a:lnTo>
                  <a:cubicBezTo>
                    <a:pt x="3770" y="2797"/>
                    <a:pt x="4438" y="1612"/>
                    <a:pt x="5077" y="426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8682800" y="3505650"/>
              <a:ext cx="125400" cy="95025"/>
            </a:xfrm>
            <a:custGeom>
              <a:avLst/>
              <a:gdLst/>
              <a:ahLst/>
              <a:cxnLst/>
              <a:rect l="l" t="t" r="r" b="b"/>
              <a:pathLst>
                <a:path w="5016" h="3801" extrusionOk="0">
                  <a:moveTo>
                    <a:pt x="5016" y="1"/>
                  </a:moveTo>
                  <a:lnTo>
                    <a:pt x="4651" y="62"/>
                  </a:lnTo>
                  <a:cubicBezTo>
                    <a:pt x="3861" y="214"/>
                    <a:pt x="3040" y="396"/>
                    <a:pt x="2250" y="548"/>
                  </a:cubicBezTo>
                  <a:cubicBezTo>
                    <a:pt x="1459" y="730"/>
                    <a:pt x="730" y="913"/>
                    <a:pt x="0" y="1065"/>
                  </a:cubicBezTo>
                  <a:cubicBezTo>
                    <a:pt x="821" y="943"/>
                    <a:pt x="1642" y="852"/>
                    <a:pt x="2432" y="730"/>
                  </a:cubicBezTo>
                  <a:cubicBezTo>
                    <a:pt x="3102" y="653"/>
                    <a:pt x="3728" y="576"/>
                    <a:pt x="4366" y="480"/>
                  </a:cubicBezTo>
                  <a:lnTo>
                    <a:pt x="4366" y="480"/>
                  </a:lnTo>
                  <a:cubicBezTo>
                    <a:pt x="3906" y="1401"/>
                    <a:pt x="3448" y="2324"/>
                    <a:pt x="3010" y="3267"/>
                  </a:cubicBezTo>
                  <a:lnTo>
                    <a:pt x="3010" y="3267"/>
                  </a:lnTo>
                  <a:cubicBezTo>
                    <a:pt x="2554" y="2924"/>
                    <a:pt x="2098" y="2599"/>
                    <a:pt x="1642" y="2250"/>
                  </a:cubicBezTo>
                  <a:cubicBezTo>
                    <a:pt x="1125" y="1885"/>
                    <a:pt x="548" y="1490"/>
                    <a:pt x="0" y="1065"/>
                  </a:cubicBezTo>
                  <a:lnTo>
                    <a:pt x="0" y="1065"/>
                  </a:lnTo>
                  <a:cubicBezTo>
                    <a:pt x="456" y="1460"/>
                    <a:pt x="943" y="1885"/>
                    <a:pt x="1429" y="2341"/>
                  </a:cubicBezTo>
                  <a:cubicBezTo>
                    <a:pt x="1946" y="2767"/>
                    <a:pt x="2432" y="3223"/>
                    <a:pt x="2979" y="3679"/>
                  </a:cubicBezTo>
                  <a:lnTo>
                    <a:pt x="3131" y="3800"/>
                  </a:lnTo>
                  <a:lnTo>
                    <a:pt x="3222" y="3618"/>
                  </a:lnTo>
                  <a:cubicBezTo>
                    <a:pt x="3800" y="2524"/>
                    <a:pt x="4317" y="1430"/>
                    <a:pt x="4864" y="335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0615200" y="3751875"/>
              <a:ext cx="126925" cy="79800"/>
            </a:xfrm>
            <a:custGeom>
              <a:avLst/>
              <a:gdLst/>
              <a:ahLst/>
              <a:cxnLst/>
              <a:rect l="l" t="t" r="r" b="b"/>
              <a:pathLst>
                <a:path w="5077" h="3192" extrusionOk="0">
                  <a:moveTo>
                    <a:pt x="5077" y="0"/>
                  </a:moveTo>
                  <a:lnTo>
                    <a:pt x="4469" y="122"/>
                  </a:lnTo>
                  <a:cubicBezTo>
                    <a:pt x="3679" y="274"/>
                    <a:pt x="2888" y="456"/>
                    <a:pt x="2159" y="638"/>
                  </a:cubicBezTo>
                  <a:lnTo>
                    <a:pt x="1" y="1155"/>
                  </a:lnTo>
                  <a:lnTo>
                    <a:pt x="2311" y="851"/>
                  </a:lnTo>
                  <a:cubicBezTo>
                    <a:pt x="2854" y="764"/>
                    <a:pt x="3383" y="693"/>
                    <a:pt x="3906" y="604"/>
                  </a:cubicBezTo>
                  <a:lnTo>
                    <a:pt x="3906" y="604"/>
                  </a:lnTo>
                  <a:cubicBezTo>
                    <a:pt x="3577" y="903"/>
                    <a:pt x="3248" y="1211"/>
                    <a:pt x="2919" y="1520"/>
                  </a:cubicBezTo>
                  <a:cubicBezTo>
                    <a:pt x="2464" y="1946"/>
                    <a:pt x="2036" y="2372"/>
                    <a:pt x="1585" y="2798"/>
                  </a:cubicBezTo>
                  <a:lnTo>
                    <a:pt x="1585" y="2798"/>
                  </a:lnTo>
                  <a:cubicBezTo>
                    <a:pt x="1351" y="2558"/>
                    <a:pt x="1116" y="2301"/>
                    <a:pt x="882" y="2067"/>
                  </a:cubicBezTo>
                  <a:cubicBezTo>
                    <a:pt x="578" y="1793"/>
                    <a:pt x="305" y="1489"/>
                    <a:pt x="1" y="1155"/>
                  </a:cubicBezTo>
                  <a:lnTo>
                    <a:pt x="1" y="1155"/>
                  </a:lnTo>
                  <a:cubicBezTo>
                    <a:pt x="214" y="1459"/>
                    <a:pt x="457" y="1763"/>
                    <a:pt x="700" y="2097"/>
                  </a:cubicBezTo>
                  <a:cubicBezTo>
                    <a:pt x="943" y="2432"/>
                    <a:pt x="1217" y="2766"/>
                    <a:pt x="1490" y="3100"/>
                  </a:cubicBezTo>
                  <a:lnTo>
                    <a:pt x="1581" y="3192"/>
                  </a:lnTo>
                  <a:lnTo>
                    <a:pt x="1672" y="3100"/>
                  </a:lnTo>
                  <a:cubicBezTo>
                    <a:pt x="2189" y="2675"/>
                    <a:pt x="2676" y="2219"/>
                    <a:pt x="3162" y="1793"/>
                  </a:cubicBezTo>
                  <a:cubicBezTo>
                    <a:pt x="3648" y="1338"/>
                    <a:pt x="4135" y="912"/>
                    <a:pt x="4621" y="456"/>
                  </a:cubicBezTo>
                  <a:lnTo>
                    <a:pt x="5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0859125" y="3520100"/>
              <a:ext cx="143650" cy="113250"/>
            </a:xfrm>
            <a:custGeom>
              <a:avLst/>
              <a:gdLst/>
              <a:ahLst/>
              <a:cxnLst/>
              <a:rect l="l" t="t" r="r" b="b"/>
              <a:pathLst>
                <a:path w="5746" h="4530" extrusionOk="0">
                  <a:moveTo>
                    <a:pt x="5746" y="0"/>
                  </a:moveTo>
                  <a:lnTo>
                    <a:pt x="5320" y="92"/>
                  </a:lnTo>
                  <a:cubicBezTo>
                    <a:pt x="4408" y="274"/>
                    <a:pt x="3496" y="487"/>
                    <a:pt x="2584" y="700"/>
                  </a:cubicBezTo>
                  <a:lnTo>
                    <a:pt x="1" y="1307"/>
                  </a:lnTo>
                  <a:lnTo>
                    <a:pt x="1" y="1307"/>
                  </a:lnTo>
                  <a:lnTo>
                    <a:pt x="2767" y="882"/>
                  </a:lnTo>
                  <a:cubicBezTo>
                    <a:pt x="3506" y="780"/>
                    <a:pt x="4244" y="657"/>
                    <a:pt x="4965" y="530"/>
                  </a:cubicBezTo>
                  <a:lnTo>
                    <a:pt x="4965" y="530"/>
                  </a:lnTo>
                  <a:cubicBezTo>
                    <a:pt x="4203" y="1672"/>
                    <a:pt x="3461" y="2838"/>
                    <a:pt x="2720" y="4026"/>
                  </a:cubicBezTo>
                  <a:lnTo>
                    <a:pt x="2720" y="4026"/>
                  </a:lnTo>
                  <a:lnTo>
                    <a:pt x="1" y="1307"/>
                  </a:lnTo>
                  <a:lnTo>
                    <a:pt x="609" y="2037"/>
                  </a:lnTo>
                  <a:lnTo>
                    <a:pt x="1277" y="2827"/>
                  </a:lnTo>
                  <a:lnTo>
                    <a:pt x="2615" y="4377"/>
                  </a:lnTo>
                  <a:lnTo>
                    <a:pt x="2767" y="4529"/>
                  </a:lnTo>
                  <a:lnTo>
                    <a:pt x="2888" y="4347"/>
                  </a:lnTo>
                  <a:cubicBezTo>
                    <a:pt x="3770" y="3040"/>
                    <a:pt x="4651" y="1703"/>
                    <a:pt x="5502" y="365"/>
                  </a:cubicBezTo>
                  <a:lnTo>
                    <a:pt x="57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0223850" y="4242750"/>
              <a:ext cx="135300" cy="147450"/>
            </a:xfrm>
            <a:custGeom>
              <a:avLst/>
              <a:gdLst/>
              <a:ahLst/>
              <a:cxnLst/>
              <a:rect l="l" t="t" r="r" b="b"/>
              <a:pathLst>
                <a:path w="5412" h="5898" extrusionOk="0">
                  <a:moveTo>
                    <a:pt x="3466" y="1"/>
                  </a:moveTo>
                  <a:lnTo>
                    <a:pt x="3284" y="305"/>
                  </a:lnTo>
                  <a:cubicBezTo>
                    <a:pt x="2220" y="2068"/>
                    <a:pt x="1156" y="3830"/>
                    <a:pt x="153" y="5624"/>
                  </a:cubicBezTo>
                  <a:lnTo>
                    <a:pt x="1" y="5897"/>
                  </a:lnTo>
                  <a:lnTo>
                    <a:pt x="275" y="5867"/>
                  </a:lnTo>
                  <a:cubicBezTo>
                    <a:pt x="1156" y="5867"/>
                    <a:pt x="2037" y="5837"/>
                    <a:pt x="2889" y="5806"/>
                  </a:cubicBezTo>
                  <a:lnTo>
                    <a:pt x="5411" y="5715"/>
                  </a:lnTo>
                  <a:lnTo>
                    <a:pt x="2797" y="5624"/>
                  </a:lnTo>
                  <a:cubicBezTo>
                    <a:pt x="2049" y="5597"/>
                    <a:pt x="1300" y="5570"/>
                    <a:pt x="572" y="5564"/>
                  </a:cubicBezTo>
                  <a:lnTo>
                    <a:pt x="572" y="5564"/>
                  </a:lnTo>
                  <a:cubicBezTo>
                    <a:pt x="1526" y="3984"/>
                    <a:pt x="2479" y="2402"/>
                    <a:pt x="3408" y="797"/>
                  </a:cubicBezTo>
                  <a:lnTo>
                    <a:pt x="3408" y="797"/>
                  </a:lnTo>
                  <a:cubicBezTo>
                    <a:pt x="3685" y="1535"/>
                    <a:pt x="4001" y="2276"/>
                    <a:pt x="4317" y="3040"/>
                  </a:cubicBezTo>
                  <a:lnTo>
                    <a:pt x="5411" y="5715"/>
                  </a:lnTo>
                  <a:lnTo>
                    <a:pt x="4530" y="3071"/>
                  </a:lnTo>
                  <a:cubicBezTo>
                    <a:pt x="4226" y="2159"/>
                    <a:pt x="3922" y="1247"/>
                    <a:pt x="3588" y="335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252725" y="4430450"/>
              <a:ext cx="135275" cy="147450"/>
            </a:xfrm>
            <a:custGeom>
              <a:avLst/>
              <a:gdLst/>
              <a:ahLst/>
              <a:cxnLst/>
              <a:rect l="l" t="t" r="r" b="b"/>
              <a:pathLst>
                <a:path w="5411" h="5898" extrusionOk="0">
                  <a:moveTo>
                    <a:pt x="3496" y="0"/>
                  </a:moveTo>
                  <a:lnTo>
                    <a:pt x="3313" y="304"/>
                  </a:lnTo>
                  <a:cubicBezTo>
                    <a:pt x="2219" y="2067"/>
                    <a:pt x="1186" y="3830"/>
                    <a:pt x="152" y="5624"/>
                  </a:cubicBezTo>
                  <a:lnTo>
                    <a:pt x="0" y="5897"/>
                  </a:lnTo>
                  <a:lnTo>
                    <a:pt x="0" y="5897"/>
                  </a:lnTo>
                  <a:lnTo>
                    <a:pt x="304" y="5867"/>
                  </a:lnTo>
                  <a:cubicBezTo>
                    <a:pt x="1186" y="5867"/>
                    <a:pt x="2037" y="5836"/>
                    <a:pt x="2918" y="5806"/>
                  </a:cubicBezTo>
                  <a:lnTo>
                    <a:pt x="5411" y="5715"/>
                  </a:lnTo>
                  <a:lnTo>
                    <a:pt x="2797" y="5624"/>
                  </a:lnTo>
                  <a:cubicBezTo>
                    <a:pt x="2066" y="5596"/>
                    <a:pt x="1311" y="5569"/>
                    <a:pt x="576" y="5564"/>
                  </a:cubicBezTo>
                  <a:lnTo>
                    <a:pt x="576" y="5564"/>
                  </a:lnTo>
                  <a:cubicBezTo>
                    <a:pt x="1554" y="3980"/>
                    <a:pt x="2485" y="2395"/>
                    <a:pt x="3414" y="786"/>
                  </a:cubicBezTo>
                  <a:lnTo>
                    <a:pt x="3414" y="786"/>
                  </a:lnTo>
                  <a:cubicBezTo>
                    <a:pt x="3711" y="1528"/>
                    <a:pt x="4025" y="2272"/>
                    <a:pt x="4316" y="3040"/>
                  </a:cubicBezTo>
                  <a:lnTo>
                    <a:pt x="5411" y="5715"/>
                  </a:lnTo>
                  <a:lnTo>
                    <a:pt x="4560" y="3070"/>
                  </a:lnTo>
                  <a:cubicBezTo>
                    <a:pt x="4225" y="2158"/>
                    <a:pt x="3952" y="1247"/>
                    <a:pt x="3617" y="335"/>
                  </a:cubicBezTo>
                  <a:lnTo>
                    <a:pt x="3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10027050" y="3937275"/>
              <a:ext cx="133000" cy="104900"/>
            </a:xfrm>
            <a:custGeom>
              <a:avLst/>
              <a:gdLst/>
              <a:ahLst/>
              <a:cxnLst/>
              <a:rect l="l" t="t" r="r" b="b"/>
              <a:pathLst>
                <a:path w="5320" h="4196" extrusionOk="0">
                  <a:moveTo>
                    <a:pt x="1733" y="1"/>
                  </a:moveTo>
                  <a:lnTo>
                    <a:pt x="1642" y="213"/>
                  </a:lnTo>
                  <a:cubicBezTo>
                    <a:pt x="1125" y="1429"/>
                    <a:pt x="608" y="2645"/>
                    <a:pt x="122" y="3861"/>
                  </a:cubicBezTo>
                  <a:lnTo>
                    <a:pt x="0" y="4195"/>
                  </a:lnTo>
                  <a:lnTo>
                    <a:pt x="0" y="4195"/>
                  </a:lnTo>
                  <a:lnTo>
                    <a:pt x="335" y="4104"/>
                  </a:lnTo>
                  <a:cubicBezTo>
                    <a:pt x="1186" y="3952"/>
                    <a:pt x="2067" y="3739"/>
                    <a:pt x="2888" y="3527"/>
                  </a:cubicBezTo>
                  <a:cubicBezTo>
                    <a:pt x="3739" y="3344"/>
                    <a:pt x="4529" y="3131"/>
                    <a:pt x="5320" y="2949"/>
                  </a:cubicBezTo>
                  <a:lnTo>
                    <a:pt x="5320" y="2949"/>
                  </a:lnTo>
                  <a:cubicBezTo>
                    <a:pt x="4408" y="3101"/>
                    <a:pt x="3557" y="3223"/>
                    <a:pt x="2736" y="3344"/>
                  </a:cubicBezTo>
                  <a:cubicBezTo>
                    <a:pt x="1996" y="3450"/>
                    <a:pt x="1279" y="3579"/>
                    <a:pt x="585" y="3710"/>
                  </a:cubicBezTo>
                  <a:lnTo>
                    <a:pt x="585" y="3710"/>
                  </a:lnTo>
                  <a:cubicBezTo>
                    <a:pt x="1032" y="2653"/>
                    <a:pt x="1475" y="1578"/>
                    <a:pt x="1875" y="522"/>
                  </a:cubicBezTo>
                  <a:lnTo>
                    <a:pt x="1875" y="522"/>
                  </a:lnTo>
                  <a:cubicBezTo>
                    <a:pt x="2395" y="900"/>
                    <a:pt x="2918" y="1259"/>
                    <a:pt x="3466" y="1642"/>
                  </a:cubicBezTo>
                  <a:cubicBezTo>
                    <a:pt x="4043" y="2068"/>
                    <a:pt x="4681" y="2493"/>
                    <a:pt x="5320" y="2949"/>
                  </a:cubicBezTo>
                  <a:cubicBezTo>
                    <a:pt x="4773" y="2523"/>
                    <a:pt x="4225" y="2037"/>
                    <a:pt x="3648" y="1581"/>
                  </a:cubicBezTo>
                  <a:cubicBezTo>
                    <a:pt x="3101" y="1095"/>
                    <a:pt x="2523" y="609"/>
                    <a:pt x="1915" y="122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10875100" y="4235150"/>
              <a:ext cx="132225" cy="104125"/>
            </a:xfrm>
            <a:custGeom>
              <a:avLst/>
              <a:gdLst/>
              <a:ahLst/>
              <a:cxnLst/>
              <a:rect l="l" t="t" r="r" b="b"/>
              <a:pathLst>
                <a:path w="5289" h="4165" extrusionOk="0">
                  <a:moveTo>
                    <a:pt x="1733" y="1"/>
                  </a:moveTo>
                  <a:lnTo>
                    <a:pt x="1641" y="183"/>
                  </a:lnTo>
                  <a:cubicBezTo>
                    <a:pt x="1125" y="1399"/>
                    <a:pt x="608" y="2615"/>
                    <a:pt x="122" y="3861"/>
                  </a:cubicBezTo>
                  <a:lnTo>
                    <a:pt x="0" y="4165"/>
                  </a:lnTo>
                  <a:lnTo>
                    <a:pt x="334" y="4104"/>
                  </a:lnTo>
                  <a:cubicBezTo>
                    <a:pt x="1185" y="3922"/>
                    <a:pt x="2037" y="3739"/>
                    <a:pt x="2888" y="3527"/>
                  </a:cubicBezTo>
                  <a:cubicBezTo>
                    <a:pt x="3708" y="3314"/>
                    <a:pt x="4529" y="3101"/>
                    <a:pt x="5289" y="2949"/>
                  </a:cubicBezTo>
                  <a:lnTo>
                    <a:pt x="5289" y="2949"/>
                  </a:lnTo>
                  <a:cubicBezTo>
                    <a:pt x="4407" y="3101"/>
                    <a:pt x="3556" y="3223"/>
                    <a:pt x="2705" y="3344"/>
                  </a:cubicBezTo>
                  <a:cubicBezTo>
                    <a:pt x="1998" y="3449"/>
                    <a:pt x="1292" y="3554"/>
                    <a:pt x="585" y="3678"/>
                  </a:cubicBezTo>
                  <a:lnTo>
                    <a:pt x="585" y="3678"/>
                  </a:lnTo>
                  <a:cubicBezTo>
                    <a:pt x="1025" y="2633"/>
                    <a:pt x="1444" y="1586"/>
                    <a:pt x="1862" y="518"/>
                  </a:cubicBezTo>
                  <a:lnTo>
                    <a:pt x="1862" y="518"/>
                  </a:lnTo>
                  <a:cubicBezTo>
                    <a:pt x="2366" y="898"/>
                    <a:pt x="2913" y="1258"/>
                    <a:pt x="3435" y="1642"/>
                  </a:cubicBezTo>
                  <a:cubicBezTo>
                    <a:pt x="4043" y="2037"/>
                    <a:pt x="4681" y="2463"/>
                    <a:pt x="5289" y="2949"/>
                  </a:cubicBezTo>
                  <a:cubicBezTo>
                    <a:pt x="4772" y="2493"/>
                    <a:pt x="4225" y="2037"/>
                    <a:pt x="3648" y="1551"/>
                  </a:cubicBezTo>
                  <a:cubicBezTo>
                    <a:pt x="3070" y="1095"/>
                    <a:pt x="2493" y="578"/>
                    <a:pt x="1885" y="122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9052100" y="3968425"/>
              <a:ext cx="149725" cy="104150"/>
            </a:xfrm>
            <a:custGeom>
              <a:avLst/>
              <a:gdLst/>
              <a:ahLst/>
              <a:cxnLst/>
              <a:rect l="l" t="t" r="r" b="b"/>
              <a:pathLst>
                <a:path w="5989" h="4166" extrusionOk="0">
                  <a:moveTo>
                    <a:pt x="3405" y="1"/>
                  </a:moveTo>
                  <a:lnTo>
                    <a:pt x="3284" y="122"/>
                  </a:lnTo>
                  <a:cubicBezTo>
                    <a:pt x="3040" y="426"/>
                    <a:pt x="2797" y="730"/>
                    <a:pt x="2554" y="1034"/>
                  </a:cubicBezTo>
                  <a:lnTo>
                    <a:pt x="1794" y="1946"/>
                  </a:lnTo>
                  <a:cubicBezTo>
                    <a:pt x="1308" y="2554"/>
                    <a:pt x="821" y="3162"/>
                    <a:pt x="305" y="3770"/>
                  </a:cubicBezTo>
                  <a:lnTo>
                    <a:pt x="1" y="4165"/>
                  </a:lnTo>
                  <a:lnTo>
                    <a:pt x="487" y="4074"/>
                  </a:lnTo>
                  <a:cubicBezTo>
                    <a:pt x="1429" y="3891"/>
                    <a:pt x="2372" y="3709"/>
                    <a:pt x="3314" y="3496"/>
                  </a:cubicBezTo>
                  <a:lnTo>
                    <a:pt x="5989" y="2919"/>
                  </a:lnTo>
                  <a:lnTo>
                    <a:pt x="5989" y="2919"/>
                  </a:lnTo>
                  <a:lnTo>
                    <a:pt x="3132" y="3314"/>
                  </a:lnTo>
                  <a:cubicBezTo>
                    <a:pt x="2388" y="3413"/>
                    <a:pt x="1644" y="3512"/>
                    <a:pt x="917" y="3628"/>
                  </a:cubicBezTo>
                  <a:lnTo>
                    <a:pt x="917" y="3628"/>
                  </a:lnTo>
                  <a:cubicBezTo>
                    <a:pt x="1300" y="3148"/>
                    <a:pt x="1684" y="2669"/>
                    <a:pt x="2068" y="2189"/>
                  </a:cubicBezTo>
                  <a:lnTo>
                    <a:pt x="2797" y="1247"/>
                  </a:lnTo>
                  <a:cubicBezTo>
                    <a:pt x="3006" y="986"/>
                    <a:pt x="3216" y="724"/>
                    <a:pt x="3425" y="443"/>
                  </a:cubicBezTo>
                  <a:lnTo>
                    <a:pt x="3425" y="443"/>
                  </a:lnTo>
                  <a:lnTo>
                    <a:pt x="4591" y="1581"/>
                  </a:lnTo>
                  <a:cubicBezTo>
                    <a:pt x="5046" y="2007"/>
                    <a:pt x="5502" y="2432"/>
                    <a:pt x="5989" y="2919"/>
                  </a:cubicBezTo>
                  <a:cubicBezTo>
                    <a:pt x="5594" y="2463"/>
                    <a:pt x="5198" y="2007"/>
                    <a:pt x="4803" y="1551"/>
                  </a:cubicBezTo>
                  <a:lnTo>
                    <a:pt x="3527" y="122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8362125" y="3967675"/>
              <a:ext cx="140600" cy="107175"/>
            </a:xfrm>
            <a:custGeom>
              <a:avLst/>
              <a:gdLst/>
              <a:ahLst/>
              <a:cxnLst/>
              <a:rect l="l" t="t" r="r" b="b"/>
              <a:pathLst>
                <a:path w="5624" h="4287" extrusionOk="0">
                  <a:moveTo>
                    <a:pt x="2371" y="0"/>
                  </a:moveTo>
                  <a:lnTo>
                    <a:pt x="2280" y="152"/>
                  </a:lnTo>
                  <a:cubicBezTo>
                    <a:pt x="1581" y="1368"/>
                    <a:pt x="882" y="2614"/>
                    <a:pt x="213" y="3861"/>
                  </a:cubicBezTo>
                  <a:lnTo>
                    <a:pt x="0" y="4286"/>
                  </a:lnTo>
                  <a:lnTo>
                    <a:pt x="456" y="4134"/>
                  </a:lnTo>
                  <a:cubicBezTo>
                    <a:pt x="882" y="3982"/>
                    <a:pt x="1338" y="3800"/>
                    <a:pt x="1794" y="3618"/>
                  </a:cubicBezTo>
                  <a:cubicBezTo>
                    <a:pt x="2250" y="3466"/>
                    <a:pt x="2675" y="3283"/>
                    <a:pt x="3101" y="3101"/>
                  </a:cubicBezTo>
                  <a:lnTo>
                    <a:pt x="5624" y="2067"/>
                  </a:lnTo>
                  <a:lnTo>
                    <a:pt x="4256" y="2523"/>
                  </a:lnTo>
                  <a:lnTo>
                    <a:pt x="2918" y="2949"/>
                  </a:lnTo>
                  <a:cubicBezTo>
                    <a:pt x="2463" y="3070"/>
                    <a:pt x="2037" y="3222"/>
                    <a:pt x="1611" y="3344"/>
                  </a:cubicBezTo>
                  <a:cubicBezTo>
                    <a:pt x="1320" y="3441"/>
                    <a:pt x="1041" y="3538"/>
                    <a:pt x="766" y="3635"/>
                  </a:cubicBezTo>
                  <a:lnTo>
                    <a:pt x="766" y="3635"/>
                  </a:lnTo>
                  <a:cubicBezTo>
                    <a:pt x="1338" y="2570"/>
                    <a:pt x="1910" y="1504"/>
                    <a:pt x="2482" y="438"/>
                  </a:cubicBezTo>
                  <a:lnTo>
                    <a:pt x="2482" y="438"/>
                  </a:lnTo>
                  <a:lnTo>
                    <a:pt x="3922" y="1186"/>
                  </a:lnTo>
                  <a:cubicBezTo>
                    <a:pt x="4499" y="1459"/>
                    <a:pt x="5046" y="1763"/>
                    <a:pt x="5624" y="2067"/>
                  </a:cubicBezTo>
                  <a:cubicBezTo>
                    <a:pt x="5137" y="1763"/>
                    <a:pt x="4621" y="1429"/>
                    <a:pt x="4104" y="1095"/>
                  </a:cubicBezTo>
                  <a:lnTo>
                    <a:pt x="2493" y="9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8674450" y="4240475"/>
              <a:ext cx="132225" cy="102600"/>
            </a:xfrm>
            <a:custGeom>
              <a:avLst/>
              <a:gdLst/>
              <a:ahLst/>
              <a:cxnLst/>
              <a:rect l="l" t="t" r="r" b="b"/>
              <a:pathLst>
                <a:path w="5289" h="4104" extrusionOk="0">
                  <a:moveTo>
                    <a:pt x="2280" y="0"/>
                  </a:moveTo>
                  <a:lnTo>
                    <a:pt x="2219" y="152"/>
                  </a:lnTo>
                  <a:cubicBezTo>
                    <a:pt x="1520" y="1307"/>
                    <a:pt x="851" y="2493"/>
                    <a:pt x="213" y="3678"/>
                  </a:cubicBezTo>
                  <a:lnTo>
                    <a:pt x="0" y="4104"/>
                  </a:lnTo>
                  <a:lnTo>
                    <a:pt x="426" y="3952"/>
                  </a:lnTo>
                  <a:cubicBezTo>
                    <a:pt x="1277" y="3678"/>
                    <a:pt x="2128" y="3344"/>
                    <a:pt x="2918" y="3040"/>
                  </a:cubicBezTo>
                  <a:lnTo>
                    <a:pt x="5289" y="2128"/>
                  </a:lnTo>
                  <a:lnTo>
                    <a:pt x="3982" y="2523"/>
                  </a:lnTo>
                  <a:lnTo>
                    <a:pt x="2736" y="2888"/>
                  </a:lnTo>
                  <a:cubicBezTo>
                    <a:pt x="2073" y="3060"/>
                    <a:pt x="1430" y="3251"/>
                    <a:pt x="775" y="3463"/>
                  </a:cubicBezTo>
                  <a:lnTo>
                    <a:pt x="775" y="3463"/>
                  </a:lnTo>
                  <a:cubicBezTo>
                    <a:pt x="1333" y="2479"/>
                    <a:pt x="1872" y="1458"/>
                    <a:pt x="2410" y="457"/>
                  </a:cubicBezTo>
                  <a:lnTo>
                    <a:pt x="2410" y="457"/>
                  </a:lnTo>
                  <a:lnTo>
                    <a:pt x="3739" y="1216"/>
                  </a:lnTo>
                  <a:cubicBezTo>
                    <a:pt x="4256" y="1520"/>
                    <a:pt x="4772" y="1824"/>
                    <a:pt x="5289" y="2128"/>
                  </a:cubicBezTo>
                  <a:cubicBezTo>
                    <a:pt x="4863" y="1824"/>
                    <a:pt x="4377" y="1490"/>
                    <a:pt x="3921" y="1125"/>
                  </a:cubicBezTo>
                  <a:lnTo>
                    <a:pt x="2432" y="92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842400" y="4638650"/>
              <a:ext cx="132250" cy="102625"/>
            </a:xfrm>
            <a:custGeom>
              <a:avLst/>
              <a:gdLst/>
              <a:ahLst/>
              <a:cxnLst/>
              <a:rect l="l" t="t" r="r" b="b"/>
              <a:pathLst>
                <a:path w="5290" h="4105" extrusionOk="0">
                  <a:moveTo>
                    <a:pt x="2280" y="1"/>
                  </a:moveTo>
                  <a:lnTo>
                    <a:pt x="2219" y="153"/>
                  </a:lnTo>
                  <a:cubicBezTo>
                    <a:pt x="1520" y="1308"/>
                    <a:pt x="851" y="2493"/>
                    <a:pt x="213" y="3679"/>
                  </a:cubicBezTo>
                  <a:lnTo>
                    <a:pt x="0" y="4104"/>
                  </a:lnTo>
                  <a:lnTo>
                    <a:pt x="0" y="4104"/>
                  </a:lnTo>
                  <a:lnTo>
                    <a:pt x="426" y="3952"/>
                  </a:lnTo>
                  <a:cubicBezTo>
                    <a:pt x="1277" y="3648"/>
                    <a:pt x="2128" y="3344"/>
                    <a:pt x="2918" y="3040"/>
                  </a:cubicBezTo>
                  <a:lnTo>
                    <a:pt x="5289" y="2128"/>
                  </a:lnTo>
                  <a:lnTo>
                    <a:pt x="3982" y="2524"/>
                  </a:lnTo>
                  <a:lnTo>
                    <a:pt x="2736" y="2858"/>
                  </a:lnTo>
                  <a:cubicBezTo>
                    <a:pt x="2063" y="3057"/>
                    <a:pt x="1411" y="3257"/>
                    <a:pt x="745" y="3456"/>
                  </a:cubicBezTo>
                  <a:lnTo>
                    <a:pt x="745" y="3456"/>
                  </a:lnTo>
                  <a:cubicBezTo>
                    <a:pt x="1311" y="2452"/>
                    <a:pt x="1871" y="1449"/>
                    <a:pt x="2390" y="446"/>
                  </a:cubicBezTo>
                  <a:lnTo>
                    <a:pt x="2390" y="446"/>
                  </a:lnTo>
                  <a:lnTo>
                    <a:pt x="3739" y="1217"/>
                  </a:lnTo>
                  <a:cubicBezTo>
                    <a:pt x="4225" y="1490"/>
                    <a:pt x="4772" y="1794"/>
                    <a:pt x="5289" y="2128"/>
                  </a:cubicBezTo>
                  <a:cubicBezTo>
                    <a:pt x="4833" y="1824"/>
                    <a:pt x="4377" y="1490"/>
                    <a:pt x="3921" y="1125"/>
                  </a:cubicBezTo>
                  <a:lnTo>
                    <a:pt x="2432" y="9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9622775" y="4198675"/>
              <a:ext cx="125425" cy="95025"/>
            </a:xfrm>
            <a:custGeom>
              <a:avLst/>
              <a:gdLst/>
              <a:ahLst/>
              <a:cxnLst/>
              <a:rect l="l" t="t" r="r" b="b"/>
              <a:pathLst>
                <a:path w="5017" h="3801" extrusionOk="0">
                  <a:moveTo>
                    <a:pt x="1885" y="1"/>
                  </a:moveTo>
                  <a:lnTo>
                    <a:pt x="1794" y="183"/>
                  </a:lnTo>
                  <a:cubicBezTo>
                    <a:pt x="1217" y="1277"/>
                    <a:pt x="700" y="2372"/>
                    <a:pt x="153" y="3466"/>
                  </a:cubicBezTo>
                  <a:lnTo>
                    <a:pt x="1" y="3800"/>
                  </a:lnTo>
                  <a:lnTo>
                    <a:pt x="1" y="3800"/>
                  </a:lnTo>
                  <a:lnTo>
                    <a:pt x="366" y="3739"/>
                  </a:lnTo>
                  <a:cubicBezTo>
                    <a:pt x="1156" y="3587"/>
                    <a:pt x="1977" y="3405"/>
                    <a:pt x="2767" y="3223"/>
                  </a:cubicBezTo>
                  <a:cubicBezTo>
                    <a:pt x="3557" y="3071"/>
                    <a:pt x="4287" y="2888"/>
                    <a:pt x="5016" y="2736"/>
                  </a:cubicBezTo>
                  <a:lnTo>
                    <a:pt x="5016" y="2736"/>
                  </a:lnTo>
                  <a:cubicBezTo>
                    <a:pt x="4196" y="2858"/>
                    <a:pt x="3375" y="2949"/>
                    <a:pt x="2585" y="3040"/>
                  </a:cubicBezTo>
                  <a:cubicBezTo>
                    <a:pt x="1909" y="3144"/>
                    <a:pt x="1278" y="3226"/>
                    <a:pt x="634" y="3323"/>
                  </a:cubicBezTo>
                  <a:lnTo>
                    <a:pt x="634" y="3323"/>
                  </a:lnTo>
                  <a:cubicBezTo>
                    <a:pt x="1103" y="2386"/>
                    <a:pt x="1567" y="1449"/>
                    <a:pt x="1988" y="512"/>
                  </a:cubicBezTo>
                  <a:lnTo>
                    <a:pt x="1988" y="512"/>
                  </a:lnTo>
                  <a:cubicBezTo>
                    <a:pt x="2451" y="844"/>
                    <a:pt x="2913" y="1194"/>
                    <a:pt x="3375" y="1520"/>
                  </a:cubicBezTo>
                  <a:cubicBezTo>
                    <a:pt x="3892" y="1916"/>
                    <a:pt x="4469" y="2311"/>
                    <a:pt x="5016" y="2736"/>
                  </a:cubicBezTo>
                  <a:cubicBezTo>
                    <a:pt x="4560" y="2341"/>
                    <a:pt x="4074" y="1916"/>
                    <a:pt x="3588" y="1460"/>
                  </a:cubicBezTo>
                  <a:cubicBezTo>
                    <a:pt x="3071" y="1034"/>
                    <a:pt x="2554" y="548"/>
                    <a:pt x="2037" y="122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833250" y="4525425"/>
              <a:ext cx="125400" cy="95025"/>
            </a:xfrm>
            <a:custGeom>
              <a:avLst/>
              <a:gdLst/>
              <a:ahLst/>
              <a:cxnLst/>
              <a:rect l="l" t="t" r="r" b="b"/>
              <a:pathLst>
                <a:path w="5016" h="3801" extrusionOk="0">
                  <a:moveTo>
                    <a:pt x="1885" y="1"/>
                  </a:moveTo>
                  <a:lnTo>
                    <a:pt x="1793" y="183"/>
                  </a:lnTo>
                  <a:cubicBezTo>
                    <a:pt x="1216" y="1277"/>
                    <a:pt x="699" y="2372"/>
                    <a:pt x="152" y="3496"/>
                  </a:cubicBezTo>
                  <a:lnTo>
                    <a:pt x="0" y="3800"/>
                  </a:lnTo>
                  <a:lnTo>
                    <a:pt x="365" y="3739"/>
                  </a:lnTo>
                  <a:cubicBezTo>
                    <a:pt x="1155" y="3587"/>
                    <a:pt x="1976" y="3435"/>
                    <a:pt x="2766" y="3253"/>
                  </a:cubicBezTo>
                  <a:cubicBezTo>
                    <a:pt x="3556" y="3071"/>
                    <a:pt x="4286" y="2919"/>
                    <a:pt x="5015" y="2767"/>
                  </a:cubicBezTo>
                  <a:lnTo>
                    <a:pt x="5015" y="2767"/>
                  </a:lnTo>
                  <a:cubicBezTo>
                    <a:pt x="4195" y="2888"/>
                    <a:pt x="3374" y="2980"/>
                    <a:pt x="2584" y="3071"/>
                  </a:cubicBezTo>
                  <a:cubicBezTo>
                    <a:pt x="1914" y="3148"/>
                    <a:pt x="1288" y="3225"/>
                    <a:pt x="650" y="3321"/>
                  </a:cubicBezTo>
                  <a:lnTo>
                    <a:pt x="650" y="3321"/>
                  </a:lnTo>
                  <a:cubicBezTo>
                    <a:pt x="1111" y="2397"/>
                    <a:pt x="1568" y="1471"/>
                    <a:pt x="1985" y="524"/>
                  </a:cubicBezTo>
                  <a:lnTo>
                    <a:pt x="1985" y="524"/>
                  </a:lnTo>
                  <a:cubicBezTo>
                    <a:pt x="2429" y="871"/>
                    <a:pt x="2913" y="1199"/>
                    <a:pt x="3374" y="1551"/>
                  </a:cubicBezTo>
                  <a:cubicBezTo>
                    <a:pt x="3891" y="1946"/>
                    <a:pt x="4468" y="2341"/>
                    <a:pt x="5015" y="2767"/>
                  </a:cubicBezTo>
                  <a:cubicBezTo>
                    <a:pt x="4559" y="2341"/>
                    <a:pt x="4073" y="1916"/>
                    <a:pt x="3587" y="1490"/>
                  </a:cubicBezTo>
                  <a:cubicBezTo>
                    <a:pt x="3070" y="1034"/>
                    <a:pt x="2553" y="578"/>
                    <a:pt x="2037" y="153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1267200" y="3988200"/>
              <a:ext cx="125400" cy="95000"/>
            </a:xfrm>
            <a:custGeom>
              <a:avLst/>
              <a:gdLst/>
              <a:ahLst/>
              <a:cxnLst/>
              <a:rect l="l" t="t" r="r" b="b"/>
              <a:pathLst>
                <a:path w="5016" h="3800" extrusionOk="0">
                  <a:moveTo>
                    <a:pt x="1854" y="0"/>
                  </a:moveTo>
                  <a:lnTo>
                    <a:pt x="1763" y="182"/>
                  </a:lnTo>
                  <a:cubicBezTo>
                    <a:pt x="1216" y="1277"/>
                    <a:pt x="669" y="2371"/>
                    <a:pt x="152" y="3465"/>
                  </a:cubicBezTo>
                  <a:lnTo>
                    <a:pt x="0" y="3800"/>
                  </a:lnTo>
                  <a:lnTo>
                    <a:pt x="335" y="3739"/>
                  </a:lnTo>
                  <a:cubicBezTo>
                    <a:pt x="1155" y="3587"/>
                    <a:pt x="1976" y="3404"/>
                    <a:pt x="2736" y="3222"/>
                  </a:cubicBezTo>
                  <a:cubicBezTo>
                    <a:pt x="3526" y="3070"/>
                    <a:pt x="4286" y="2888"/>
                    <a:pt x="5016" y="2736"/>
                  </a:cubicBezTo>
                  <a:lnTo>
                    <a:pt x="5016" y="2736"/>
                  </a:lnTo>
                  <a:cubicBezTo>
                    <a:pt x="4164" y="2857"/>
                    <a:pt x="3344" y="2948"/>
                    <a:pt x="2584" y="3070"/>
                  </a:cubicBezTo>
                  <a:cubicBezTo>
                    <a:pt x="1916" y="3147"/>
                    <a:pt x="1270" y="3224"/>
                    <a:pt x="628" y="3319"/>
                  </a:cubicBezTo>
                  <a:lnTo>
                    <a:pt x="628" y="3319"/>
                  </a:lnTo>
                  <a:cubicBezTo>
                    <a:pt x="1073" y="2386"/>
                    <a:pt x="1536" y="1453"/>
                    <a:pt x="1979" y="520"/>
                  </a:cubicBezTo>
                  <a:lnTo>
                    <a:pt x="1979" y="520"/>
                  </a:lnTo>
                  <a:cubicBezTo>
                    <a:pt x="2420" y="868"/>
                    <a:pt x="2885" y="1194"/>
                    <a:pt x="3374" y="1520"/>
                  </a:cubicBezTo>
                  <a:cubicBezTo>
                    <a:pt x="3891" y="1915"/>
                    <a:pt x="4438" y="2310"/>
                    <a:pt x="5016" y="2736"/>
                  </a:cubicBezTo>
                  <a:cubicBezTo>
                    <a:pt x="4529" y="2341"/>
                    <a:pt x="4073" y="1915"/>
                    <a:pt x="3557" y="1459"/>
                  </a:cubicBezTo>
                  <a:cubicBezTo>
                    <a:pt x="3070" y="1034"/>
                    <a:pt x="2553" y="547"/>
                    <a:pt x="2037" y="122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0660800" y="3983625"/>
              <a:ext cx="125400" cy="95025"/>
            </a:xfrm>
            <a:custGeom>
              <a:avLst/>
              <a:gdLst/>
              <a:ahLst/>
              <a:cxnLst/>
              <a:rect l="l" t="t" r="r" b="b"/>
              <a:pathLst>
                <a:path w="5016" h="3801" extrusionOk="0">
                  <a:moveTo>
                    <a:pt x="1885" y="1"/>
                  </a:moveTo>
                  <a:lnTo>
                    <a:pt x="1763" y="183"/>
                  </a:lnTo>
                  <a:cubicBezTo>
                    <a:pt x="1216" y="1247"/>
                    <a:pt x="669" y="2372"/>
                    <a:pt x="152" y="3466"/>
                  </a:cubicBezTo>
                  <a:lnTo>
                    <a:pt x="0" y="3800"/>
                  </a:lnTo>
                  <a:lnTo>
                    <a:pt x="335" y="3709"/>
                  </a:lnTo>
                  <a:cubicBezTo>
                    <a:pt x="1156" y="3587"/>
                    <a:pt x="1976" y="3405"/>
                    <a:pt x="2736" y="3223"/>
                  </a:cubicBezTo>
                  <a:cubicBezTo>
                    <a:pt x="3526" y="3071"/>
                    <a:pt x="4286" y="2888"/>
                    <a:pt x="5016" y="2736"/>
                  </a:cubicBezTo>
                  <a:lnTo>
                    <a:pt x="5016" y="2736"/>
                  </a:lnTo>
                  <a:cubicBezTo>
                    <a:pt x="4165" y="2858"/>
                    <a:pt x="3374" y="2949"/>
                    <a:pt x="2584" y="3040"/>
                  </a:cubicBezTo>
                  <a:cubicBezTo>
                    <a:pt x="1919" y="3117"/>
                    <a:pt x="1276" y="3215"/>
                    <a:pt x="637" y="3317"/>
                  </a:cubicBezTo>
                  <a:lnTo>
                    <a:pt x="637" y="3317"/>
                  </a:lnTo>
                  <a:cubicBezTo>
                    <a:pt x="1102" y="2377"/>
                    <a:pt x="1547" y="1438"/>
                    <a:pt x="1990" y="498"/>
                  </a:cubicBezTo>
                  <a:lnTo>
                    <a:pt x="1990" y="498"/>
                  </a:lnTo>
                  <a:cubicBezTo>
                    <a:pt x="2428" y="843"/>
                    <a:pt x="2889" y="1170"/>
                    <a:pt x="3374" y="1521"/>
                  </a:cubicBezTo>
                  <a:cubicBezTo>
                    <a:pt x="3891" y="1916"/>
                    <a:pt x="4438" y="2311"/>
                    <a:pt x="5016" y="2736"/>
                  </a:cubicBezTo>
                  <a:cubicBezTo>
                    <a:pt x="4560" y="2341"/>
                    <a:pt x="4073" y="1916"/>
                    <a:pt x="3557" y="1460"/>
                  </a:cubicBezTo>
                  <a:cubicBezTo>
                    <a:pt x="3070" y="1004"/>
                    <a:pt x="2554" y="548"/>
                    <a:pt x="2037" y="122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0941200" y="4484400"/>
              <a:ext cx="125400" cy="95000"/>
            </a:xfrm>
            <a:custGeom>
              <a:avLst/>
              <a:gdLst/>
              <a:ahLst/>
              <a:cxnLst/>
              <a:rect l="l" t="t" r="r" b="b"/>
              <a:pathLst>
                <a:path w="5016" h="3800" extrusionOk="0">
                  <a:moveTo>
                    <a:pt x="1855" y="0"/>
                  </a:moveTo>
                  <a:lnTo>
                    <a:pt x="1763" y="183"/>
                  </a:lnTo>
                  <a:cubicBezTo>
                    <a:pt x="1216" y="1277"/>
                    <a:pt x="669" y="2371"/>
                    <a:pt x="152" y="3466"/>
                  </a:cubicBezTo>
                  <a:lnTo>
                    <a:pt x="0" y="3800"/>
                  </a:lnTo>
                  <a:lnTo>
                    <a:pt x="335" y="3739"/>
                  </a:lnTo>
                  <a:cubicBezTo>
                    <a:pt x="1156" y="3587"/>
                    <a:pt x="1976" y="3435"/>
                    <a:pt x="2736" y="3253"/>
                  </a:cubicBezTo>
                  <a:cubicBezTo>
                    <a:pt x="3526" y="3070"/>
                    <a:pt x="4286" y="2888"/>
                    <a:pt x="5016" y="2736"/>
                  </a:cubicBezTo>
                  <a:lnTo>
                    <a:pt x="5016" y="2736"/>
                  </a:lnTo>
                  <a:cubicBezTo>
                    <a:pt x="4165" y="2858"/>
                    <a:pt x="3344" y="2979"/>
                    <a:pt x="2584" y="3070"/>
                  </a:cubicBezTo>
                  <a:cubicBezTo>
                    <a:pt x="1922" y="3147"/>
                    <a:pt x="1281" y="3223"/>
                    <a:pt x="644" y="3317"/>
                  </a:cubicBezTo>
                  <a:lnTo>
                    <a:pt x="644" y="3317"/>
                  </a:lnTo>
                  <a:cubicBezTo>
                    <a:pt x="1084" y="2394"/>
                    <a:pt x="1542" y="1468"/>
                    <a:pt x="1981" y="521"/>
                  </a:cubicBezTo>
                  <a:lnTo>
                    <a:pt x="1981" y="521"/>
                  </a:lnTo>
                  <a:cubicBezTo>
                    <a:pt x="2421" y="869"/>
                    <a:pt x="2886" y="1198"/>
                    <a:pt x="3374" y="1551"/>
                  </a:cubicBezTo>
                  <a:cubicBezTo>
                    <a:pt x="3891" y="1915"/>
                    <a:pt x="4438" y="2310"/>
                    <a:pt x="5016" y="2736"/>
                  </a:cubicBezTo>
                  <a:cubicBezTo>
                    <a:pt x="4529" y="2341"/>
                    <a:pt x="4074" y="1915"/>
                    <a:pt x="3557" y="1459"/>
                  </a:cubicBezTo>
                  <a:cubicBezTo>
                    <a:pt x="3070" y="1034"/>
                    <a:pt x="2554" y="578"/>
                    <a:pt x="2037" y="122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7684300" y="3981350"/>
              <a:ext cx="127675" cy="79825"/>
            </a:xfrm>
            <a:custGeom>
              <a:avLst/>
              <a:gdLst/>
              <a:ahLst/>
              <a:cxnLst/>
              <a:rect l="l" t="t" r="r" b="b"/>
              <a:pathLst>
                <a:path w="5107" h="3193" extrusionOk="0">
                  <a:moveTo>
                    <a:pt x="3526" y="1"/>
                  </a:moveTo>
                  <a:lnTo>
                    <a:pt x="3405" y="92"/>
                  </a:lnTo>
                  <a:cubicBezTo>
                    <a:pt x="2888" y="517"/>
                    <a:pt x="2402" y="973"/>
                    <a:pt x="1915" y="1399"/>
                  </a:cubicBezTo>
                  <a:cubicBezTo>
                    <a:pt x="1429" y="1855"/>
                    <a:pt x="943" y="2311"/>
                    <a:pt x="456" y="2736"/>
                  </a:cubicBezTo>
                  <a:lnTo>
                    <a:pt x="1" y="3192"/>
                  </a:lnTo>
                  <a:lnTo>
                    <a:pt x="639" y="3071"/>
                  </a:lnTo>
                  <a:cubicBezTo>
                    <a:pt x="1399" y="2919"/>
                    <a:pt x="2189" y="2736"/>
                    <a:pt x="2918" y="2554"/>
                  </a:cubicBezTo>
                  <a:lnTo>
                    <a:pt x="5107" y="2037"/>
                  </a:lnTo>
                  <a:lnTo>
                    <a:pt x="5107" y="2037"/>
                  </a:lnTo>
                  <a:lnTo>
                    <a:pt x="2767" y="2371"/>
                  </a:lnTo>
                  <a:cubicBezTo>
                    <a:pt x="2229" y="2436"/>
                    <a:pt x="1706" y="2516"/>
                    <a:pt x="1188" y="2600"/>
                  </a:cubicBezTo>
                  <a:lnTo>
                    <a:pt x="1188" y="2600"/>
                  </a:lnTo>
                  <a:cubicBezTo>
                    <a:pt x="1519" y="2297"/>
                    <a:pt x="1846" y="1985"/>
                    <a:pt x="2159" y="1672"/>
                  </a:cubicBezTo>
                  <a:cubicBezTo>
                    <a:pt x="2614" y="1245"/>
                    <a:pt x="3070" y="818"/>
                    <a:pt x="3501" y="391"/>
                  </a:cubicBezTo>
                  <a:lnTo>
                    <a:pt x="3501" y="391"/>
                  </a:lnTo>
                  <a:cubicBezTo>
                    <a:pt x="3719" y="649"/>
                    <a:pt x="3961" y="887"/>
                    <a:pt x="4226" y="1125"/>
                  </a:cubicBezTo>
                  <a:cubicBezTo>
                    <a:pt x="4499" y="1429"/>
                    <a:pt x="4803" y="1703"/>
                    <a:pt x="5107" y="2037"/>
                  </a:cubicBezTo>
                  <a:cubicBezTo>
                    <a:pt x="4864" y="1733"/>
                    <a:pt x="4621" y="1429"/>
                    <a:pt x="4377" y="1095"/>
                  </a:cubicBezTo>
                  <a:cubicBezTo>
                    <a:pt x="4134" y="760"/>
                    <a:pt x="3861" y="456"/>
                    <a:pt x="3587" y="122"/>
                  </a:cubicBezTo>
                  <a:lnTo>
                    <a:pt x="3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8049800" y="4213125"/>
              <a:ext cx="144400" cy="113250"/>
            </a:xfrm>
            <a:custGeom>
              <a:avLst/>
              <a:gdLst/>
              <a:ahLst/>
              <a:cxnLst/>
              <a:rect l="l" t="t" r="r" b="b"/>
              <a:pathLst>
                <a:path w="5776" h="4530" extrusionOk="0">
                  <a:moveTo>
                    <a:pt x="3010" y="0"/>
                  </a:moveTo>
                  <a:lnTo>
                    <a:pt x="2888" y="183"/>
                  </a:lnTo>
                  <a:cubicBezTo>
                    <a:pt x="1977" y="1490"/>
                    <a:pt x="1095" y="2827"/>
                    <a:pt x="244" y="4164"/>
                  </a:cubicBezTo>
                  <a:lnTo>
                    <a:pt x="1" y="4529"/>
                  </a:lnTo>
                  <a:lnTo>
                    <a:pt x="426" y="4438"/>
                  </a:lnTo>
                  <a:cubicBezTo>
                    <a:pt x="1338" y="4256"/>
                    <a:pt x="2281" y="4043"/>
                    <a:pt x="3162" y="3830"/>
                  </a:cubicBezTo>
                  <a:lnTo>
                    <a:pt x="5776" y="3222"/>
                  </a:lnTo>
                  <a:lnTo>
                    <a:pt x="3010" y="3648"/>
                  </a:lnTo>
                  <a:cubicBezTo>
                    <a:pt x="2247" y="3775"/>
                    <a:pt x="1527" y="3881"/>
                    <a:pt x="796" y="4001"/>
                  </a:cubicBezTo>
                  <a:lnTo>
                    <a:pt x="796" y="4001"/>
                  </a:lnTo>
                  <a:cubicBezTo>
                    <a:pt x="1557" y="2845"/>
                    <a:pt x="2315" y="1689"/>
                    <a:pt x="3028" y="532"/>
                  </a:cubicBezTo>
                  <a:lnTo>
                    <a:pt x="3028" y="532"/>
                  </a:lnTo>
                  <a:lnTo>
                    <a:pt x="5776" y="3222"/>
                  </a:lnTo>
                  <a:lnTo>
                    <a:pt x="5138" y="2493"/>
                  </a:lnTo>
                  <a:lnTo>
                    <a:pt x="4499" y="1733"/>
                  </a:lnTo>
                  <a:lnTo>
                    <a:pt x="3132" y="15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8425950" y="4517075"/>
              <a:ext cx="144400" cy="112475"/>
            </a:xfrm>
            <a:custGeom>
              <a:avLst/>
              <a:gdLst/>
              <a:ahLst/>
              <a:cxnLst/>
              <a:rect l="l" t="t" r="r" b="b"/>
              <a:pathLst>
                <a:path w="5776" h="4499" extrusionOk="0">
                  <a:moveTo>
                    <a:pt x="3010" y="0"/>
                  </a:moveTo>
                  <a:lnTo>
                    <a:pt x="2888" y="183"/>
                  </a:lnTo>
                  <a:cubicBezTo>
                    <a:pt x="1976" y="1490"/>
                    <a:pt x="1095" y="2797"/>
                    <a:pt x="244" y="4134"/>
                  </a:cubicBezTo>
                  <a:lnTo>
                    <a:pt x="1" y="4499"/>
                  </a:lnTo>
                  <a:lnTo>
                    <a:pt x="426" y="4438"/>
                  </a:lnTo>
                  <a:cubicBezTo>
                    <a:pt x="1369" y="4225"/>
                    <a:pt x="2280" y="4043"/>
                    <a:pt x="3162" y="3830"/>
                  </a:cubicBezTo>
                  <a:lnTo>
                    <a:pt x="5776" y="3222"/>
                  </a:lnTo>
                  <a:lnTo>
                    <a:pt x="3010" y="3648"/>
                  </a:lnTo>
                  <a:cubicBezTo>
                    <a:pt x="2240" y="3751"/>
                    <a:pt x="1513" y="3875"/>
                    <a:pt x="775" y="4003"/>
                  </a:cubicBezTo>
                  <a:lnTo>
                    <a:pt x="775" y="4003"/>
                  </a:lnTo>
                  <a:cubicBezTo>
                    <a:pt x="1541" y="2845"/>
                    <a:pt x="2304" y="1704"/>
                    <a:pt x="3046" y="521"/>
                  </a:cubicBezTo>
                  <a:lnTo>
                    <a:pt x="3046" y="521"/>
                  </a:lnTo>
                  <a:lnTo>
                    <a:pt x="5776" y="3222"/>
                  </a:lnTo>
                  <a:lnTo>
                    <a:pt x="5138" y="2462"/>
                  </a:lnTo>
                  <a:lnTo>
                    <a:pt x="4499" y="1703"/>
                  </a:lnTo>
                  <a:lnTo>
                    <a:pt x="3131" y="15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1106850" y="3713100"/>
              <a:ext cx="188475" cy="1053250"/>
            </a:xfrm>
            <a:custGeom>
              <a:avLst/>
              <a:gdLst/>
              <a:ahLst/>
              <a:cxnLst/>
              <a:rect l="l" t="t" r="r" b="b"/>
              <a:pathLst>
                <a:path w="7539" h="42130" extrusionOk="0">
                  <a:moveTo>
                    <a:pt x="7539" y="1"/>
                  </a:moveTo>
                  <a:lnTo>
                    <a:pt x="6536" y="5259"/>
                  </a:lnTo>
                  <a:lnTo>
                    <a:pt x="5594" y="10518"/>
                  </a:lnTo>
                  <a:lnTo>
                    <a:pt x="3679" y="21065"/>
                  </a:lnTo>
                  <a:lnTo>
                    <a:pt x="1824" y="31582"/>
                  </a:lnTo>
                  <a:lnTo>
                    <a:pt x="913" y="36871"/>
                  </a:lnTo>
                  <a:lnTo>
                    <a:pt x="1" y="42129"/>
                  </a:lnTo>
                  <a:lnTo>
                    <a:pt x="1004" y="36871"/>
                  </a:lnTo>
                  <a:lnTo>
                    <a:pt x="1976" y="31612"/>
                  </a:lnTo>
                  <a:lnTo>
                    <a:pt x="3891" y="21095"/>
                  </a:lnTo>
                  <a:lnTo>
                    <a:pt x="5746" y="10548"/>
                  </a:lnTo>
                  <a:lnTo>
                    <a:pt x="6657" y="5290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891750" y="3713100"/>
              <a:ext cx="188475" cy="1053250"/>
            </a:xfrm>
            <a:custGeom>
              <a:avLst/>
              <a:gdLst/>
              <a:ahLst/>
              <a:cxnLst/>
              <a:rect l="l" t="t" r="r" b="b"/>
              <a:pathLst>
                <a:path w="7539" h="42130" extrusionOk="0">
                  <a:moveTo>
                    <a:pt x="1" y="1"/>
                  </a:moveTo>
                  <a:lnTo>
                    <a:pt x="882" y="5290"/>
                  </a:lnTo>
                  <a:lnTo>
                    <a:pt x="1824" y="10548"/>
                  </a:lnTo>
                  <a:lnTo>
                    <a:pt x="3678" y="21095"/>
                  </a:lnTo>
                  <a:lnTo>
                    <a:pt x="5593" y="31612"/>
                  </a:lnTo>
                  <a:lnTo>
                    <a:pt x="6536" y="36871"/>
                  </a:lnTo>
                  <a:lnTo>
                    <a:pt x="7539" y="42129"/>
                  </a:lnTo>
                  <a:lnTo>
                    <a:pt x="6657" y="36871"/>
                  </a:lnTo>
                  <a:lnTo>
                    <a:pt x="5715" y="31582"/>
                  </a:lnTo>
                  <a:lnTo>
                    <a:pt x="3891" y="21065"/>
                  </a:lnTo>
                  <a:lnTo>
                    <a:pt x="1946" y="10518"/>
                  </a:lnTo>
                  <a:lnTo>
                    <a:pt x="1004" y="5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1263400" y="3866600"/>
              <a:ext cx="262950" cy="19025"/>
            </a:xfrm>
            <a:custGeom>
              <a:avLst/>
              <a:gdLst/>
              <a:ahLst/>
              <a:cxnLst/>
              <a:rect l="l" t="t" r="r" b="b"/>
              <a:pathLst>
                <a:path w="10518" h="761" extrusionOk="0">
                  <a:moveTo>
                    <a:pt x="5289" y="1"/>
                  </a:moveTo>
                  <a:cubicBezTo>
                    <a:pt x="4408" y="1"/>
                    <a:pt x="3526" y="31"/>
                    <a:pt x="2645" y="62"/>
                  </a:cubicBezTo>
                  <a:cubicBezTo>
                    <a:pt x="1763" y="122"/>
                    <a:pt x="882" y="183"/>
                    <a:pt x="0" y="305"/>
                  </a:cubicBezTo>
                  <a:lnTo>
                    <a:pt x="2645" y="244"/>
                  </a:lnTo>
                  <a:cubicBezTo>
                    <a:pt x="3268" y="223"/>
                    <a:pt x="3891" y="201"/>
                    <a:pt x="4515" y="201"/>
                  </a:cubicBezTo>
                  <a:cubicBezTo>
                    <a:pt x="4773" y="201"/>
                    <a:pt x="5031" y="205"/>
                    <a:pt x="5289" y="214"/>
                  </a:cubicBezTo>
                  <a:cubicBezTo>
                    <a:pt x="6171" y="214"/>
                    <a:pt x="7052" y="214"/>
                    <a:pt x="7934" y="274"/>
                  </a:cubicBezTo>
                  <a:cubicBezTo>
                    <a:pt x="8389" y="305"/>
                    <a:pt x="8815" y="335"/>
                    <a:pt x="9241" y="396"/>
                  </a:cubicBezTo>
                  <a:cubicBezTo>
                    <a:pt x="9666" y="487"/>
                    <a:pt x="10122" y="578"/>
                    <a:pt x="10517" y="761"/>
                  </a:cubicBezTo>
                  <a:cubicBezTo>
                    <a:pt x="10152" y="518"/>
                    <a:pt x="9696" y="396"/>
                    <a:pt x="9271" y="305"/>
                  </a:cubicBezTo>
                  <a:cubicBezTo>
                    <a:pt x="8845" y="214"/>
                    <a:pt x="8389" y="153"/>
                    <a:pt x="7964" y="122"/>
                  </a:cubicBezTo>
                  <a:cubicBezTo>
                    <a:pt x="7082" y="31"/>
                    <a:pt x="6171" y="1"/>
                    <a:pt x="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631100" y="3873450"/>
              <a:ext cx="289550" cy="39525"/>
            </a:xfrm>
            <a:custGeom>
              <a:avLst/>
              <a:gdLst/>
              <a:ahLst/>
              <a:cxnLst/>
              <a:rect l="l" t="t" r="r" b="b"/>
              <a:pathLst>
                <a:path w="11582" h="1581" extrusionOk="0">
                  <a:moveTo>
                    <a:pt x="5685" y="0"/>
                  </a:moveTo>
                  <a:cubicBezTo>
                    <a:pt x="4682" y="0"/>
                    <a:pt x="3648" y="61"/>
                    <a:pt x="2676" y="274"/>
                  </a:cubicBezTo>
                  <a:cubicBezTo>
                    <a:pt x="2159" y="365"/>
                    <a:pt x="1673" y="487"/>
                    <a:pt x="1217" y="699"/>
                  </a:cubicBezTo>
                  <a:cubicBezTo>
                    <a:pt x="973" y="791"/>
                    <a:pt x="761" y="912"/>
                    <a:pt x="548" y="1064"/>
                  </a:cubicBezTo>
                  <a:cubicBezTo>
                    <a:pt x="335" y="1186"/>
                    <a:pt x="122" y="1368"/>
                    <a:pt x="1" y="1581"/>
                  </a:cubicBezTo>
                  <a:cubicBezTo>
                    <a:pt x="305" y="1186"/>
                    <a:pt x="791" y="943"/>
                    <a:pt x="1247" y="791"/>
                  </a:cubicBezTo>
                  <a:cubicBezTo>
                    <a:pt x="1703" y="608"/>
                    <a:pt x="2189" y="517"/>
                    <a:pt x="2706" y="426"/>
                  </a:cubicBezTo>
                  <a:cubicBezTo>
                    <a:pt x="3679" y="274"/>
                    <a:pt x="4682" y="213"/>
                    <a:pt x="5685" y="213"/>
                  </a:cubicBezTo>
                  <a:cubicBezTo>
                    <a:pt x="6688" y="244"/>
                    <a:pt x="7691" y="335"/>
                    <a:pt x="8664" y="487"/>
                  </a:cubicBezTo>
                  <a:cubicBezTo>
                    <a:pt x="9636" y="669"/>
                    <a:pt x="10639" y="912"/>
                    <a:pt x="11582" y="1216"/>
                  </a:cubicBezTo>
                  <a:cubicBezTo>
                    <a:pt x="9727" y="396"/>
                    <a:pt x="7691" y="61"/>
                    <a:pt x="5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918375" y="2552700"/>
              <a:ext cx="78275" cy="22125"/>
            </a:xfrm>
            <a:custGeom>
              <a:avLst/>
              <a:gdLst/>
              <a:ahLst/>
              <a:cxnLst/>
              <a:rect l="l" t="t" r="r" b="b"/>
              <a:pathLst>
                <a:path w="3131" h="885" extrusionOk="0">
                  <a:moveTo>
                    <a:pt x="1987" y="0"/>
                  </a:moveTo>
                  <a:cubicBezTo>
                    <a:pt x="1809" y="0"/>
                    <a:pt x="1628" y="26"/>
                    <a:pt x="1459" y="64"/>
                  </a:cubicBezTo>
                  <a:cubicBezTo>
                    <a:pt x="1186" y="94"/>
                    <a:pt x="912" y="185"/>
                    <a:pt x="638" y="337"/>
                  </a:cubicBezTo>
                  <a:cubicBezTo>
                    <a:pt x="395" y="489"/>
                    <a:pt x="152" y="641"/>
                    <a:pt x="0" y="884"/>
                  </a:cubicBezTo>
                  <a:cubicBezTo>
                    <a:pt x="456" y="550"/>
                    <a:pt x="973" y="368"/>
                    <a:pt x="1490" y="246"/>
                  </a:cubicBezTo>
                  <a:cubicBezTo>
                    <a:pt x="1763" y="216"/>
                    <a:pt x="2037" y="185"/>
                    <a:pt x="2310" y="185"/>
                  </a:cubicBezTo>
                  <a:cubicBezTo>
                    <a:pt x="2584" y="185"/>
                    <a:pt x="2857" y="216"/>
                    <a:pt x="3131" y="216"/>
                  </a:cubicBezTo>
                  <a:cubicBezTo>
                    <a:pt x="3009" y="185"/>
                    <a:pt x="2888" y="124"/>
                    <a:pt x="2736" y="94"/>
                  </a:cubicBezTo>
                  <a:cubicBezTo>
                    <a:pt x="2614" y="64"/>
                    <a:pt x="2462" y="33"/>
                    <a:pt x="2310" y="33"/>
                  </a:cubicBezTo>
                  <a:cubicBezTo>
                    <a:pt x="2206" y="10"/>
                    <a:pt x="2097" y="0"/>
                    <a:pt x="1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918375" y="2592250"/>
              <a:ext cx="124625" cy="28925"/>
            </a:xfrm>
            <a:custGeom>
              <a:avLst/>
              <a:gdLst/>
              <a:ahLst/>
              <a:cxnLst/>
              <a:rect l="l" t="t" r="r" b="b"/>
              <a:pathLst>
                <a:path w="4985" h="1157" extrusionOk="0">
                  <a:moveTo>
                    <a:pt x="2886" y="0"/>
                  </a:moveTo>
                  <a:cubicBezTo>
                    <a:pt x="2724" y="0"/>
                    <a:pt x="2563" y="10"/>
                    <a:pt x="2401" y="32"/>
                  </a:cubicBezTo>
                  <a:cubicBezTo>
                    <a:pt x="1976" y="93"/>
                    <a:pt x="1520" y="245"/>
                    <a:pt x="1125" y="427"/>
                  </a:cubicBezTo>
                  <a:cubicBezTo>
                    <a:pt x="699" y="609"/>
                    <a:pt x="334" y="853"/>
                    <a:pt x="0" y="1156"/>
                  </a:cubicBezTo>
                  <a:cubicBezTo>
                    <a:pt x="365" y="913"/>
                    <a:pt x="760" y="731"/>
                    <a:pt x="1186" y="579"/>
                  </a:cubicBezTo>
                  <a:cubicBezTo>
                    <a:pt x="1581" y="427"/>
                    <a:pt x="2006" y="305"/>
                    <a:pt x="2432" y="245"/>
                  </a:cubicBezTo>
                  <a:cubicBezTo>
                    <a:pt x="2594" y="221"/>
                    <a:pt x="2761" y="211"/>
                    <a:pt x="2929" y="211"/>
                  </a:cubicBezTo>
                  <a:cubicBezTo>
                    <a:pt x="3201" y="211"/>
                    <a:pt x="3476" y="237"/>
                    <a:pt x="3739" y="275"/>
                  </a:cubicBezTo>
                  <a:cubicBezTo>
                    <a:pt x="4164" y="305"/>
                    <a:pt x="4559" y="488"/>
                    <a:pt x="4985" y="670"/>
                  </a:cubicBezTo>
                  <a:cubicBezTo>
                    <a:pt x="4620" y="427"/>
                    <a:pt x="4225" y="184"/>
                    <a:pt x="3769" y="93"/>
                  </a:cubicBezTo>
                  <a:cubicBezTo>
                    <a:pt x="3475" y="34"/>
                    <a:pt x="3180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0190425" y="2615075"/>
              <a:ext cx="123900" cy="468875"/>
            </a:xfrm>
            <a:custGeom>
              <a:avLst/>
              <a:gdLst/>
              <a:ahLst/>
              <a:cxnLst/>
              <a:rect l="l" t="t" r="r" b="b"/>
              <a:pathLst>
                <a:path w="4956" h="18755" extrusionOk="0">
                  <a:moveTo>
                    <a:pt x="426" y="0"/>
                  </a:moveTo>
                  <a:lnTo>
                    <a:pt x="426" y="0"/>
                  </a:lnTo>
                  <a:cubicBezTo>
                    <a:pt x="153" y="821"/>
                    <a:pt x="1" y="1672"/>
                    <a:pt x="1" y="2554"/>
                  </a:cubicBezTo>
                  <a:cubicBezTo>
                    <a:pt x="31" y="3405"/>
                    <a:pt x="244" y="4286"/>
                    <a:pt x="730" y="5046"/>
                  </a:cubicBezTo>
                  <a:cubicBezTo>
                    <a:pt x="791" y="5137"/>
                    <a:pt x="821" y="5228"/>
                    <a:pt x="912" y="5320"/>
                  </a:cubicBezTo>
                  <a:lnTo>
                    <a:pt x="1125" y="5563"/>
                  </a:lnTo>
                  <a:cubicBezTo>
                    <a:pt x="1186" y="5654"/>
                    <a:pt x="1247" y="5745"/>
                    <a:pt x="1338" y="5806"/>
                  </a:cubicBezTo>
                  <a:lnTo>
                    <a:pt x="1581" y="6019"/>
                  </a:lnTo>
                  <a:lnTo>
                    <a:pt x="1824" y="6231"/>
                  </a:lnTo>
                  <a:cubicBezTo>
                    <a:pt x="1915" y="6292"/>
                    <a:pt x="2037" y="6353"/>
                    <a:pt x="2128" y="6414"/>
                  </a:cubicBezTo>
                  <a:lnTo>
                    <a:pt x="2675" y="6748"/>
                  </a:lnTo>
                  <a:cubicBezTo>
                    <a:pt x="3040" y="6961"/>
                    <a:pt x="3374" y="7234"/>
                    <a:pt x="3587" y="7569"/>
                  </a:cubicBezTo>
                  <a:cubicBezTo>
                    <a:pt x="3800" y="7934"/>
                    <a:pt x="3952" y="8329"/>
                    <a:pt x="4043" y="8724"/>
                  </a:cubicBezTo>
                  <a:cubicBezTo>
                    <a:pt x="4195" y="9575"/>
                    <a:pt x="4134" y="10426"/>
                    <a:pt x="4074" y="11277"/>
                  </a:cubicBezTo>
                  <a:cubicBezTo>
                    <a:pt x="3982" y="12128"/>
                    <a:pt x="3861" y="12979"/>
                    <a:pt x="3800" y="13861"/>
                  </a:cubicBezTo>
                  <a:cubicBezTo>
                    <a:pt x="3709" y="14712"/>
                    <a:pt x="3709" y="15593"/>
                    <a:pt x="3830" y="16444"/>
                  </a:cubicBezTo>
                  <a:cubicBezTo>
                    <a:pt x="3922" y="16870"/>
                    <a:pt x="4043" y="17295"/>
                    <a:pt x="4226" y="17691"/>
                  </a:cubicBezTo>
                  <a:cubicBezTo>
                    <a:pt x="4408" y="18086"/>
                    <a:pt x="4651" y="18420"/>
                    <a:pt x="4955" y="18754"/>
                  </a:cubicBezTo>
                  <a:cubicBezTo>
                    <a:pt x="4681" y="18420"/>
                    <a:pt x="4438" y="18055"/>
                    <a:pt x="4286" y="17660"/>
                  </a:cubicBezTo>
                  <a:cubicBezTo>
                    <a:pt x="4104" y="17265"/>
                    <a:pt x="4013" y="16839"/>
                    <a:pt x="3952" y="16414"/>
                  </a:cubicBezTo>
                  <a:cubicBezTo>
                    <a:pt x="3830" y="15563"/>
                    <a:pt x="3861" y="14712"/>
                    <a:pt x="3952" y="13861"/>
                  </a:cubicBezTo>
                  <a:lnTo>
                    <a:pt x="4256" y="11307"/>
                  </a:lnTo>
                  <a:cubicBezTo>
                    <a:pt x="4347" y="10426"/>
                    <a:pt x="4408" y="9575"/>
                    <a:pt x="4256" y="8693"/>
                  </a:cubicBezTo>
                  <a:cubicBezTo>
                    <a:pt x="4165" y="8268"/>
                    <a:pt x="4013" y="7842"/>
                    <a:pt x="3770" y="7447"/>
                  </a:cubicBezTo>
                  <a:cubicBezTo>
                    <a:pt x="3496" y="7082"/>
                    <a:pt x="3162" y="6779"/>
                    <a:pt x="2767" y="6566"/>
                  </a:cubicBezTo>
                  <a:lnTo>
                    <a:pt x="2219" y="6262"/>
                  </a:lnTo>
                  <a:cubicBezTo>
                    <a:pt x="2128" y="6201"/>
                    <a:pt x="2037" y="6140"/>
                    <a:pt x="1946" y="6079"/>
                  </a:cubicBezTo>
                  <a:lnTo>
                    <a:pt x="1703" y="5867"/>
                  </a:lnTo>
                  <a:lnTo>
                    <a:pt x="1460" y="5684"/>
                  </a:lnTo>
                  <a:lnTo>
                    <a:pt x="1247" y="5441"/>
                  </a:lnTo>
                  <a:lnTo>
                    <a:pt x="1034" y="5198"/>
                  </a:lnTo>
                  <a:cubicBezTo>
                    <a:pt x="973" y="5137"/>
                    <a:pt x="912" y="5046"/>
                    <a:pt x="852" y="4955"/>
                  </a:cubicBezTo>
                  <a:cubicBezTo>
                    <a:pt x="396" y="4256"/>
                    <a:pt x="153" y="3405"/>
                    <a:pt x="122" y="2554"/>
                  </a:cubicBezTo>
                  <a:cubicBezTo>
                    <a:pt x="61" y="1702"/>
                    <a:pt x="183" y="82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0288450" y="2695625"/>
              <a:ext cx="221925" cy="512950"/>
            </a:xfrm>
            <a:custGeom>
              <a:avLst/>
              <a:gdLst/>
              <a:ahLst/>
              <a:cxnLst/>
              <a:rect l="l" t="t" r="r" b="b"/>
              <a:pathLst>
                <a:path w="8877" h="20518" extrusionOk="0">
                  <a:moveTo>
                    <a:pt x="1" y="0"/>
                  </a:moveTo>
                  <a:cubicBezTo>
                    <a:pt x="730" y="608"/>
                    <a:pt x="1277" y="1398"/>
                    <a:pt x="1733" y="2189"/>
                  </a:cubicBezTo>
                  <a:cubicBezTo>
                    <a:pt x="2219" y="3009"/>
                    <a:pt x="2615" y="3860"/>
                    <a:pt x="2949" y="4742"/>
                  </a:cubicBezTo>
                  <a:cubicBezTo>
                    <a:pt x="3678" y="6475"/>
                    <a:pt x="4104" y="8329"/>
                    <a:pt x="4469" y="10183"/>
                  </a:cubicBezTo>
                  <a:cubicBezTo>
                    <a:pt x="4833" y="12037"/>
                    <a:pt x="5350" y="13861"/>
                    <a:pt x="6049" y="15624"/>
                  </a:cubicBezTo>
                  <a:cubicBezTo>
                    <a:pt x="6748" y="17356"/>
                    <a:pt x="7630" y="19089"/>
                    <a:pt x="8876" y="20517"/>
                  </a:cubicBezTo>
                  <a:cubicBezTo>
                    <a:pt x="8268" y="19788"/>
                    <a:pt x="7782" y="18967"/>
                    <a:pt x="7356" y="18146"/>
                  </a:cubicBezTo>
                  <a:cubicBezTo>
                    <a:pt x="6900" y="17295"/>
                    <a:pt x="6536" y="16444"/>
                    <a:pt x="6201" y="15563"/>
                  </a:cubicBezTo>
                  <a:cubicBezTo>
                    <a:pt x="5533" y="13800"/>
                    <a:pt x="5046" y="11976"/>
                    <a:pt x="4682" y="10122"/>
                  </a:cubicBezTo>
                  <a:cubicBezTo>
                    <a:pt x="4286" y="8268"/>
                    <a:pt x="3861" y="6414"/>
                    <a:pt x="3101" y="4681"/>
                  </a:cubicBezTo>
                  <a:cubicBezTo>
                    <a:pt x="2767" y="3800"/>
                    <a:pt x="2341" y="2949"/>
                    <a:pt x="1824" y="2158"/>
                  </a:cubicBezTo>
                  <a:cubicBezTo>
                    <a:pt x="1308" y="1368"/>
                    <a:pt x="760" y="57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0461700" y="2671300"/>
              <a:ext cx="207475" cy="561575"/>
            </a:xfrm>
            <a:custGeom>
              <a:avLst/>
              <a:gdLst/>
              <a:ahLst/>
              <a:cxnLst/>
              <a:rect l="l" t="t" r="r" b="b"/>
              <a:pathLst>
                <a:path w="8299" h="22463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2007"/>
                    <a:pt x="852" y="4013"/>
                    <a:pt x="1429" y="5958"/>
                  </a:cubicBezTo>
                  <a:cubicBezTo>
                    <a:pt x="1733" y="6961"/>
                    <a:pt x="2068" y="7903"/>
                    <a:pt x="2524" y="8846"/>
                  </a:cubicBezTo>
                  <a:cubicBezTo>
                    <a:pt x="2645" y="9089"/>
                    <a:pt x="2767" y="9302"/>
                    <a:pt x="2919" y="9514"/>
                  </a:cubicBezTo>
                  <a:cubicBezTo>
                    <a:pt x="3010" y="9636"/>
                    <a:pt x="3101" y="9727"/>
                    <a:pt x="3192" y="9818"/>
                  </a:cubicBezTo>
                  <a:lnTo>
                    <a:pt x="3344" y="9970"/>
                  </a:lnTo>
                  <a:lnTo>
                    <a:pt x="3496" y="10062"/>
                  </a:lnTo>
                  <a:cubicBezTo>
                    <a:pt x="3861" y="10396"/>
                    <a:pt x="4195" y="10761"/>
                    <a:pt x="4499" y="11186"/>
                  </a:cubicBezTo>
                  <a:cubicBezTo>
                    <a:pt x="5715" y="12797"/>
                    <a:pt x="6688" y="14621"/>
                    <a:pt x="7387" y="16505"/>
                  </a:cubicBezTo>
                  <a:cubicBezTo>
                    <a:pt x="7721" y="17478"/>
                    <a:pt x="7995" y="18451"/>
                    <a:pt x="8116" y="19454"/>
                  </a:cubicBezTo>
                  <a:cubicBezTo>
                    <a:pt x="8208" y="20457"/>
                    <a:pt x="8147" y="21521"/>
                    <a:pt x="7782" y="22463"/>
                  </a:cubicBezTo>
                  <a:cubicBezTo>
                    <a:pt x="8177" y="21521"/>
                    <a:pt x="8299" y="20487"/>
                    <a:pt x="8208" y="19454"/>
                  </a:cubicBezTo>
                  <a:cubicBezTo>
                    <a:pt x="8116" y="18420"/>
                    <a:pt x="7873" y="17417"/>
                    <a:pt x="7539" y="16445"/>
                  </a:cubicBezTo>
                  <a:cubicBezTo>
                    <a:pt x="7235" y="15472"/>
                    <a:pt x="6809" y="14560"/>
                    <a:pt x="6323" y="13648"/>
                  </a:cubicBezTo>
                  <a:cubicBezTo>
                    <a:pt x="5837" y="12736"/>
                    <a:pt x="5290" y="11855"/>
                    <a:pt x="4682" y="11034"/>
                  </a:cubicBezTo>
                  <a:cubicBezTo>
                    <a:pt x="4347" y="10639"/>
                    <a:pt x="4013" y="10244"/>
                    <a:pt x="3618" y="9910"/>
                  </a:cubicBezTo>
                  <a:lnTo>
                    <a:pt x="3466" y="9788"/>
                  </a:lnTo>
                  <a:lnTo>
                    <a:pt x="3314" y="9666"/>
                  </a:lnTo>
                  <a:cubicBezTo>
                    <a:pt x="3253" y="9575"/>
                    <a:pt x="3162" y="9514"/>
                    <a:pt x="3101" y="9393"/>
                  </a:cubicBezTo>
                  <a:cubicBezTo>
                    <a:pt x="2949" y="9210"/>
                    <a:pt x="2828" y="8967"/>
                    <a:pt x="2706" y="8755"/>
                  </a:cubicBezTo>
                  <a:cubicBezTo>
                    <a:pt x="2250" y="7843"/>
                    <a:pt x="1916" y="6870"/>
                    <a:pt x="1612" y="5928"/>
                  </a:cubicBezTo>
                  <a:cubicBezTo>
                    <a:pt x="1277" y="4955"/>
                    <a:pt x="1004" y="3982"/>
                    <a:pt x="761" y="2979"/>
                  </a:cubicBezTo>
                  <a:cubicBezTo>
                    <a:pt x="487" y="2007"/>
                    <a:pt x="244" y="100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461700" y="2884825"/>
              <a:ext cx="149725" cy="416450"/>
            </a:xfrm>
            <a:custGeom>
              <a:avLst/>
              <a:gdLst/>
              <a:ahLst/>
              <a:cxnLst/>
              <a:rect l="l" t="t" r="r" b="b"/>
              <a:pathLst>
                <a:path w="5989" h="1665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1490"/>
                    <a:pt x="639" y="2949"/>
                    <a:pt x="1125" y="4378"/>
                  </a:cubicBezTo>
                  <a:cubicBezTo>
                    <a:pt x="1338" y="5107"/>
                    <a:pt x="1612" y="5806"/>
                    <a:pt x="1916" y="6505"/>
                  </a:cubicBezTo>
                  <a:cubicBezTo>
                    <a:pt x="2250" y="7204"/>
                    <a:pt x="2615" y="7873"/>
                    <a:pt x="3132" y="8451"/>
                  </a:cubicBezTo>
                  <a:cubicBezTo>
                    <a:pt x="4165" y="9515"/>
                    <a:pt x="4864" y="10882"/>
                    <a:pt x="5350" y="12281"/>
                  </a:cubicBezTo>
                  <a:cubicBezTo>
                    <a:pt x="5594" y="12980"/>
                    <a:pt x="5776" y="13740"/>
                    <a:pt x="5837" y="14469"/>
                  </a:cubicBezTo>
                  <a:cubicBezTo>
                    <a:pt x="5898" y="15199"/>
                    <a:pt x="5867" y="15989"/>
                    <a:pt x="5502" y="16658"/>
                  </a:cubicBezTo>
                  <a:cubicBezTo>
                    <a:pt x="5898" y="16019"/>
                    <a:pt x="5989" y="15199"/>
                    <a:pt x="5958" y="14469"/>
                  </a:cubicBezTo>
                  <a:cubicBezTo>
                    <a:pt x="5898" y="13709"/>
                    <a:pt x="5746" y="12949"/>
                    <a:pt x="5502" y="12220"/>
                  </a:cubicBezTo>
                  <a:cubicBezTo>
                    <a:pt x="5046" y="10791"/>
                    <a:pt x="4347" y="9393"/>
                    <a:pt x="3284" y="8299"/>
                  </a:cubicBezTo>
                  <a:cubicBezTo>
                    <a:pt x="2797" y="7752"/>
                    <a:pt x="2432" y="7083"/>
                    <a:pt x="2098" y="6414"/>
                  </a:cubicBezTo>
                  <a:cubicBezTo>
                    <a:pt x="1794" y="5746"/>
                    <a:pt x="1521" y="5046"/>
                    <a:pt x="1277" y="4347"/>
                  </a:cubicBezTo>
                  <a:cubicBezTo>
                    <a:pt x="791" y="2919"/>
                    <a:pt x="366" y="146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10314300" y="2555050"/>
              <a:ext cx="85125" cy="189225"/>
            </a:xfrm>
            <a:custGeom>
              <a:avLst/>
              <a:gdLst/>
              <a:ahLst/>
              <a:cxnLst/>
              <a:rect l="l" t="t" r="r" b="b"/>
              <a:pathLst>
                <a:path w="3405" h="7569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517"/>
                    <a:pt x="882" y="1094"/>
                    <a:pt x="1246" y="1702"/>
                  </a:cubicBezTo>
                  <a:cubicBezTo>
                    <a:pt x="1581" y="2310"/>
                    <a:pt x="1915" y="2918"/>
                    <a:pt x="2189" y="3556"/>
                  </a:cubicBezTo>
                  <a:cubicBezTo>
                    <a:pt x="2462" y="4195"/>
                    <a:pt x="2705" y="4863"/>
                    <a:pt x="2918" y="5532"/>
                  </a:cubicBezTo>
                  <a:cubicBezTo>
                    <a:pt x="3100" y="6201"/>
                    <a:pt x="3252" y="6900"/>
                    <a:pt x="3404" y="7569"/>
                  </a:cubicBezTo>
                  <a:cubicBezTo>
                    <a:pt x="3374" y="7234"/>
                    <a:pt x="3344" y="6869"/>
                    <a:pt x="3283" y="6535"/>
                  </a:cubicBezTo>
                  <a:cubicBezTo>
                    <a:pt x="3222" y="6170"/>
                    <a:pt x="3161" y="5836"/>
                    <a:pt x="3070" y="5502"/>
                  </a:cubicBezTo>
                  <a:cubicBezTo>
                    <a:pt x="2918" y="4803"/>
                    <a:pt x="2644" y="4134"/>
                    <a:pt x="2401" y="3465"/>
                  </a:cubicBezTo>
                  <a:cubicBezTo>
                    <a:pt x="2097" y="2827"/>
                    <a:pt x="1763" y="2189"/>
                    <a:pt x="1368" y="1611"/>
                  </a:cubicBezTo>
                  <a:cubicBezTo>
                    <a:pt x="973" y="1034"/>
                    <a:pt x="517" y="4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0366725" y="3020850"/>
              <a:ext cx="45625" cy="326025"/>
            </a:xfrm>
            <a:custGeom>
              <a:avLst/>
              <a:gdLst/>
              <a:ahLst/>
              <a:cxnLst/>
              <a:rect l="l" t="t" r="r" b="b"/>
              <a:pathLst>
                <a:path w="1825" h="13041" extrusionOk="0">
                  <a:moveTo>
                    <a:pt x="0" y="1"/>
                  </a:moveTo>
                  <a:cubicBezTo>
                    <a:pt x="304" y="517"/>
                    <a:pt x="578" y="1034"/>
                    <a:pt x="791" y="1551"/>
                  </a:cubicBezTo>
                  <a:cubicBezTo>
                    <a:pt x="1034" y="2067"/>
                    <a:pt x="1247" y="2615"/>
                    <a:pt x="1399" y="3162"/>
                  </a:cubicBezTo>
                  <a:cubicBezTo>
                    <a:pt x="1551" y="3709"/>
                    <a:pt x="1642" y="4286"/>
                    <a:pt x="1551" y="4833"/>
                  </a:cubicBezTo>
                  <a:cubicBezTo>
                    <a:pt x="1490" y="5107"/>
                    <a:pt x="1399" y="5381"/>
                    <a:pt x="1247" y="5593"/>
                  </a:cubicBezTo>
                  <a:lnTo>
                    <a:pt x="973" y="5958"/>
                  </a:lnTo>
                  <a:lnTo>
                    <a:pt x="791" y="6353"/>
                  </a:lnTo>
                  <a:cubicBezTo>
                    <a:pt x="547" y="6900"/>
                    <a:pt x="395" y="7478"/>
                    <a:pt x="304" y="8055"/>
                  </a:cubicBezTo>
                  <a:cubicBezTo>
                    <a:pt x="213" y="8633"/>
                    <a:pt x="183" y="9210"/>
                    <a:pt x="213" y="9788"/>
                  </a:cubicBezTo>
                  <a:cubicBezTo>
                    <a:pt x="244" y="10365"/>
                    <a:pt x="335" y="10973"/>
                    <a:pt x="487" y="11520"/>
                  </a:cubicBezTo>
                  <a:cubicBezTo>
                    <a:pt x="639" y="12068"/>
                    <a:pt x="912" y="12615"/>
                    <a:pt x="1307" y="13040"/>
                  </a:cubicBezTo>
                  <a:cubicBezTo>
                    <a:pt x="943" y="12584"/>
                    <a:pt x="730" y="12037"/>
                    <a:pt x="578" y="11490"/>
                  </a:cubicBezTo>
                  <a:cubicBezTo>
                    <a:pt x="456" y="10943"/>
                    <a:pt x="395" y="10365"/>
                    <a:pt x="365" y="9788"/>
                  </a:cubicBezTo>
                  <a:cubicBezTo>
                    <a:pt x="365" y="8633"/>
                    <a:pt x="517" y="7478"/>
                    <a:pt x="973" y="6444"/>
                  </a:cubicBezTo>
                  <a:lnTo>
                    <a:pt x="1155" y="6080"/>
                  </a:lnTo>
                  <a:lnTo>
                    <a:pt x="1399" y="5715"/>
                  </a:lnTo>
                  <a:cubicBezTo>
                    <a:pt x="1581" y="5472"/>
                    <a:pt x="1702" y="5168"/>
                    <a:pt x="1733" y="4864"/>
                  </a:cubicBezTo>
                  <a:cubicBezTo>
                    <a:pt x="1824" y="4286"/>
                    <a:pt x="1733" y="3678"/>
                    <a:pt x="1551" y="3131"/>
                  </a:cubicBezTo>
                  <a:cubicBezTo>
                    <a:pt x="1216" y="2007"/>
                    <a:pt x="669" y="97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0219300" y="3066450"/>
              <a:ext cx="65375" cy="280425"/>
            </a:xfrm>
            <a:custGeom>
              <a:avLst/>
              <a:gdLst/>
              <a:ahLst/>
              <a:cxnLst/>
              <a:rect l="l" t="t" r="r" b="b"/>
              <a:pathLst>
                <a:path w="2615" h="11217" extrusionOk="0">
                  <a:moveTo>
                    <a:pt x="1885" y="0"/>
                  </a:moveTo>
                  <a:lnTo>
                    <a:pt x="1885" y="0"/>
                  </a:lnTo>
                  <a:cubicBezTo>
                    <a:pt x="1186" y="760"/>
                    <a:pt x="639" y="1642"/>
                    <a:pt x="274" y="2614"/>
                  </a:cubicBezTo>
                  <a:cubicBezTo>
                    <a:pt x="122" y="3131"/>
                    <a:pt x="1" y="3648"/>
                    <a:pt x="31" y="4164"/>
                  </a:cubicBezTo>
                  <a:cubicBezTo>
                    <a:pt x="61" y="4681"/>
                    <a:pt x="183" y="5228"/>
                    <a:pt x="487" y="5654"/>
                  </a:cubicBezTo>
                  <a:cubicBezTo>
                    <a:pt x="1064" y="6505"/>
                    <a:pt x="1581" y="7356"/>
                    <a:pt x="2007" y="8298"/>
                  </a:cubicBezTo>
                  <a:cubicBezTo>
                    <a:pt x="2189" y="8754"/>
                    <a:pt x="2371" y="9241"/>
                    <a:pt x="2463" y="9757"/>
                  </a:cubicBezTo>
                  <a:cubicBezTo>
                    <a:pt x="2523" y="10244"/>
                    <a:pt x="2523" y="10760"/>
                    <a:pt x="2250" y="11216"/>
                  </a:cubicBezTo>
                  <a:cubicBezTo>
                    <a:pt x="2584" y="10791"/>
                    <a:pt x="2615" y="10244"/>
                    <a:pt x="2554" y="9727"/>
                  </a:cubicBezTo>
                  <a:cubicBezTo>
                    <a:pt x="2493" y="9210"/>
                    <a:pt x="2341" y="8724"/>
                    <a:pt x="2159" y="8237"/>
                  </a:cubicBezTo>
                  <a:cubicBezTo>
                    <a:pt x="1764" y="7265"/>
                    <a:pt x="1216" y="6383"/>
                    <a:pt x="669" y="5532"/>
                  </a:cubicBezTo>
                  <a:cubicBezTo>
                    <a:pt x="396" y="5137"/>
                    <a:pt x="244" y="4651"/>
                    <a:pt x="213" y="4164"/>
                  </a:cubicBezTo>
                  <a:cubicBezTo>
                    <a:pt x="183" y="3648"/>
                    <a:pt x="305" y="3161"/>
                    <a:pt x="426" y="2675"/>
                  </a:cubicBezTo>
                  <a:cubicBezTo>
                    <a:pt x="578" y="2189"/>
                    <a:pt x="791" y="1733"/>
                    <a:pt x="1034" y="1277"/>
                  </a:cubicBezTo>
                  <a:cubicBezTo>
                    <a:pt x="1277" y="851"/>
                    <a:pt x="1581" y="426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8057400" y="3964625"/>
              <a:ext cx="37275" cy="3727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56"/>
                    <a:pt x="335" y="1490"/>
                    <a:pt x="761" y="1490"/>
                  </a:cubicBezTo>
                  <a:cubicBezTo>
                    <a:pt x="1156" y="1490"/>
                    <a:pt x="1490" y="1156"/>
                    <a:pt x="1490" y="761"/>
                  </a:cubicBez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811200" y="4311900"/>
              <a:ext cx="42575" cy="4257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2" y="1"/>
                  </a:moveTo>
                  <a:cubicBezTo>
                    <a:pt x="365" y="1"/>
                    <a:pt x="1" y="396"/>
                    <a:pt x="1" y="852"/>
                  </a:cubicBezTo>
                  <a:cubicBezTo>
                    <a:pt x="1" y="1338"/>
                    <a:pt x="365" y="1703"/>
                    <a:pt x="852" y="1703"/>
                  </a:cubicBezTo>
                  <a:cubicBezTo>
                    <a:pt x="1308" y="1703"/>
                    <a:pt x="1703" y="1338"/>
                    <a:pt x="1703" y="852"/>
                  </a:cubicBezTo>
                  <a:cubicBezTo>
                    <a:pt x="1703" y="396"/>
                    <a:pt x="1308" y="1"/>
                    <a:pt x="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8768675" y="3993500"/>
              <a:ext cx="52450" cy="52475"/>
            </a:xfrm>
            <a:custGeom>
              <a:avLst/>
              <a:gdLst/>
              <a:ahLst/>
              <a:cxnLst/>
              <a:rect l="l" t="t" r="r" b="b"/>
              <a:pathLst>
                <a:path w="2098" h="2099" extrusionOk="0">
                  <a:moveTo>
                    <a:pt x="1034" y="1"/>
                  </a:moveTo>
                  <a:cubicBezTo>
                    <a:pt x="456" y="1"/>
                    <a:pt x="0" y="487"/>
                    <a:pt x="0" y="1065"/>
                  </a:cubicBezTo>
                  <a:cubicBezTo>
                    <a:pt x="0" y="1642"/>
                    <a:pt x="456" y="2098"/>
                    <a:pt x="1034" y="2098"/>
                  </a:cubicBezTo>
                  <a:cubicBezTo>
                    <a:pt x="1611" y="2098"/>
                    <a:pt x="2097" y="1642"/>
                    <a:pt x="2097" y="1065"/>
                  </a:cubicBezTo>
                  <a:cubicBezTo>
                    <a:pt x="2097" y="487"/>
                    <a:pt x="1611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8430525" y="3765550"/>
              <a:ext cx="54725" cy="55500"/>
            </a:xfrm>
            <a:custGeom>
              <a:avLst/>
              <a:gdLst/>
              <a:ahLst/>
              <a:cxnLst/>
              <a:rect l="l" t="t" r="r" b="b"/>
              <a:pathLst>
                <a:path w="2189" h="2220" extrusionOk="0">
                  <a:moveTo>
                    <a:pt x="1094" y="0"/>
                  </a:moveTo>
                  <a:cubicBezTo>
                    <a:pt x="486" y="0"/>
                    <a:pt x="0" y="517"/>
                    <a:pt x="0" y="1125"/>
                  </a:cubicBezTo>
                  <a:cubicBezTo>
                    <a:pt x="0" y="1702"/>
                    <a:pt x="486" y="2219"/>
                    <a:pt x="1094" y="2219"/>
                  </a:cubicBezTo>
                  <a:cubicBezTo>
                    <a:pt x="1702" y="2219"/>
                    <a:pt x="2189" y="1702"/>
                    <a:pt x="2189" y="1125"/>
                  </a:cubicBezTo>
                  <a:cubicBezTo>
                    <a:pt x="2189" y="51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080975" y="3694875"/>
              <a:ext cx="47150" cy="47125"/>
            </a:xfrm>
            <a:custGeom>
              <a:avLst/>
              <a:gdLst/>
              <a:ahLst/>
              <a:cxnLst/>
              <a:rect l="l" t="t" r="r" b="b"/>
              <a:pathLst>
                <a:path w="1886" h="1885" extrusionOk="0">
                  <a:moveTo>
                    <a:pt x="94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59"/>
                    <a:pt x="426" y="1885"/>
                    <a:pt x="943" y="1885"/>
                  </a:cubicBezTo>
                  <a:cubicBezTo>
                    <a:pt x="1460" y="1885"/>
                    <a:pt x="1885" y="1459"/>
                    <a:pt x="1885" y="943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9946500" y="3526950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581" y="0"/>
                  </a:moveTo>
                  <a:cubicBezTo>
                    <a:pt x="700" y="0"/>
                    <a:pt x="1" y="699"/>
                    <a:pt x="1" y="1581"/>
                  </a:cubicBezTo>
                  <a:cubicBezTo>
                    <a:pt x="1" y="2432"/>
                    <a:pt x="700" y="3161"/>
                    <a:pt x="1581" y="3161"/>
                  </a:cubicBezTo>
                  <a:cubicBezTo>
                    <a:pt x="2463" y="3161"/>
                    <a:pt x="3162" y="2432"/>
                    <a:pt x="3162" y="1581"/>
                  </a:cubicBezTo>
                  <a:cubicBezTo>
                    <a:pt x="3162" y="699"/>
                    <a:pt x="2463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9449525" y="399350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9"/>
                    <a:pt x="1065" y="2129"/>
                  </a:cubicBezTo>
                  <a:cubicBezTo>
                    <a:pt x="1672" y="2129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9008800" y="4261000"/>
              <a:ext cx="51700" cy="52450"/>
            </a:xfrm>
            <a:custGeom>
              <a:avLst/>
              <a:gdLst/>
              <a:ahLst/>
              <a:cxnLst/>
              <a:rect l="l" t="t" r="r" b="b"/>
              <a:pathLst>
                <a:path w="2068" h="2098" extrusionOk="0">
                  <a:moveTo>
                    <a:pt x="1034" y="0"/>
                  </a:moveTo>
                  <a:cubicBezTo>
                    <a:pt x="456" y="0"/>
                    <a:pt x="0" y="486"/>
                    <a:pt x="0" y="1064"/>
                  </a:cubicBezTo>
                  <a:cubicBezTo>
                    <a:pt x="0" y="1641"/>
                    <a:pt x="456" y="2097"/>
                    <a:pt x="1034" y="2097"/>
                  </a:cubicBezTo>
                  <a:cubicBezTo>
                    <a:pt x="1611" y="2097"/>
                    <a:pt x="2067" y="1641"/>
                    <a:pt x="2067" y="1064"/>
                  </a:cubicBezTo>
                  <a:cubicBezTo>
                    <a:pt x="2067" y="486"/>
                    <a:pt x="1611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9854550" y="37427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0"/>
                  </a:moveTo>
                  <a:cubicBezTo>
                    <a:pt x="335" y="0"/>
                    <a:pt x="1" y="304"/>
                    <a:pt x="1" y="669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0976150" y="37898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794" y="1399"/>
                    <a:pt x="1794" y="882"/>
                  </a:cubicBezTo>
                  <a:cubicBezTo>
                    <a:pt x="1794" y="396"/>
                    <a:pt x="1399" y="1"/>
                    <a:pt x="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9900900" y="39570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1308" y="1"/>
                  </a:moveTo>
                  <a:cubicBezTo>
                    <a:pt x="578" y="1"/>
                    <a:pt x="1" y="578"/>
                    <a:pt x="1" y="1308"/>
                  </a:cubicBezTo>
                  <a:cubicBezTo>
                    <a:pt x="1" y="2037"/>
                    <a:pt x="578" y="2615"/>
                    <a:pt x="1308" y="2615"/>
                  </a:cubicBezTo>
                  <a:cubicBezTo>
                    <a:pt x="2037" y="2615"/>
                    <a:pt x="2615" y="2037"/>
                    <a:pt x="2615" y="1308"/>
                  </a:cubicBezTo>
                  <a:cubicBezTo>
                    <a:pt x="2615" y="578"/>
                    <a:pt x="2037" y="1"/>
                    <a:pt x="1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9956375" y="4266300"/>
              <a:ext cx="77525" cy="77550"/>
            </a:xfrm>
            <a:custGeom>
              <a:avLst/>
              <a:gdLst/>
              <a:ahLst/>
              <a:cxnLst/>
              <a:rect l="l" t="t" r="r" b="b"/>
              <a:pathLst>
                <a:path w="3101" h="3102" extrusionOk="0">
                  <a:moveTo>
                    <a:pt x="1551" y="1"/>
                  </a:moveTo>
                  <a:cubicBezTo>
                    <a:pt x="700" y="1"/>
                    <a:pt x="1" y="700"/>
                    <a:pt x="1" y="1551"/>
                  </a:cubicBezTo>
                  <a:cubicBezTo>
                    <a:pt x="1" y="2402"/>
                    <a:pt x="700" y="3101"/>
                    <a:pt x="1551" y="3101"/>
                  </a:cubicBezTo>
                  <a:cubicBezTo>
                    <a:pt x="2402" y="3101"/>
                    <a:pt x="3101" y="2402"/>
                    <a:pt x="3101" y="1551"/>
                  </a:cubicBezTo>
                  <a:cubicBezTo>
                    <a:pt x="3101" y="700"/>
                    <a:pt x="2402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1389525" y="4295950"/>
              <a:ext cx="47150" cy="47125"/>
            </a:xfrm>
            <a:custGeom>
              <a:avLst/>
              <a:gdLst/>
              <a:ahLst/>
              <a:cxnLst/>
              <a:rect l="l" t="t" r="r" b="b"/>
              <a:pathLst>
                <a:path w="1886" h="1885" extrusionOk="0">
                  <a:moveTo>
                    <a:pt x="94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59"/>
                    <a:pt x="426" y="1885"/>
                    <a:pt x="943" y="1885"/>
                  </a:cubicBezTo>
                  <a:cubicBezTo>
                    <a:pt x="1460" y="1885"/>
                    <a:pt x="1885" y="1459"/>
                    <a:pt x="1885" y="943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0451825" y="3723000"/>
              <a:ext cx="34975" cy="35725"/>
            </a:xfrm>
            <a:custGeom>
              <a:avLst/>
              <a:gdLst/>
              <a:ahLst/>
              <a:cxnLst/>
              <a:rect l="l" t="t" r="r" b="b"/>
              <a:pathLst>
                <a:path w="1399" h="1429" extrusionOk="0">
                  <a:moveTo>
                    <a:pt x="700" y="0"/>
                  </a:moveTo>
                  <a:cubicBezTo>
                    <a:pt x="305" y="0"/>
                    <a:pt x="1" y="334"/>
                    <a:pt x="1" y="730"/>
                  </a:cubicBezTo>
                  <a:cubicBezTo>
                    <a:pt x="1" y="1094"/>
                    <a:pt x="305" y="1429"/>
                    <a:pt x="700" y="1429"/>
                  </a:cubicBezTo>
                  <a:cubicBezTo>
                    <a:pt x="1095" y="1429"/>
                    <a:pt x="1399" y="1094"/>
                    <a:pt x="1399" y="730"/>
                  </a:cubicBezTo>
                  <a:cubicBezTo>
                    <a:pt x="1399" y="33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0378875" y="39965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8" y="0"/>
                  </a:moveTo>
                  <a:cubicBezTo>
                    <a:pt x="609" y="0"/>
                    <a:pt x="1" y="639"/>
                    <a:pt x="1" y="1368"/>
                  </a:cubicBezTo>
                  <a:cubicBezTo>
                    <a:pt x="1" y="2128"/>
                    <a:pt x="609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39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9615950" y="4474525"/>
              <a:ext cx="64600" cy="64600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307" y="0"/>
                  </a:moveTo>
                  <a:cubicBezTo>
                    <a:pt x="578" y="0"/>
                    <a:pt x="0" y="578"/>
                    <a:pt x="0" y="1307"/>
                  </a:cubicBezTo>
                  <a:cubicBezTo>
                    <a:pt x="0" y="2006"/>
                    <a:pt x="578" y="2584"/>
                    <a:pt x="1307" y="2584"/>
                  </a:cubicBezTo>
                  <a:cubicBezTo>
                    <a:pt x="2006" y="2584"/>
                    <a:pt x="2584" y="2006"/>
                    <a:pt x="2584" y="1307"/>
                  </a:cubicBezTo>
                  <a:cubicBezTo>
                    <a:pt x="2584" y="578"/>
                    <a:pt x="2006" y="0"/>
                    <a:pt x="1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0539225" y="45201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581" y="0"/>
                  </a:moveTo>
                  <a:cubicBezTo>
                    <a:pt x="730" y="0"/>
                    <a:pt x="0" y="699"/>
                    <a:pt x="0" y="1581"/>
                  </a:cubicBezTo>
                  <a:cubicBezTo>
                    <a:pt x="0" y="2432"/>
                    <a:pt x="730" y="3161"/>
                    <a:pt x="1581" y="3161"/>
                  </a:cubicBezTo>
                  <a:cubicBezTo>
                    <a:pt x="2462" y="3161"/>
                    <a:pt x="3161" y="2432"/>
                    <a:pt x="3161" y="1581"/>
                  </a:cubicBezTo>
                  <a:cubicBezTo>
                    <a:pt x="3161" y="699"/>
                    <a:pt x="2462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1251225" y="4515550"/>
              <a:ext cx="88175" cy="87425"/>
            </a:xfrm>
            <a:custGeom>
              <a:avLst/>
              <a:gdLst/>
              <a:ahLst/>
              <a:cxnLst/>
              <a:rect l="l" t="t" r="r" b="b"/>
              <a:pathLst>
                <a:path w="3527" h="349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36"/>
                    <a:pt x="791" y="3496"/>
                    <a:pt x="1764" y="3496"/>
                  </a:cubicBezTo>
                  <a:cubicBezTo>
                    <a:pt x="2737" y="3496"/>
                    <a:pt x="3527" y="2736"/>
                    <a:pt x="3527" y="1764"/>
                  </a:cubicBezTo>
                  <a:cubicBezTo>
                    <a:pt x="3527" y="791"/>
                    <a:pt x="2737" y="1"/>
                    <a:pt x="1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998125" y="3640925"/>
              <a:ext cx="50950" cy="50925"/>
            </a:xfrm>
            <a:custGeom>
              <a:avLst/>
              <a:gdLst/>
              <a:ahLst/>
              <a:cxnLst/>
              <a:rect l="l" t="t" r="r" b="b"/>
              <a:pathLst>
                <a:path w="2038" h="2037" extrusionOk="0">
                  <a:moveTo>
                    <a:pt x="1034" y="0"/>
                  </a:moveTo>
                  <a:cubicBezTo>
                    <a:pt x="457" y="0"/>
                    <a:pt x="1" y="456"/>
                    <a:pt x="1" y="1003"/>
                  </a:cubicBezTo>
                  <a:cubicBezTo>
                    <a:pt x="1" y="1581"/>
                    <a:pt x="457" y="2037"/>
                    <a:pt x="1034" y="2037"/>
                  </a:cubicBezTo>
                  <a:cubicBezTo>
                    <a:pt x="1582" y="2037"/>
                    <a:pt x="2037" y="1581"/>
                    <a:pt x="2037" y="1003"/>
                  </a:cubicBezTo>
                  <a:cubicBezTo>
                    <a:pt x="2037" y="456"/>
                    <a:pt x="1582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8465475" y="42982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51" y="1"/>
                  </a:moveTo>
                  <a:cubicBezTo>
                    <a:pt x="365" y="1"/>
                    <a:pt x="0" y="365"/>
                    <a:pt x="0" y="852"/>
                  </a:cubicBezTo>
                  <a:cubicBezTo>
                    <a:pt x="0" y="1308"/>
                    <a:pt x="365" y="1672"/>
                    <a:pt x="851" y="1672"/>
                  </a:cubicBezTo>
                  <a:cubicBezTo>
                    <a:pt x="1307" y="1672"/>
                    <a:pt x="1672" y="1308"/>
                    <a:pt x="1672" y="852"/>
                  </a:cubicBezTo>
                  <a:cubicBezTo>
                    <a:pt x="167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8917600" y="4555825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95"/>
                    <a:pt x="305" y="1429"/>
                    <a:pt x="700" y="1429"/>
                  </a:cubicBezTo>
                  <a:cubicBezTo>
                    <a:pt x="1095" y="1429"/>
                    <a:pt x="1429" y="1095"/>
                    <a:pt x="1429" y="700"/>
                  </a:cubicBezTo>
                  <a:cubicBezTo>
                    <a:pt x="142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8181275" y="4498825"/>
              <a:ext cx="66125" cy="66150"/>
            </a:xfrm>
            <a:custGeom>
              <a:avLst/>
              <a:gdLst/>
              <a:ahLst/>
              <a:cxnLst/>
              <a:rect l="l" t="t" r="r" b="b"/>
              <a:pathLst>
                <a:path w="2645" h="2646" extrusionOk="0">
                  <a:moveTo>
                    <a:pt x="1307" y="1"/>
                  </a:moveTo>
                  <a:cubicBezTo>
                    <a:pt x="608" y="1"/>
                    <a:pt x="0" y="609"/>
                    <a:pt x="0" y="1338"/>
                  </a:cubicBezTo>
                  <a:cubicBezTo>
                    <a:pt x="0" y="2068"/>
                    <a:pt x="608" y="2645"/>
                    <a:pt x="1307" y="2645"/>
                  </a:cubicBezTo>
                  <a:cubicBezTo>
                    <a:pt x="2037" y="2645"/>
                    <a:pt x="2645" y="2068"/>
                    <a:pt x="2645" y="1338"/>
                  </a:cubicBezTo>
                  <a:cubicBezTo>
                    <a:pt x="2645" y="609"/>
                    <a:pt x="2037" y="1"/>
                    <a:pt x="1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1"/>
          <p:cNvGrpSpPr/>
          <p:nvPr/>
        </p:nvGrpSpPr>
        <p:grpSpPr>
          <a:xfrm>
            <a:off x="7796125" y="2720975"/>
            <a:ext cx="853375" cy="1883025"/>
            <a:chOff x="5683500" y="2809600"/>
            <a:chExt cx="853375" cy="1883025"/>
          </a:xfrm>
        </p:grpSpPr>
        <p:sp>
          <p:nvSpPr>
            <p:cNvPr id="615" name="Google Shape;615;p31"/>
            <p:cNvSpPr/>
            <p:nvPr/>
          </p:nvSpPr>
          <p:spPr>
            <a:xfrm>
              <a:off x="5683500" y="2809600"/>
              <a:ext cx="853375" cy="1883025"/>
            </a:xfrm>
            <a:custGeom>
              <a:avLst/>
              <a:gdLst/>
              <a:ahLst/>
              <a:cxnLst/>
              <a:rect l="l" t="t" r="r" b="b"/>
              <a:pathLst>
                <a:path w="34135" h="75321" extrusionOk="0">
                  <a:moveTo>
                    <a:pt x="14439" y="1"/>
                  </a:moveTo>
                  <a:cubicBezTo>
                    <a:pt x="13952" y="1"/>
                    <a:pt x="13496" y="183"/>
                    <a:pt x="13162" y="517"/>
                  </a:cubicBezTo>
                  <a:cubicBezTo>
                    <a:pt x="11916" y="1764"/>
                    <a:pt x="10882" y="3405"/>
                    <a:pt x="10092" y="5472"/>
                  </a:cubicBezTo>
                  <a:cubicBezTo>
                    <a:pt x="9970" y="5198"/>
                    <a:pt x="9849" y="4925"/>
                    <a:pt x="9727" y="4682"/>
                  </a:cubicBezTo>
                  <a:cubicBezTo>
                    <a:pt x="9423" y="4074"/>
                    <a:pt x="8785" y="3648"/>
                    <a:pt x="8086" y="3648"/>
                  </a:cubicBezTo>
                  <a:cubicBezTo>
                    <a:pt x="7387" y="3648"/>
                    <a:pt x="6748" y="4043"/>
                    <a:pt x="6414" y="4682"/>
                  </a:cubicBezTo>
                  <a:cubicBezTo>
                    <a:pt x="5654" y="6262"/>
                    <a:pt x="5077" y="8207"/>
                    <a:pt x="4682" y="10517"/>
                  </a:cubicBezTo>
                  <a:cubicBezTo>
                    <a:pt x="4165" y="10153"/>
                    <a:pt x="3587" y="9940"/>
                    <a:pt x="2949" y="9910"/>
                  </a:cubicBezTo>
                  <a:lnTo>
                    <a:pt x="2858" y="9910"/>
                  </a:lnTo>
                  <a:cubicBezTo>
                    <a:pt x="1916" y="9910"/>
                    <a:pt x="1125" y="10639"/>
                    <a:pt x="1034" y="11581"/>
                  </a:cubicBezTo>
                  <a:cubicBezTo>
                    <a:pt x="1" y="23132"/>
                    <a:pt x="1764" y="32068"/>
                    <a:pt x="3770" y="38056"/>
                  </a:cubicBezTo>
                  <a:cubicBezTo>
                    <a:pt x="3071" y="38299"/>
                    <a:pt x="2584" y="38998"/>
                    <a:pt x="2584" y="39758"/>
                  </a:cubicBezTo>
                  <a:lnTo>
                    <a:pt x="2584" y="68695"/>
                  </a:lnTo>
                  <a:cubicBezTo>
                    <a:pt x="1672" y="69120"/>
                    <a:pt x="730" y="69910"/>
                    <a:pt x="730" y="71187"/>
                  </a:cubicBezTo>
                  <a:cubicBezTo>
                    <a:pt x="730" y="73649"/>
                    <a:pt x="4165" y="74318"/>
                    <a:pt x="5624" y="74622"/>
                  </a:cubicBezTo>
                  <a:cubicBezTo>
                    <a:pt x="7934" y="75078"/>
                    <a:pt x="10973" y="75321"/>
                    <a:pt x="14195" y="75321"/>
                  </a:cubicBezTo>
                  <a:cubicBezTo>
                    <a:pt x="17417" y="75321"/>
                    <a:pt x="20457" y="75078"/>
                    <a:pt x="22767" y="74622"/>
                  </a:cubicBezTo>
                  <a:cubicBezTo>
                    <a:pt x="24226" y="74318"/>
                    <a:pt x="27661" y="73649"/>
                    <a:pt x="27661" y="71187"/>
                  </a:cubicBezTo>
                  <a:cubicBezTo>
                    <a:pt x="27661" y="70579"/>
                    <a:pt x="27418" y="69789"/>
                    <a:pt x="26506" y="69120"/>
                  </a:cubicBezTo>
                  <a:lnTo>
                    <a:pt x="26506" y="39758"/>
                  </a:lnTo>
                  <a:cubicBezTo>
                    <a:pt x="26506" y="39667"/>
                    <a:pt x="26506" y="39576"/>
                    <a:pt x="26475" y="39484"/>
                  </a:cubicBezTo>
                  <a:cubicBezTo>
                    <a:pt x="28968" y="34348"/>
                    <a:pt x="32098" y="27113"/>
                    <a:pt x="33953" y="20062"/>
                  </a:cubicBezTo>
                  <a:cubicBezTo>
                    <a:pt x="34135" y="19423"/>
                    <a:pt x="33953" y="18755"/>
                    <a:pt x="33497" y="18299"/>
                  </a:cubicBezTo>
                  <a:cubicBezTo>
                    <a:pt x="33162" y="17964"/>
                    <a:pt x="32676" y="17752"/>
                    <a:pt x="32190" y="17752"/>
                  </a:cubicBezTo>
                  <a:cubicBezTo>
                    <a:pt x="32159" y="17752"/>
                    <a:pt x="32098" y="17752"/>
                    <a:pt x="32038" y="17782"/>
                  </a:cubicBezTo>
                  <a:cubicBezTo>
                    <a:pt x="32190" y="16809"/>
                    <a:pt x="32281" y="15867"/>
                    <a:pt x="32311" y="14925"/>
                  </a:cubicBezTo>
                  <a:cubicBezTo>
                    <a:pt x="32342" y="14317"/>
                    <a:pt x="32068" y="13709"/>
                    <a:pt x="31551" y="13375"/>
                  </a:cubicBezTo>
                  <a:cubicBezTo>
                    <a:pt x="31247" y="13131"/>
                    <a:pt x="30883" y="13010"/>
                    <a:pt x="30488" y="13010"/>
                  </a:cubicBezTo>
                  <a:cubicBezTo>
                    <a:pt x="30275" y="13010"/>
                    <a:pt x="30032" y="13071"/>
                    <a:pt x="29819" y="13131"/>
                  </a:cubicBezTo>
                  <a:cubicBezTo>
                    <a:pt x="29667" y="13223"/>
                    <a:pt x="29484" y="13283"/>
                    <a:pt x="29302" y="13375"/>
                  </a:cubicBezTo>
                  <a:cubicBezTo>
                    <a:pt x="29636" y="10365"/>
                    <a:pt x="29515" y="7660"/>
                    <a:pt x="29029" y="5320"/>
                  </a:cubicBezTo>
                  <a:cubicBezTo>
                    <a:pt x="28907" y="4773"/>
                    <a:pt x="28542" y="4286"/>
                    <a:pt x="28025" y="4043"/>
                  </a:cubicBezTo>
                  <a:cubicBezTo>
                    <a:pt x="27782" y="3922"/>
                    <a:pt x="27509" y="3861"/>
                    <a:pt x="27235" y="3861"/>
                  </a:cubicBezTo>
                  <a:cubicBezTo>
                    <a:pt x="26962" y="3861"/>
                    <a:pt x="26658" y="3952"/>
                    <a:pt x="26384" y="4074"/>
                  </a:cubicBezTo>
                  <a:cubicBezTo>
                    <a:pt x="25563" y="4499"/>
                    <a:pt x="24743" y="5198"/>
                    <a:pt x="23922" y="6140"/>
                  </a:cubicBezTo>
                  <a:cubicBezTo>
                    <a:pt x="23618" y="4742"/>
                    <a:pt x="23162" y="3557"/>
                    <a:pt x="22585" y="2584"/>
                  </a:cubicBezTo>
                  <a:cubicBezTo>
                    <a:pt x="22281" y="2128"/>
                    <a:pt x="21794" y="1824"/>
                    <a:pt x="21247" y="1733"/>
                  </a:cubicBezTo>
                  <a:cubicBezTo>
                    <a:pt x="21186" y="1733"/>
                    <a:pt x="21095" y="1703"/>
                    <a:pt x="21004" y="1703"/>
                  </a:cubicBezTo>
                  <a:cubicBezTo>
                    <a:pt x="20548" y="1703"/>
                    <a:pt x="20123" y="1885"/>
                    <a:pt x="19758" y="2189"/>
                  </a:cubicBezTo>
                  <a:cubicBezTo>
                    <a:pt x="19089" y="2827"/>
                    <a:pt x="18481" y="3618"/>
                    <a:pt x="17873" y="4590"/>
                  </a:cubicBezTo>
                  <a:cubicBezTo>
                    <a:pt x="17357" y="3040"/>
                    <a:pt x="16688" y="1764"/>
                    <a:pt x="15898" y="700"/>
                  </a:cubicBezTo>
                  <a:cubicBezTo>
                    <a:pt x="15563" y="305"/>
                    <a:pt x="15077" y="31"/>
                    <a:pt x="14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767100" y="2898500"/>
              <a:ext cx="678600" cy="873150"/>
            </a:xfrm>
            <a:custGeom>
              <a:avLst/>
              <a:gdLst/>
              <a:ahLst/>
              <a:cxnLst/>
              <a:rect l="l" t="t" r="r" b="b"/>
              <a:pathLst>
                <a:path w="27144" h="34926" extrusionOk="0">
                  <a:moveTo>
                    <a:pt x="17660" y="1"/>
                  </a:moveTo>
                  <a:lnTo>
                    <a:pt x="17660" y="1"/>
                  </a:lnTo>
                  <a:cubicBezTo>
                    <a:pt x="12280" y="4955"/>
                    <a:pt x="10335" y="25533"/>
                    <a:pt x="10335" y="25533"/>
                  </a:cubicBezTo>
                  <a:cubicBezTo>
                    <a:pt x="10335" y="25533"/>
                    <a:pt x="7964" y="8603"/>
                    <a:pt x="4742" y="1946"/>
                  </a:cubicBezTo>
                  <a:cubicBezTo>
                    <a:pt x="0" y="11642"/>
                    <a:pt x="4742" y="33831"/>
                    <a:pt x="4742" y="33831"/>
                  </a:cubicBezTo>
                  <a:lnTo>
                    <a:pt x="17660" y="34925"/>
                  </a:lnTo>
                  <a:cubicBezTo>
                    <a:pt x="17660" y="34925"/>
                    <a:pt x="26627" y="23132"/>
                    <a:pt x="27144" y="11308"/>
                  </a:cubicBezTo>
                  <a:lnTo>
                    <a:pt x="27144" y="11308"/>
                  </a:lnTo>
                  <a:cubicBezTo>
                    <a:pt x="23070" y="12889"/>
                    <a:pt x="16931" y="25533"/>
                    <a:pt x="16931" y="25533"/>
                  </a:cubicBezTo>
                  <a:cubicBezTo>
                    <a:pt x="16931" y="25533"/>
                    <a:pt x="21763" y="6688"/>
                    <a:pt x="17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707050" y="2855200"/>
              <a:ext cx="781200" cy="1158850"/>
            </a:xfrm>
            <a:custGeom>
              <a:avLst/>
              <a:gdLst/>
              <a:ahLst/>
              <a:cxnLst/>
              <a:rect l="l" t="t" r="r" b="b"/>
              <a:pathLst>
                <a:path w="31248" h="46354" extrusionOk="0">
                  <a:moveTo>
                    <a:pt x="13497" y="0"/>
                  </a:moveTo>
                  <a:cubicBezTo>
                    <a:pt x="6493" y="6924"/>
                    <a:pt x="9118" y="28531"/>
                    <a:pt x="9922" y="34054"/>
                  </a:cubicBezTo>
                  <a:lnTo>
                    <a:pt x="9922" y="34054"/>
                  </a:lnTo>
                  <a:cubicBezTo>
                    <a:pt x="9097" y="28896"/>
                    <a:pt x="5823" y="10093"/>
                    <a:pt x="1916" y="9909"/>
                  </a:cubicBezTo>
                  <a:lnTo>
                    <a:pt x="1916" y="9909"/>
                  </a:lnTo>
                  <a:cubicBezTo>
                    <a:pt x="1" y="31490"/>
                    <a:pt x="8117" y="43557"/>
                    <a:pt x="8117" y="43557"/>
                  </a:cubicBezTo>
                  <a:lnTo>
                    <a:pt x="18877" y="46354"/>
                  </a:lnTo>
                  <a:cubicBezTo>
                    <a:pt x="18877" y="46354"/>
                    <a:pt x="27600" y="31703"/>
                    <a:pt x="31248" y="17782"/>
                  </a:cubicBezTo>
                  <a:lnTo>
                    <a:pt x="31248" y="17782"/>
                  </a:lnTo>
                  <a:cubicBezTo>
                    <a:pt x="27643" y="18662"/>
                    <a:pt x="24218" y="23875"/>
                    <a:pt x="21889" y="28324"/>
                  </a:cubicBezTo>
                  <a:lnTo>
                    <a:pt x="21889" y="28324"/>
                  </a:lnTo>
                  <a:cubicBezTo>
                    <a:pt x="24595" y="21708"/>
                    <a:pt x="27911" y="11447"/>
                    <a:pt x="26293" y="3891"/>
                  </a:cubicBezTo>
                  <a:lnTo>
                    <a:pt x="26293" y="3891"/>
                  </a:lnTo>
                  <a:cubicBezTo>
                    <a:pt x="19772" y="7240"/>
                    <a:pt x="15216" y="31923"/>
                    <a:pt x="14994" y="33145"/>
                  </a:cubicBezTo>
                  <a:lnTo>
                    <a:pt x="14994" y="33145"/>
                  </a:lnTo>
                  <a:cubicBezTo>
                    <a:pt x="15211" y="31936"/>
                    <a:pt x="19453" y="7764"/>
                    <a:pt x="13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748100" y="4531500"/>
              <a:ext cx="581325" cy="115550"/>
            </a:xfrm>
            <a:custGeom>
              <a:avLst/>
              <a:gdLst/>
              <a:ahLst/>
              <a:cxnLst/>
              <a:rect l="l" t="t" r="r" b="b"/>
              <a:pathLst>
                <a:path w="23253" h="4622" extrusionOk="0">
                  <a:moveTo>
                    <a:pt x="11611" y="1"/>
                  </a:moveTo>
                  <a:cubicBezTo>
                    <a:pt x="5198" y="1"/>
                    <a:pt x="0" y="1034"/>
                    <a:pt x="0" y="2311"/>
                  </a:cubicBezTo>
                  <a:cubicBezTo>
                    <a:pt x="0" y="3588"/>
                    <a:pt x="5198" y="4621"/>
                    <a:pt x="11611" y="4621"/>
                  </a:cubicBezTo>
                  <a:cubicBezTo>
                    <a:pt x="18025" y="4621"/>
                    <a:pt x="23253" y="3588"/>
                    <a:pt x="23253" y="2311"/>
                  </a:cubicBezTo>
                  <a:cubicBezTo>
                    <a:pt x="23253" y="1034"/>
                    <a:pt x="18025" y="1"/>
                    <a:pt x="11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793675" y="3804300"/>
              <a:ext cx="414950" cy="785000"/>
            </a:xfrm>
            <a:custGeom>
              <a:avLst/>
              <a:gdLst/>
              <a:ahLst/>
              <a:cxnLst/>
              <a:rect l="l" t="t" r="r" b="b"/>
              <a:pathLst>
                <a:path w="16598" h="31400" extrusionOk="0">
                  <a:moveTo>
                    <a:pt x="1" y="0"/>
                  </a:moveTo>
                  <a:lnTo>
                    <a:pt x="1" y="31399"/>
                  </a:lnTo>
                  <a:lnTo>
                    <a:pt x="16597" y="31399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885625" y="3804300"/>
              <a:ext cx="414925" cy="785000"/>
            </a:xfrm>
            <a:custGeom>
              <a:avLst/>
              <a:gdLst/>
              <a:ahLst/>
              <a:cxnLst/>
              <a:rect l="l" t="t" r="r" b="b"/>
              <a:pathLst>
                <a:path w="16597" h="31400" extrusionOk="0">
                  <a:moveTo>
                    <a:pt x="1" y="0"/>
                  </a:moveTo>
                  <a:lnTo>
                    <a:pt x="1" y="31399"/>
                  </a:lnTo>
                  <a:lnTo>
                    <a:pt x="16597" y="31399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793675" y="3871175"/>
              <a:ext cx="506875" cy="5325"/>
            </a:xfrm>
            <a:custGeom>
              <a:avLst/>
              <a:gdLst/>
              <a:ahLst/>
              <a:cxnLst/>
              <a:rect l="l" t="t" r="r" b="b"/>
              <a:pathLst>
                <a:path w="20275" h="213" extrusionOk="0">
                  <a:moveTo>
                    <a:pt x="10123" y="0"/>
                  </a:moveTo>
                  <a:lnTo>
                    <a:pt x="5077" y="31"/>
                  </a:lnTo>
                  <a:cubicBezTo>
                    <a:pt x="3375" y="31"/>
                    <a:pt x="1673" y="61"/>
                    <a:pt x="1" y="122"/>
                  </a:cubicBezTo>
                  <a:cubicBezTo>
                    <a:pt x="1673" y="152"/>
                    <a:pt x="3375" y="183"/>
                    <a:pt x="5077" y="183"/>
                  </a:cubicBezTo>
                  <a:lnTo>
                    <a:pt x="10123" y="213"/>
                  </a:lnTo>
                  <a:lnTo>
                    <a:pt x="15199" y="183"/>
                  </a:lnTo>
                  <a:cubicBezTo>
                    <a:pt x="16901" y="183"/>
                    <a:pt x="18573" y="152"/>
                    <a:pt x="20275" y="122"/>
                  </a:cubicBezTo>
                  <a:cubicBezTo>
                    <a:pt x="18573" y="61"/>
                    <a:pt x="16901" y="31"/>
                    <a:pt x="15199" y="31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1"/>
          <p:cNvGrpSpPr/>
          <p:nvPr/>
        </p:nvGrpSpPr>
        <p:grpSpPr>
          <a:xfrm>
            <a:off x="445850" y="3307600"/>
            <a:ext cx="837425" cy="1296400"/>
            <a:chOff x="5146250" y="763975"/>
            <a:chExt cx="837425" cy="1296400"/>
          </a:xfrm>
        </p:grpSpPr>
        <p:sp>
          <p:nvSpPr>
            <p:cNvPr id="623" name="Google Shape;623;p31"/>
            <p:cNvSpPr/>
            <p:nvPr/>
          </p:nvSpPr>
          <p:spPr>
            <a:xfrm>
              <a:off x="5146250" y="763975"/>
              <a:ext cx="837425" cy="1296400"/>
            </a:xfrm>
            <a:custGeom>
              <a:avLst/>
              <a:gdLst/>
              <a:ahLst/>
              <a:cxnLst/>
              <a:rect l="l" t="t" r="r" b="b"/>
              <a:pathLst>
                <a:path w="33497" h="51856" extrusionOk="0">
                  <a:moveTo>
                    <a:pt x="19880" y="1"/>
                  </a:moveTo>
                  <a:cubicBezTo>
                    <a:pt x="16354" y="1"/>
                    <a:pt x="14135" y="3071"/>
                    <a:pt x="13375" y="6232"/>
                  </a:cubicBezTo>
                  <a:cubicBezTo>
                    <a:pt x="10639" y="3527"/>
                    <a:pt x="9545" y="3527"/>
                    <a:pt x="9059" y="3527"/>
                  </a:cubicBezTo>
                  <a:cubicBezTo>
                    <a:pt x="8633" y="3527"/>
                    <a:pt x="8238" y="3618"/>
                    <a:pt x="7873" y="3861"/>
                  </a:cubicBezTo>
                  <a:cubicBezTo>
                    <a:pt x="7569" y="4043"/>
                    <a:pt x="7022" y="4530"/>
                    <a:pt x="6870" y="5472"/>
                  </a:cubicBezTo>
                  <a:cubicBezTo>
                    <a:pt x="6627" y="7083"/>
                    <a:pt x="7782" y="9970"/>
                    <a:pt x="9454" y="11916"/>
                  </a:cubicBezTo>
                  <a:cubicBezTo>
                    <a:pt x="9515" y="12007"/>
                    <a:pt x="9606" y="12098"/>
                    <a:pt x="9697" y="12189"/>
                  </a:cubicBezTo>
                  <a:cubicBezTo>
                    <a:pt x="9363" y="12159"/>
                    <a:pt x="9028" y="12098"/>
                    <a:pt x="8664" y="12098"/>
                  </a:cubicBezTo>
                  <a:lnTo>
                    <a:pt x="8329" y="12098"/>
                  </a:lnTo>
                  <a:cubicBezTo>
                    <a:pt x="5047" y="12098"/>
                    <a:pt x="1825" y="13648"/>
                    <a:pt x="670" y="15077"/>
                  </a:cubicBezTo>
                  <a:cubicBezTo>
                    <a:pt x="1" y="15928"/>
                    <a:pt x="62" y="16688"/>
                    <a:pt x="153" y="17083"/>
                  </a:cubicBezTo>
                  <a:cubicBezTo>
                    <a:pt x="518" y="18603"/>
                    <a:pt x="2037" y="18724"/>
                    <a:pt x="2554" y="18755"/>
                  </a:cubicBezTo>
                  <a:cubicBezTo>
                    <a:pt x="3162" y="18816"/>
                    <a:pt x="4104" y="18846"/>
                    <a:pt x="5806" y="18876"/>
                  </a:cubicBezTo>
                  <a:cubicBezTo>
                    <a:pt x="6110" y="18876"/>
                    <a:pt x="6445" y="18907"/>
                    <a:pt x="6809" y="18907"/>
                  </a:cubicBezTo>
                  <a:cubicBezTo>
                    <a:pt x="7113" y="19302"/>
                    <a:pt x="7478" y="19727"/>
                    <a:pt x="7873" y="20092"/>
                  </a:cubicBezTo>
                  <a:cubicBezTo>
                    <a:pt x="5290" y="20518"/>
                    <a:pt x="2919" y="21855"/>
                    <a:pt x="2007" y="23071"/>
                  </a:cubicBezTo>
                  <a:cubicBezTo>
                    <a:pt x="1369" y="23952"/>
                    <a:pt x="1460" y="24743"/>
                    <a:pt x="1581" y="25138"/>
                  </a:cubicBezTo>
                  <a:cubicBezTo>
                    <a:pt x="2037" y="26718"/>
                    <a:pt x="3709" y="26718"/>
                    <a:pt x="4439" y="26718"/>
                  </a:cubicBezTo>
                  <a:cubicBezTo>
                    <a:pt x="4803" y="26718"/>
                    <a:pt x="5259" y="26688"/>
                    <a:pt x="5837" y="26688"/>
                  </a:cubicBezTo>
                  <a:cubicBezTo>
                    <a:pt x="6749" y="26658"/>
                    <a:pt x="7995" y="26627"/>
                    <a:pt x="9697" y="26627"/>
                  </a:cubicBezTo>
                  <a:lnTo>
                    <a:pt x="9788" y="26627"/>
                  </a:lnTo>
                  <a:cubicBezTo>
                    <a:pt x="11338" y="26627"/>
                    <a:pt x="12524" y="26658"/>
                    <a:pt x="13375" y="26688"/>
                  </a:cubicBezTo>
                  <a:lnTo>
                    <a:pt x="13557" y="26688"/>
                  </a:lnTo>
                  <a:lnTo>
                    <a:pt x="13527" y="27174"/>
                  </a:lnTo>
                  <a:lnTo>
                    <a:pt x="9393" y="27174"/>
                  </a:lnTo>
                  <a:cubicBezTo>
                    <a:pt x="8390" y="27174"/>
                    <a:pt x="7569" y="27995"/>
                    <a:pt x="7569" y="28998"/>
                  </a:cubicBezTo>
                  <a:lnTo>
                    <a:pt x="7569" y="29363"/>
                  </a:lnTo>
                  <a:cubicBezTo>
                    <a:pt x="7569" y="31521"/>
                    <a:pt x="7053" y="33740"/>
                    <a:pt x="6080" y="36019"/>
                  </a:cubicBezTo>
                  <a:cubicBezTo>
                    <a:pt x="5715" y="36840"/>
                    <a:pt x="5472" y="37691"/>
                    <a:pt x="5320" y="38542"/>
                  </a:cubicBezTo>
                  <a:cubicBezTo>
                    <a:pt x="5199" y="39485"/>
                    <a:pt x="5168" y="40396"/>
                    <a:pt x="5259" y="41339"/>
                  </a:cubicBezTo>
                  <a:cubicBezTo>
                    <a:pt x="5442" y="42980"/>
                    <a:pt x="6050" y="44530"/>
                    <a:pt x="6961" y="45898"/>
                  </a:cubicBezTo>
                  <a:cubicBezTo>
                    <a:pt x="5898" y="46384"/>
                    <a:pt x="5047" y="47114"/>
                    <a:pt x="5047" y="48299"/>
                  </a:cubicBezTo>
                  <a:cubicBezTo>
                    <a:pt x="5047" y="49181"/>
                    <a:pt x="5047" y="51856"/>
                    <a:pt x="15533" y="51856"/>
                  </a:cubicBezTo>
                  <a:cubicBezTo>
                    <a:pt x="17965" y="51856"/>
                    <a:pt x="20244" y="51673"/>
                    <a:pt x="22007" y="51308"/>
                  </a:cubicBezTo>
                  <a:cubicBezTo>
                    <a:pt x="23102" y="51096"/>
                    <a:pt x="26020" y="50518"/>
                    <a:pt x="26020" y="48299"/>
                  </a:cubicBezTo>
                  <a:cubicBezTo>
                    <a:pt x="26020" y="47114"/>
                    <a:pt x="25199" y="46384"/>
                    <a:pt x="24165" y="45928"/>
                  </a:cubicBezTo>
                  <a:cubicBezTo>
                    <a:pt x="25290" y="44257"/>
                    <a:pt x="25928" y="42251"/>
                    <a:pt x="25928" y="40153"/>
                  </a:cubicBezTo>
                  <a:cubicBezTo>
                    <a:pt x="25928" y="38603"/>
                    <a:pt x="25594" y="37114"/>
                    <a:pt x="24925" y="35746"/>
                  </a:cubicBezTo>
                  <a:cubicBezTo>
                    <a:pt x="24682" y="35229"/>
                    <a:pt x="24469" y="34712"/>
                    <a:pt x="24317" y="34135"/>
                  </a:cubicBezTo>
                  <a:cubicBezTo>
                    <a:pt x="26749" y="33436"/>
                    <a:pt x="27479" y="31642"/>
                    <a:pt x="27327" y="30123"/>
                  </a:cubicBezTo>
                  <a:cubicBezTo>
                    <a:pt x="27144" y="28512"/>
                    <a:pt x="25959" y="26870"/>
                    <a:pt x="24348" y="25624"/>
                  </a:cubicBezTo>
                  <a:cubicBezTo>
                    <a:pt x="24652" y="25624"/>
                    <a:pt x="24986" y="25655"/>
                    <a:pt x="25290" y="25655"/>
                  </a:cubicBezTo>
                  <a:cubicBezTo>
                    <a:pt x="28390" y="25655"/>
                    <a:pt x="31704" y="24591"/>
                    <a:pt x="32859" y="23284"/>
                  </a:cubicBezTo>
                  <a:cubicBezTo>
                    <a:pt x="33467" y="22554"/>
                    <a:pt x="33497" y="21855"/>
                    <a:pt x="33436" y="21490"/>
                  </a:cubicBezTo>
                  <a:cubicBezTo>
                    <a:pt x="33163" y="19667"/>
                    <a:pt x="30913" y="19332"/>
                    <a:pt x="29849" y="19180"/>
                  </a:cubicBezTo>
                  <a:cubicBezTo>
                    <a:pt x="28998" y="19089"/>
                    <a:pt x="27965" y="18998"/>
                    <a:pt x="26840" y="18968"/>
                  </a:cubicBezTo>
                  <a:cubicBezTo>
                    <a:pt x="26840" y="18876"/>
                    <a:pt x="26871" y="18755"/>
                    <a:pt x="26871" y="18664"/>
                  </a:cubicBezTo>
                  <a:cubicBezTo>
                    <a:pt x="26962" y="17904"/>
                    <a:pt x="26719" y="17174"/>
                    <a:pt x="26172" y="16566"/>
                  </a:cubicBezTo>
                  <a:cubicBezTo>
                    <a:pt x="26020" y="16384"/>
                    <a:pt x="25837" y="16232"/>
                    <a:pt x="25655" y="16080"/>
                  </a:cubicBezTo>
                  <a:cubicBezTo>
                    <a:pt x="26658" y="15016"/>
                    <a:pt x="27357" y="13770"/>
                    <a:pt x="26931" y="12432"/>
                  </a:cubicBezTo>
                  <a:cubicBezTo>
                    <a:pt x="26749" y="11855"/>
                    <a:pt x="26415" y="11460"/>
                    <a:pt x="26111" y="11217"/>
                  </a:cubicBezTo>
                  <a:cubicBezTo>
                    <a:pt x="26232" y="10396"/>
                    <a:pt x="26141" y="9666"/>
                    <a:pt x="25868" y="9059"/>
                  </a:cubicBezTo>
                  <a:cubicBezTo>
                    <a:pt x="25533" y="8390"/>
                    <a:pt x="25017" y="7843"/>
                    <a:pt x="24317" y="7539"/>
                  </a:cubicBezTo>
                  <a:cubicBezTo>
                    <a:pt x="24956" y="5776"/>
                    <a:pt x="25047" y="4104"/>
                    <a:pt x="24500" y="2767"/>
                  </a:cubicBezTo>
                  <a:cubicBezTo>
                    <a:pt x="23922" y="1368"/>
                    <a:pt x="22706" y="457"/>
                    <a:pt x="21065" y="122"/>
                  </a:cubicBezTo>
                  <a:cubicBezTo>
                    <a:pt x="20670" y="31"/>
                    <a:pt x="20275" y="1"/>
                    <a:pt x="19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318000" y="1928900"/>
              <a:ext cx="433150" cy="85875"/>
            </a:xfrm>
            <a:custGeom>
              <a:avLst/>
              <a:gdLst/>
              <a:ahLst/>
              <a:cxnLst/>
              <a:rect l="l" t="t" r="r" b="b"/>
              <a:pathLst>
                <a:path w="17326" h="3435" extrusionOk="0">
                  <a:moveTo>
                    <a:pt x="8663" y="0"/>
                  </a:moveTo>
                  <a:cubicBezTo>
                    <a:pt x="3891" y="0"/>
                    <a:pt x="0" y="760"/>
                    <a:pt x="0" y="1702"/>
                  </a:cubicBezTo>
                  <a:cubicBezTo>
                    <a:pt x="0" y="2675"/>
                    <a:pt x="3891" y="3435"/>
                    <a:pt x="8663" y="3435"/>
                  </a:cubicBezTo>
                  <a:cubicBezTo>
                    <a:pt x="13435" y="3435"/>
                    <a:pt x="17326" y="2675"/>
                    <a:pt x="17326" y="1702"/>
                  </a:cubicBezTo>
                  <a:cubicBezTo>
                    <a:pt x="17326" y="760"/>
                    <a:pt x="13435" y="0"/>
                    <a:pt x="8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5263175" y="1125175"/>
              <a:ext cx="349950" cy="194725"/>
            </a:xfrm>
            <a:custGeom>
              <a:avLst/>
              <a:gdLst/>
              <a:ahLst/>
              <a:cxnLst/>
              <a:rect l="l" t="t" r="r" b="b"/>
              <a:pathLst>
                <a:path w="13998" h="7789" extrusionOk="0">
                  <a:moveTo>
                    <a:pt x="4796" y="1"/>
                  </a:moveTo>
                  <a:cubicBezTo>
                    <a:pt x="4543" y="1"/>
                    <a:pt x="4320" y="55"/>
                    <a:pt x="4139" y="173"/>
                  </a:cubicBezTo>
                  <a:cubicBezTo>
                    <a:pt x="1" y="2839"/>
                    <a:pt x="8677" y="7789"/>
                    <a:pt x="11504" y="7789"/>
                  </a:cubicBezTo>
                  <a:cubicBezTo>
                    <a:pt x="11771" y="7789"/>
                    <a:pt x="11986" y="7745"/>
                    <a:pt x="12133" y="7650"/>
                  </a:cubicBezTo>
                  <a:cubicBezTo>
                    <a:pt x="13998" y="6426"/>
                    <a:pt x="7553" y="1"/>
                    <a:pt x="4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557350" y="1194225"/>
              <a:ext cx="248025" cy="154975"/>
            </a:xfrm>
            <a:custGeom>
              <a:avLst/>
              <a:gdLst/>
              <a:ahLst/>
              <a:cxnLst/>
              <a:rect l="l" t="t" r="r" b="b"/>
              <a:pathLst>
                <a:path w="9921" h="6199" extrusionOk="0">
                  <a:moveTo>
                    <a:pt x="7072" y="0"/>
                  </a:moveTo>
                  <a:cubicBezTo>
                    <a:pt x="4239" y="0"/>
                    <a:pt x="1" y="5983"/>
                    <a:pt x="1" y="5983"/>
                  </a:cubicBezTo>
                  <a:cubicBezTo>
                    <a:pt x="185" y="6131"/>
                    <a:pt x="464" y="6199"/>
                    <a:pt x="810" y="6199"/>
                  </a:cubicBezTo>
                  <a:cubicBezTo>
                    <a:pt x="3433" y="6199"/>
                    <a:pt x="9921" y="2321"/>
                    <a:pt x="8390" y="603"/>
                  </a:cubicBezTo>
                  <a:cubicBezTo>
                    <a:pt x="8013" y="180"/>
                    <a:pt x="7564" y="0"/>
                    <a:pt x="7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552050" y="987350"/>
              <a:ext cx="270100" cy="232925"/>
            </a:xfrm>
            <a:custGeom>
              <a:avLst/>
              <a:gdLst/>
              <a:ahLst/>
              <a:cxnLst/>
              <a:rect l="l" t="t" r="r" b="b"/>
              <a:pathLst>
                <a:path w="10804" h="9317" extrusionOk="0">
                  <a:moveTo>
                    <a:pt x="6024" y="1"/>
                  </a:moveTo>
                  <a:cubicBezTo>
                    <a:pt x="1852" y="1"/>
                    <a:pt x="0" y="7540"/>
                    <a:pt x="0" y="7540"/>
                  </a:cubicBezTo>
                  <a:cubicBezTo>
                    <a:pt x="0" y="8804"/>
                    <a:pt x="470" y="9316"/>
                    <a:pt x="1185" y="9316"/>
                  </a:cubicBezTo>
                  <a:cubicBezTo>
                    <a:pt x="4042" y="9316"/>
                    <a:pt x="10803" y="1121"/>
                    <a:pt x="6961" y="124"/>
                  </a:cubicBezTo>
                  <a:cubicBezTo>
                    <a:pt x="6636" y="40"/>
                    <a:pt x="6324" y="1"/>
                    <a:pt x="6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352950" y="897300"/>
              <a:ext cx="221000" cy="210000"/>
            </a:xfrm>
            <a:custGeom>
              <a:avLst/>
              <a:gdLst/>
              <a:ahLst/>
              <a:cxnLst/>
              <a:rect l="l" t="t" r="r" b="b"/>
              <a:pathLst>
                <a:path w="8840" h="8400" extrusionOk="0">
                  <a:moveTo>
                    <a:pt x="791" y="0"/>
                  </a:moveTo>
                  <a:cubicBezTo>
                    <a:pt x="719" y="0"/>
                    <a:pt x="658" y="16"/>
                    <a:pt x="608" y="48"/>
                  </a:cubicBezTo>
                  <a:cubicBezTo>
                    <a:pt x="0" y="443"/>
                    <a:pt x="882" y="3391"/>
                    <a:pt x="2554" y="5397"/>
                  </a:cubicBezTo>
                  <a:cubicBezTo>
                    <a:pt x="4144" y="7265"/>
                    <a:pt x="6552" y="8400"/>
                    <a:pt x="7601" y="8400"/>
                  </a:cubicBezTo>
                  <a:cubicBezTo>
                    <a:pt x="7815" y="8400"/>
                    <a:pt x="7973" y="8352"/>
                    <a:pt x="8055" y="8255"/>
                  </a:cubicBezTo>
                  <a:cubicBezTo>
                    <a:pt x="8840" y="7238"/>
                    <a:pt x="2348" y="0"/>
                    <a:pt x="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616625" y="1282975"/>
              <a:ext cx="322725" cy="76225"/>
            </a:xfrm>
            <a:custGeom>
              <a:avLst/>
              <a:gdLst/>
              <a:ahLst/>
              <a:cxnLst/>
              <a:rect l="l" t="t" r="r" b="b"/>
              <a:pathLst>
                <a:path w="12909" h="3049" extrusionOk="0">
                  <a:moveTo>
                    <a:pt x="6460" y="1"/>
                  </a:moveTo>
                  <a:cubicBezTo>
                    <a:pt x="3337" y="1"/>
                    <a:pt x="214" y="335"/>
                    <a:pt x="122" y="1004"/>
                  </a:cubicBezTo>
                  <a:cubicBezTo>
                    <a:pt x="1" y="1673"/>
                    <a:pt x="3010" y="2828"/>
                    <a:pt x="5563" y="3010"/>
                  </a:cubicBezTo>
                  <a:cubicBezTo>
                    <a:pt x="5880" y="3036"/>
                    <a:pt x="6196" y="3048"/>
                    <a:pt x="6510" y="3048"/>
                  </a:cubicBezTo>
                  <a:cubicBezTo>
                    <a:pt x="9846" y="3048"/>
                    <a:pt x="12909" y="1671"/>
                    <a:pt x="12797" y="1004"/>
                  </a:cubicBezTo>
                  <a:cubicBezTo>
                    <a:pt x="12706" y="335"/>
                    <a:pt x="9583" y="1"/>
                    <a:pt x="6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24525" y="1308800"/>
              <a:ext cx="319875" cy="77000"/>
            </a:xfrm>
            <a:custGeom>
              <a:avLst/>
              <a:gdLst/>
              <a:ahLst/>
              <a:cxnLst/>
              <a:rect l="l" t="t" r="r" b="b"/>
              <a:pathLst>
                <a:path w="12795" h="3080" extrusionOk="0">
                  <a:moveTo>
                    <a:pt x="6343" y="0"/>
                  </a:moveTo>
                  <a:cubicBezTo>
                    <a:pt x="6296" y="0"/>
                    <a:pt x="6249" y="0"/>
                    <a:pt x="6201" y="1"/>
                  </a:cubicBezTo>
                  <a:cubicBezTo>
                    <a:pt x="2919" y="93"/>
                    <a:pt x="1" y="2159"/>
                    <a:pt x="213" y="2828"/>
                  </a:cubicBezTo>
                  <a:cubicBezTo>
                    <a:pt x="270" y="3027"/>
                    <a:pt x="572" y="3080"/>
                    <a:pt x="1384" y="3080"/>
                  </a:cubicBezTo>
                  <a:cubicBezTo>
                    <a:pt x="2312" y="3080"/>
                    <a:pt x="3907" y="3010"/>
                    <a:pt x="6566" y="3010"/>
                  </a:cubicBezTo>
                  <a:cubicBezTo>
                    <a:pt x="9111" y="3010"/>
                    <a:pt x="10627" y="3080"/>
                    <a:pt x="11502" y="3080"/>
                  </a:cubicBezTo>
                  <a:cubicBezTo>
                    <a:pt x="12268" y="3080"/>
                    <a:pt x="12542" y="3027"/>
                    <a:pt x="12584" y="2828"/>
                  </a:cubicBezTo>
                  <a:cubicBezTo>
                    <a:pt x="12794" y="2139"/>
                    <a:pt x="9751" y="0"/>
                    <a:pt x="6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554150" y="1071675"/>
              <a:ext cx="231975" cy="153600"/>
            </a:xfrm>
            <a:custGeom>
              <a:avLst/>
              <a:gdLst/>
              <a:ahLst/>
              <a:cxnLst/>
              <a:rect l="l" t="t" r="r" b="b"/>
              <a:pathLst>
                <a:path w="9279" h="6144" extrusionOk="0">
                  <a:moveTo>
                    <a:pt x="7780" y="1"/>
                  </a:moveTo>
                  <a:cubicBezTo>
                    <a:pt x="5274" y="1"/>
                    <a:pt x="1" y="5077"/>
                    <a:pt x="554" y="5991"/>
                  </a:cubicBezTo>
                  <a:cubicBezTo>
                    <a:pt x="619" y="6097"/>
                    <a:pt x="773" y="6143"/>
                    <a:pt x="990" y="6143"/>
                  </a:cubicBezTo>
                  <a:cubicBezTo>
                    <a:pt x="1894" y="6143"/>
                    <a:pt x="3900" y="5334"/>
                    <a:pt x="5175" y="4623"/>
                  </a:cubicBezTo>
                  <a:cubicBezTo>
                    <a:pt x="6664" y="3772"/>
                    <a:pt x="9278" y="1887"/>
                    <a:pt x="8883" y="672"/>
                  </a:cubicBezTo>
                  <a:cubicBezTo>
                    <a:pt x="8761" y="368"/>
                    <a:pt x="8488" y="185"/>
                    <a:pt x="8427" y="155"/>
                  </a:cubicBezTo>
                  <a:cubicBezTo>
                    <a:pt x="8243" y="49"/>
                    <a:pt x="8025" y="1"/>
                    <a:pt x="7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190450" y="1111875"/>
              <a:ext cx="335025" cy="82975"/>
            </a:xfrm>
            <a:custGeom>
              <a:avLst/>
              <a:gdLst/>
              <a:ahLst/>
              <a:cxnLst/>
              <a:rect l="l" t="t" r="r" b="b"/>
              <a:pathLst>
                <a:path w="13401" h="3319" extrusionOk="0">
                  <a:moveTo>
                    <a:pt x="6537" y="1"/>
                  </a:moveTo>
                  <a:cubicBezTo>
                    <a:pt x="3097" y="1"/>
                    <a:pt x="1" y="2003"/>
                    <a:pt x="178" y="2741"/>
                  </a:cubicBezTo>
                  <a:cubicBezTo>
                    <a:pt x="269" y="3137"/>
                    <a:pt x="1151" y="3045"/>
                    <a:pt x="6835" y="3197"/>
                  </a:cubicBezTo>
                  <a:cubicBezTo>
                    <a:pt x="9510" y="3258"/>
                    <a:pt x="11067" y="3319"/>
                    <a:pt x="11972" y="3319"/>
                  </a:cubicBezTo>
                  <a:cubicBezTo>
                    <a:pt x="12876" y="3319"/>
                    <a:pt x="13127" y="3258"/>
                    <a:pt x="13188" y="3076"/>
                  </a:cubicBezTo>
                  <a:cubicBezTo>
                    <a:pt x="13400" y="2346"/>
                    <a:pt x="10300" y="127"/>
                    <a:pt x="6835" y="6"/>
                  </a:cubicBezTo>
                  <a:cubicBezTo>
                    <a:pt x="6735" y="2"/>
                    <a:pt x="6636" y="1"/>
                    <a:pt x="6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480400" y="809825"/>
              <a:ext cx="318025" cy="258375"/>
            </a:xfrm>
            <a:custGeom>
              <a:avLst/>
              <a:gdLst/>
              <a:ahLst/>
              <a:cxnLst/>
              <a:rect l="l" t="t" r="r" b="b"/>
              <a:pathLst>
                <a:path w="12721" h="10335" extrusionOk="0">
                  <a:moveTo>
                    <a:pt x="6514" y="0"/>
                  </a:moveTo>
                  <a:cubicBezTo>
                    <a:pt x="1535" y="0"/>
                    <a:pt x="1" y="9340"/>
                    <a:pt x="3292" y="10264"/>
                  </a:cubicBezTo>
                  <a:cubicBezTo>
                    <a:pt x="3467" y="10312"/>
                    <a:pt x="3648" y="10334"/>
                    <a:pt x="3832" y="10334"/>
                  </a:cubicBezTo>
                  <a:cubicBezTo>
                    <a:pt x="7541" y="10334"/>
                    <a:pt x="12720" y="1153"/>
                    <a:pt x="7334" y="82"/>
                  </a:cubicBezTo>
                  <a:cubicBezTo>
                    <a:pt x="7051" y="27"/>
                    <a:pt x="6778" y="0"/>
                    <a:pt x="6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520125" y="1020075"/>
              <a:ext cx="66125" cy="519025"/>
            </a:xfrm>
            <a:custGeom>
              <a:avLst/>
              <a:gdLst/>
              <a:ahLst/>
              <a:cxnLst/>
              <a:rect l="l" t="t" r="r" b="b"/>
              <a:pathLst>
                <a:path w="2645" h="20761" fill="none" extrusionOk="0">
                  <a:moveTo>
                    <a:pt x="2189" y="0"/>
                  </a:moveTo>
                  <a:cubicBezTo>
                    <a:pt x="2189" y="0"/>
                    <a:pt x="791" y="5441"/>
                    <a:pt x="1703" y="9331"/>
                  </a:cubicBezTo>
                  <a:cubicBezTo>
                    <a:pt x="2645" y="13222"/>
                    <a:pt x="1" y="20760"/>
                    <a:pt x="1" y="20760"/>
                  </a:cubicBezTo>
                </a:path>
              </a:pathLst>
            </a:custGeom>
            <a:solidFill>
              <a:schemeClr val="accent4"/>
            </a:solidFill>
            <a:ln w="2052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5478325" y="1180400"/>
              <a:ext cx="79050" cy="38025"/>
            </a:xfrm>
            <a:custGeom>
              <a:avLst/>
              <a:gdLst/>
              <a:ahLst/>
              <a:cxnLst/>
              <a:rect l="l" t="t" r="r" b="b"/>
              <a:pathLst>
                <a:path w="3162" h="1521" fill="none" extrusionOk="0">
                  <a:moveTo>
                    <a:pt x="1" y="0"/>
                  </a:moveTo>
                  <a:cubicBezTo>
                    <a:pt x="1" y="0"/>
                    <a:pt x="2493" y="61"/>
                    <a:pt x="3162" y="1520"/>
                  </a:cubicBezTo>
                </a:path>
              </a:pathLst>
            </a:custGeom>
            <a:noFill/>
            <a:ln w="1367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5571050" y="1306550"/>
              <a:ext cx="74475" cy="37250"/>
            </a:xfrm>
            <a:custGeom>
              <a:avLst/>
              <a:gdLst/>
              <a:ahLst/>
              <a:cxnLst/>
              <a:rect l="l" t="t" r="r" b="b"/>
              <a:pathLst>
                <a:path w="2979" h="1490" fill="none" extrusionOk="0">
                  <a:moveTo>
                    <a:pt x="0" y="1490"/>
                  </a:moveTo>
                  <a:cubicBezTo>
                    <a:pt x="0" y="1490"/>
                    <a:pt x="638" y="304"/>
                    <a:pt x="2979" y="0"/>
                  </a:cubicBezTo>
                </a:path>
              </a:pathLst>
            </a:custGeom>
            <a:noFill/>
            <a:ln w="1367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5501900" y="1368100"/>
              <a:ext cx="56250" cy="26625"/>
            </a:xfrm>
            <a:custGeom>
              <a:avLst/>
              <a:gdLst/>
              <a:ahLst/>
              <a:cxnLst/>
              <a:rect l="l" t="t" r="r" b="b"/>
              <a:pathLst>
                <a:path w="2250" h="1065" fill="none" extrusionOk="0">
                  <a:moveTo>
                    <a:pt x="2249" y="1064"/>
                  </a:moveTo>
                  <a:cubicBezTo>
                    <a:pt x="2249" y="0"/>
                    <a:pt x="0" y="365"/>
                    <a:pt x="0" y="365"/>
                  </a:cubicBezTo>
                </a:path>
              </a:pathLst>
            </a:custGeom>
            <a:noFill/>
            <a:ln w="1367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5318750" y="1488925"/>
              <a:ext cx="429375" cy="492300"/>
            </a:xfrm>
            <a:custGeom>
              <a:avLst/>
              <a:gdLst/>
              <a:ahLst/>
              <a:cxnLst/>
              <a:rect l="l" t="t" r="r" b="b"/>
              <a:pathLst>
                <a:path w="17175" h="19692" extrusionOk="0">
                  <a:moveTo>
                    <a:pt x="2493" y="0"/>
                  </a:moveTo>
                  <a:lnTo>
                    <a:pt x="2493" y="365"/>
                  </a:lnTo>
                  <a:cubicBezTo>
                    <a:pt x="2493" y="2918"/>
                    <a:pt x="1855" y="5410"/>
                    <a:pt x="852" y="7751"/>
                  </a:cubicBezTo>
                  <a:cubicBezTo>
                    <a:pt x="274" y="9088"/>
                    <a:pt x="1" y="10578"/>
                    <a:pt x="183" y="12128"/>
                  </a:cubicBezTo>
                  <a:cubicBezTo>
                    <a:pt x="639" y="16049"/>
                    <a:pt x="3770" y="19210"/>
                    <a:pt x="7691" y="19636"/>
                  </a:cubicBezTo>
                  <a:cubicBezTo>
                    <a:pt x="8022" y="19673"/>
                    <a:pt x="8350" y="19691"/>
                    <a:pt x="8674" y="19691"/>
                  </a:cubicBezTo>
                  <a:cubicBezTo>
                    <a:pt x="13371" y="19691"/>
                    <a:pt x="17174" y="15875"/>
                    <a:pt x="17174" y="11155"/>
                  </a:cubicBezTo>
                  <a:cubicBezTo>
                    <a:pt x="17174" y="9848"/>
                    <a:pt x="16901" y="8632"/>
                    <a:pt x="16384" y="7508"/>
                  </a:cubicBezTo>
                  <a:cubicBezTo>
                    <a:pt x="15290" y="5259"/>
                    <a:pt x="14834" y="2736"/>
                    <a:pt x="14834" y="213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5503925" y="1399100"/>
              <a:ext cx="352775" cy="180025"/>
            </a:xfrm>
            <a:custGeom>
              <a:avLst/>
              <a:gdLst/>
              <a:ahLst/>
              <a:cxnLst/>
              <a:rect l="l" t="t" r="r" b="b"/>
              <a:pathLst>
                <a:path w="14111" h="7201" extrusionOk="0">
                  <a:moveTo>
                    <a:pt x="4644" y="0"/>
                  </a:moveTo>
                  <a:cubicBezTo>
                    <a:pt x="4212" y="0"/>
                    <a:pt x="3789" y="59"/>
                    <a:pt x="3384" y="189"/>
                  </a:cubicBezTo>
                  <a:cubicBezTo>
                    <a:pt x="1" y="1251"/>
                    <a:pt x="3151" y="7201"/>
                    <a:pt x="7912" y="7201"/>
                  </a:cubicBezTo>
                  <a:cubicBezTo>
                    <a:pt x="8327" y="7201"/>
                    <a:pt x="8754" y="7156"/>
                    <a:pt x="9190" y="7058"/>
                  </a:cubicBezTo>
                  <a:cubicBezTo>
                    <a:pt x="14110" y="5980"/>
                    <a:pt x="8975" y="0"/>
                    <a:pt x="4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5362825" y="1587675"/>
              <a:ext cx="338950" cy="80325"/>
            </a:xfrm>
            <a:custGeom>
              <a:avLst/>
              <a:gdLst/>
              <a:ahLst/>
              <a:cxnLst/>
              <a:rect l="l" t="t" r="r" b="b"/>
              <a:pathLst>
                <a:path w="13558" h="3213" extrusionOk="0">
                  <a:moveTo>
                    <a:pt x="9510" y="668"/>
                  </a:moveTo>
                  <a:cubicBezTo>
                    <a:pt x="9512" y="669"/>
                    <a:pt x="9513" y="670"/>
                    <a:pt x="9514" y="670"/>
                  </a:cubicBezTo>
                  <a:cubicBezTo>
                    <a:pt x="9788" y="822"/>
                    <a:pt x="10062" y="974"/>
                    <a:pt x="10305" y="1157"/>
                  </a:cubicBezTo>
                  <a:cubicBezTo>
                    <a:pt x="10518" y="1369"/>
                    <a:pt x="10700" y="1612"/>
                    <a:pt x="10761" y="1916"/>
                  </a:cubicBezTo>
                  <a:cubicBezTo>
                    <a:pt x="10791" y="2190"/>
                    <a:pt x="10639" y="2494"/>
                    <a:pt x="10366" y="2616"/>
                  </a:cubicBezTo>
                  <a:cubicBezTo>
                    <a:pt x="10122" y="2767"/>
                    <a:pt x="9818" y="2828"/>
                    <a:pt x="9514" y="2828"/>
                  </a:cubicBezTo>
                  <a:cubicBezTo>
                    <a:pt x="9211" y="2828"/>
                    <a:pt x="8876" y="2737"/>
                    <a:pt x="8694" y="2524"/>
                  </a:cubicBezTo>
                  <a:cubicBezTo>
                    <a:pt x="8511" y="2281"/>
                    <a:pt x="8511" y="1947"/>
                    <a:pt x="8633" y="1673"/>
                  </a:cubicBezTo>
                  <a:cubicBezTo>
                    <a:pt x="8793" y="1240"/>
                    <a:pt x="9124" y="909"/>
                    <a:pt x="9510" y="668"/>
                  </a:cubicBezTo>
                  <a:close/>
                  <a:moveTo>
                    <a:pt x="4952" y="603"/>
                  </a:moveTo>
                  <a:cubicBezTo>
                    <a:pt x="5046" y="643"/>
                    <a:pt x="5138" y="686"/>
                    <a:pt x="5229" y="731"/>
                  </a:cubicBezTo>
                  <a:cubicBezTo>
                    <a:pt x="5381" y="792"/>
                    <a:pt x="5502" y="883"/>
                    <a:pt x="5624" y="944"/>
                  </a:cubicBezTo>
                  <a:lnTo>
                    <a:pt x="5837" y="1065"/>
                  </a:lnTo>
                  <a:lnTo>
                    <a:pt x="6019" y="1217"/>
                  </a:lnTo>
                  <a:cubicBezTo>
                    <a:pt x="6262" y="1400"/>
                    <a:pt x="6475" y="1612"/>
                    <a:pt x="6596" y="1886"/>
                  </a:cubicBezTo>
                  <a:cubicBezTo>
                    <a:pt x="6718" y="2160"/>
                    <a:pt x="6657" y="2494"/>
                    <a:pt x="6475" y="2707"/>
                  </a:cubicBezTo>
                  <a:cubicBezTo>
                    <a:pt x="6262" y="2919"/>
                    <a:pt x="5989" y="3041"/>
                    <a:pt x="5685" y="3071"/>
                  </a:cubicBezTo>
                  <a:cubicBezTo>
                    <a:pt x="5559" y="3084"/>
                    <a:pt x="5433" y="3091"/>
                    <a:pt x="5307" y="3091"/>
                  </a:cubicBezTo>
                  <a:cubicBezTo>
                    <a:pt x="5129" y="3091"/>
                    <a:pt x="4951" y="3077"/>
                    <a:pt x="4773" y="3041"/>
                  </a:cubicBezTo>
                  <a:cubicBezTo>
                    <a:pt x="4469" y="2980"/>
                    <a:pt x="4195" y="2859"/>
                    <a:pt x="3982" y="2616"/>
                  </a:cubicBezTo>
                  <a:cubicBezTo>
                    <a:pt x="3800" y="2403"/>
                    <a:pt x="3739" y="2099"/>
                    <a:pt x="3830" y="1825"/>
                  </a:cubicBezTo>
                  <a:cubicBezTo>
                    <a:pt x="3891" y="1521"/>
                    <a:pt x="4074" y="1278"/>
                    <a:pt x="4286" y="1065"/>
                  </a:cubicBezTo>
                  <a:cubicBezTo>
                    <a:pt x="4488" y="877"/>
                    <a:pt x="4713" y="725"/>
                    <a:pt x="4952" y="603"/>
                  </a:cubicBezTo>
                  <a:close/>
                  <a:moveTo>
                    <a:pt x="6941" y="0"/>
                  </a:moveTo>
                  <a:cubicBezTo>
                    <a:pt x="6586" y="0"/>
                    <a:pt x="6227" y="37"/>
                    <a:pt x="5867" y="123"/>
                  </a:cubicBezTo>
                  <a:cubicBezTo>
                    <a:pt x="5525" y="192"/>
                    <a:pt x="5182" y="308"/>
                    <a:pt x="4867" y="479"/>
                  </a:cubicBezTo>
                  <a:lnTo>
                    <a:pt x="4867" y="479"/>
                  </a:lnTo>
                  <a:cubicBezTo>
                    <a:pt x="4285" y="243"/>
                    <a:pt x="3653" y="123"/>
                    <a:pt x="3023" y="123"/>
                  </a:cubicBezTo>
                  <a:cubicBezTo>
                    <a:pt x="1911" y="123"/>
                    <a:pt x="807" y="498"/>
                    <a:pt x="1" y="1278"/>
                  </a:cubicBezTo>
                  <a:cubicBezTo>
                    <a:pt x="804" y="553"/>
                    <a:pt x="1850" y="181"/>
                    <a:pt x="2913" y="181"/>
                  </a:cubicBezTo>
                  <a:cubicBezTo>
                    <a:pt x="3097" y="181"/>
                    <a:pt x="3282" y="192"/>
                    <a:pt x="3466" y="214"/>
                  </a:cubicBezTo>
                  <a:cubicBezTo>
                    <a:pt x="3910" y="259"/>
                    <a:pt x="4354" y="368"/>
                    <a:pt x="4775" y="530"/>
                  </a:cubicBezTo>
                  <a:lnTo>
                    <a:pt x="4775" y="530"/>
                  </a:lnTo>
                  <a:cubicBezTo>
                    <a:pt x="4565" y="653"/>
                    <a:pt x="4369" y="800"/>
                    <a:pt x="4195" y="974"/>
                  </a:cubicBezTo>
                  <a:cubicBezTo>
                    <a:pt x="3952" y="1187"/>
                    <a:pt x="3770" y="1460"/>
                    <a:pt x="3679" y="1795"/>
                  </a:cubicBezTo>
                  <a:cubicBezTo>
                    <a:pt x="3587" y="2099"/>
                    <a:pt x="3679" y="2464"/>
                    <a:pt x="3891" y="2707"/>
                  </a:cubicBezTo>
                  <a:cubicBezTo>
                    <a:pt x="4104" y="2950"/>
                    <a:pt x="4438" y="3102"/>
                    <a:pt x="4742" y="3163"/>
                  </a:cubicBezTo>
                  <a:cubicBezTo>
                    <a:pt x="4920" y="3198"/>
                    <a:pt x="5109" y="3213"/>
                    <a:pt x="5296" y="3213"/>
                  </a:cubicBezTo>
                  <a:cubicBezTo>
                    <a:pt x="5428" y="3213"/>
                    <a:pt x="5559" y="3206"/>
                    <a:pt x="5685" y="3193"/>
                  </a:cubicBezTo>
                  <a:cubicBezTo>
                    <a:pt x="6019" y="3132"/>
                    <a:pt x="6323" y="3011"/>
                    <a:pt x="6566" y="2767"/>
                  </a:cubicBezTo>
                  <a:cubicBezTo>
                    <a:pt x="6779" y="2524"/>
                    <a:pt x="6840" y="2160"/>
                    <a:pt x="6688" y="1856"/>
                  </a:cubicBezTo>
                  <a:cubicBezTo>
                    <a:pt x="6260" y="1283"/>
                    <a:pt x="5689" y="847"/>
                    <a:pt x="5047" y="556"/>
                  </a:cubicBezTo>
                  <a:lnTo>
                    <a:pt x="5047" y="556"/>
                  </a:lnTo>
                  <a:cubicBezTo>
                    <a:pt x="5320" y="427"/>
                    <a:pt x="5609" y="336"/>
                    <a:pt x="5897" y="275"/>
                  </a:cubicBezTo>
                  <a:cubicBezTo>
                    <a:pt x="6266" y="201"/>
                    <a:pt x="6645" y="161"/>
                    <a:pt x="7022" y="161"/>
                  </a:cubicBezTo>
                  <a:cubicBezTo>
                    <a:pt x="7267" y="161"/>
                    <a:pt x="7512" y="178"/>
                    <a:pt x="7752" y="214"/>
                  </a:cubicBezTo>
                  <a:cubicBezTo>
                    <a:pt x="8316" y="299"/>
                    <a:pt x="8881" y="410"/>
                    <a:pt x="9397" y="620"/>
                  </a:cubicBezTo>
                  <a:lnTo>
                    <a:pt x="9397" y="620"/>
                  </a:lnTo>
                  <a:cubicBezTo>
                    <a:pt x="9016" y="868"/>
                    <a:pt x="8694" y="1209"/>
                    <a:pt x="8542" y="1643"/>
                  </a:cubicBezTo>
                  <a:cubicBezTo>
                    <a:pt x="8420" y="1947"/>
                    <a:pt x="8420" y="2312"/>
                    <a:pt x="8633" y="2585"/>
                  </a:cubicBezTo>
                  <a:cubicBezTo>
                    <a:pt x="8820" y="2825"/>
                    <a:pt x="9101" y="2925"/>
                    <a:pt x="9393" y="2925"/>
                  </a:cubicBezTo>
                  <a:cubicBezTo>
                    <a:pt x="9433" y="2925"/>
                    <a:pt x="9474" y="2923"/>
                    <a:pt x="9514" y="2919"/>
                  </a:cubicBezTo>
                  <a:cubicBezTo>
                    <a:pt x="9818" y="2919"/>
                    <a:pt x="10153" y="2889"/>
                    <a:pt x="10426" y="2707"/>
                  </a:cubicBezTo>
                  <a:cubicBezTo>
                    <a:pt x="10730" y="2555"/>
                    <a:pt x="10913" y="2220"/>
                    <a:pt x="10882" y="1886"/>
                  </a:cubicBezTo>
                  <a:cubicBezTo>
                    <a:pt x="10821" y="1552"/>
                    <a:pt x="10609" y="1278"/>
                    <a:pt x="10366" y="1065"/>
                  </a:cubicBezTo>
                  <a:cubicBezTo>
                    <a:pt x="10171" y="871"/>
                    <a:pt x="9901" y="727"/>
                    <a:pt x="9647" y="588"/>
                  </a:cubicBezTo>
                  <a:lnTo>
                    <a:pt x="9647" y="588"/>
                  </a:lnTo>
                  <a:cubicBezTo>
                    <a:pt x="9733" y="540"/>
                    <a:pt x="9821" y="497"/>
                    <a:pt x="9910" y="457"/>
                  </a:cubicBezTo>
                  <a:cubicBezTo>
                    <a:pt x="10372" y="263"/>
                    <a:pt x="10873" y="166"/>
                    <a:pt x="11366" y="166"/>
                  </a:cubicBezTo>
                  <a:cubicBezTo>
                    <a:pt x="11489" y="166"/>
                    <a:pt x="11612" y="172"/>
                    <a:pt x="11733" y="184"/>
                  </a:cubicBezTo>
                  <a:cubicBezTo>
                    <a:pt x="12372" y="214"/>
                    <a:pt x="12980" y="336"/>
                    <a:pt x="13557" y="549"/>
                  </a:cubicBezTo>
                  <a:cubicBezTo>
                    <a:pt x="12980" y="336"/>
                    <a:pt x="12372" y="184"/>
                    <a:pt x="11733" y="123"/>
                  </a:cubicBezTo>
                  <a:cubicBezTo>
                    <a:pt x="11637" y="118"/>
                    <a:pt x="11540" y="116"/>
                    <a:pt x="11443" y="116"/>
                  </a:cubicBezTo>
                  <a:cubicBezTo>
                    <a:pt x="10924" y="116"/>
                    <a:pt x="10391" y="187"/>
                    <a:pt x="9879" y="366"/>
                  </a:cubicBezTo>
                  <a:cubicBezTo>
                    <a:pt x="9764" y="415"/>
                    <a:pt x="9650" y="471"/>
                    <a:pt x="9539" y="534"/>
                  </a:cubicBezTo>
                  <a:lnTo>
                    <a:pt x="9539" y="534"/>
                  </a:lnTo>
                  <a:cubicBezTo>
                    <a:pt x="8973" y="299"/>
                    <a:pt x="8377" y="152"/>
                    <a:pt x="7752" y="62"/>
                  </a:cubicBezTo>
                  <a:cubicBezTo>
                    <a:pt x="7486" y="22"/>
                    <a:pt x="7215" y="0"/>
                    <a:pt x="6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5324825" y="1676600"/>
              <a:ext cx="403525" cy="90500"/>
            </a:xfrm>
            <a:custGeom>
              <a:avLst/>
              <a:gdLst/>
              <a:ahLst/>
              <a:cxnLst/>
              <a:rect l="l" t="t" r="r" b="b"/>
              <a:pathLst>
                <a:path w="16141" h="3620" extrusionOk="0">
                  <a:moveTo>
                    <a:pt x="13962" y="1100"/>
                  </a:moveTo>
                  <a:lnTo>
                    <a:pt x="13962" y="1100"/>
                  </a:lnTo>
                  <a:cubicBezTo>
                    <a:pt x="14209" y="1170"/>
                    <a:pt x="14454" y="1276"/>
                    <a:pt x="14652" y="1429"/>
                  </a:cubicBezTo>
                  <a:cubicBezTo>
                    <a:pt x="14956" y="1612"/>
                    <a:pt x="15138" y="1946"/>
                    <a:pt x="15047" y="2280"/>
                  </a:cubicBezTo>
                  <a:cubicBezTo>
                    <a:pt x="14925" y="2615"/>
                    <a:pt x="14621" y="2828"/>
                    <a:pt x="14287" y="2949"/>
                  </a:cubicBezTo>
                  <a:cubicBezTo>
                    <a:pt x="14176" y="2994"/>
                    <a:pt x="14048" y="3022"/>
                    <a:pt x="13928" y="3022"/>
                  </a:cubicBezTo>
                  <a:cubicBezTo>
                    <a:pt x="13884" y="3022"/>
                    <a:pt x="13841" y="3018"/>
                    <a:pt x="13800" y="3010"/>
                  </a:cubicBezTo>
                  <a:cubicBezTo>
                    <a:pt x="13618" y="2980"/>
                    <a:pt x="13497" y="2858"/>
                    <a:pt x="13436" y="2706"/>
                  </a:cubicBezTo>
                  <a:cubicBezTo>
                    <a:pt x="13314" y="2402"/>
                    <a:pt x="13405" y="2007"/>
                    <a:pt x="13557" y="1703"/>
                  </a:cubicBezTo>
                  <a:cubicBezTo>
                    <a:pt x="13663" y="1492"/>
                    <a:pt x="13798" y="1280"/>
                    <a:pt x="13962" y="1100"/>
                  </a:cubicBezTo>
                  <a:close/>
                  <a:moveTo>
                    <a:pt x="9644" y="2055"/>
                  </a:moveTo>
                  <a:cubicBezTo>
                    <a:pt x="9950" y="2111"/>
                    <a:pt x="10274" y="2171"/>
                    <a:pt x="10548" y="2280"/>
                  </a:cubicBezTo>
                  <a:cubicBezTo>
                    <a:pt x="10731" y="2341"/>
                    <a:pt x="10883" y="2402"/>
                    <a:pt x="11034" y="2493"/>
                  </a:cubicBezTo>
                  <a:cubicBezTo>
                    <a:pt x="11186" y="2584"/>
                    <a:pt x="11308" y="2706"/>
                    <a:pt x="11338" y="2828"/>
                  </a:cubicBezTo>
                  <a:cubicBezTo>
                    <a:pt x="11369" y="2980"/>
                    <a:pt x="11278" y="3101"/>
                    <a:pt x="11126" y="3192"/>
                  </a:cubicBezTo>
                  <a:cubicBezTo>
                    <a:pt x="10974" y="3284"/>
                    <a:pt x="10822" y="3314"/>
                    <a:pt x="10639" y="3375"/>
                  </a:cubicBezTo>
                  <a:cubicBezTo>
                    <a:pt x="10389" y="3443"/>
                    <a:pt x="10121" y="3477"/>
                    <a:pt x="9861" y="3477"/>
                  </a:cubicBezTo>
                  <a:cubicBezTo>
                    <a:pt x="9775" y="3477"/>
                    <a:pt x="9689" y="3473"/>
                    <a:pt x="9606" y="3466"/>
                  </a:cubicBezTo>
                  <a:cubicBezTo>
                    <a:pt x="9454" y="3435"/>
                    <a:pt x="9272" y="3375"/>
                    <a:pt x="9180" y="3284"/>
                  </a:cubicBezTo>
                  <a:cubicBezTo>
                    <a:pt x="9059" y="3162"/>
                    <a:pt x="9028" y="3010"/>
                    <a:pt x="9089" y="2828"/>
                  </a:cubicBezTo>
                  <a:cubicBezTo>
                    <a:pt x="9174" y="2544"/>
                    <a:pt x="9392" y="2286"/>
                    <a:pt x="9644" y="2055"/>
                  </a:cubicBezTo>
                  <a:close/>
                  <a:moveTo>
                    <a:pt x="4143" y="2059"/>
                  </a:moveTo>
                  <a:cubicBezTo>
                    <a:pt x="4150" y="2062"/>
                    <a:pt x="4158" y="2065"/>
                    <a:pt x="4165" y="2068"/>
                  </a:cubicBezTo>
                  <a:cubicBezTo>
                    <a:pt x="4469" y="2189"/>
                    <a:pt x="4803" y="2402"/>
                    <a:pt x="4895" y="2736"/>
                  </a:cubicBezTo>
                  <a:cubicBezTo>
                    <a:pt x="4925" y="2888"/>
                    <a:pt x="4834" y="3071"/>
                    <a:pt x="4712" y="3162"/>
                  </a:cubicBezTo>
                  <a:cubicBezTo>
                    <a:pt x="4591" y="3284"/>
                    <a:pt x="4439" y="3405"/>
                    <a:pt x="4287" y="3435"/>
                  </a:cubicBezTo>
                  <a:cubicBezTo>
                    <a:pt x="4172" y="3477"/>
                    <a:pt x="4050" y="3497"/>
                    <a:pt x="3928" y="3497"/>
                  </a:cubicBezTo>
                  <a:cubicBezTo>
                    <a:pt x="3695" y="3497"/>
                    <a:pt x="3463" y="3423"/>
                    <a:pt x="3284" y="3284"/>
                  </a:cubicBezTo>
                  <a:cubicBezTo>
                    <a:pt x="3162" y="3192"/>
                    <a:pt x="3071" y="3040"/>
                    <a:pt x="3040" y="2858"/>
                  </a:cubicBezTo>
                  <a:cubicBezTo>
                    <a:pt x="3040" y="2706"/>
                    <a:pt x="3132" y="2554"/>
                    <a:pt x="3253" y="2463"/>
                  </a:cubicBezTo>
                  <a:cubicBezTo>
                    <a:pt x="3506" y="2266"/>
                    <a:pt x="3810" y="2148"/>
                    <a:pt x="4143" y="2059"/>
                  </a:cubicBezTo>
                  <a:close/>
                  <a:moveTo>
                    <a:pt x="16141" y="1"/>
                  </a:moveTo>
                  <a:cubicBezTo>
                    <a:pt x="15411" y="122"/>
                    <a:pt x="14743" y="396"/>
                    <a:pt x="14165" y="852"/>
                  </a:cubicBezTo>
                  <a:cubicBezTo>
                    <a:pt x="14104" y="899"/>
                    <a:pt x="14045" y="950"/>
                    <a:pt x="13987" y="1003"/>
                  </a:cubicBezTo>
                  <a:lnTo>
                    <a:pt x="13987" y="1003"/>
                  </a:lnTo>
                  <a:cubicBezTo>
                    <a:pt x="13897" y="979"/>
                    <a:pt x="13804" y="959"/>
                    <a:pt x="13709" y="943"/>
                  </a:cubicBezTo>
                  <a:cubicBezTo>
                    <a:pt x="13384" y="888"/>
                    <a:pt x="13052" y="859"/>
                    <a:pt x="12721" y="859"/>
                  </a:cubicBezTo>
                  <a:cubicBezTo>
                    <a:pt x="11605" y="859"/>
                    <a:pt x="10491" y="1183"/>
                    <a:pt x="9626" y="1899"/>
                  </a:cubicBezTo>
                  <a:lnTo>
                    <a:pt x="9626" y="1899"/>
                  </a:lnTo>
                  <a:cubicBezTo>
                    <a:pt x="9599" y="1894"/>
                    <a:pt x="9572" y="1890"/>
                    <a:pt x="9545" y="1885"/>
                  </a:cubicBezTo>
                  <a:cubicBezTo>
                    <a:pt x="8846" y="1764"/>
                    <a:pt x="8116" y="1733"/>
                    <a:pt x="7417" y="1703"/>
                  </a:cubicBezTo>
                  <a:cubicBezTo>
                    <a:pt x="7150" y="1692"/>
                    <a:pt x="6883" y="1685"/>
                    <a:pt x="6618" y="1685"/>
                  </a:cubicBezTo>
                  <a:cubicBezTo>
                    <a:pt x="6158" y="1685"/>
                    <a:pt x="5703" y="1706"/>
                    <a:pt x="5259" y="1764"/>
                  </a:cubicBezTo>
                  <a:cubicBezTo>
                    <a:pt x="4895" y="1794"/>
                    <a:pt x="4530" y="1825"/>
                    <a:pt x="4195" y="1916"/>
                  </a:cubicBezTo>
                  <a:cubicBezTo>
                    <a:pt x="4164" y="1924"/>
                    <a:pt x="4133" y="1932"/>
                    <a:pt x="4102" y="1940"/>
                  </a:cubicBezTo>
                  <a:lnTo>
                    <a:pt x="4102" y="1940"/>
                  </a:lnTo>
                  <a:cubicBezTo>
                    <a:pt x="3673" y="1783"/>
                    <a:pt x="3211" y="1731"/>
                    <a:pt x="2753" y="1731"/>
                  </a:cubicBezTo>
                  <a:cubicBezTo>
                    <a:pt x="2522" y="1731"/>
                    <a:pt x="2292" y="1744"/>
                    <a:pt x="2068" y="1764"/>
                  </a:cubicBezTo>
                  <a:cubicBezTo>
                    <a:pt x="1338" y="1855"/>
                    <a:pt x="639" y="2068"/>
                    <a:pt x="1" y="2341"/>
                  </a:cubicBezTo>
                  <a:cubicBezTo>
                    <a:pt x="670" y="2068"/>
                    <a:pt x="1338" y="1885"/>
                    <a:pt x="2068" y="1794"/>
                  </a:cubicBezTo>
                  <a:cubicBezTo>
                    <a:pt x="2229" y="1780"/>
                    <a:pt x="2391" y="1773"/>
                    <a:pt x="2554" y="1773"/>
                  </a:cubicBezTo>
                  <a:cubicBezTo>
                    <a:pt x="3022" y="1773"/>
                    <a:pt x="3495" y="1835"/>
                    <a:pt x="3945" y="1986"/>
                  </a:cubicBezTo>
                  <a:lnTo>
                    <a:pt x="3945" y="1986"/>
                  </a:lnTo>
                  <a:cubicBezTo>
                    <a:pt x="3676" y="2070"/>
                    <a:pt x="3425" y="2185"/>
                    <a:pt x="3192" y="2372"/>
                  </a:cubicBezTo>
                  <a:cubicBezTo>
                    <a:pt x="3040" y="2493"/>
                    <a:pt x="2949" y="2676"/>
                    <a:pt x="2949" y="2888"/>
                  </a:cubicBezTo>
                  <a:cubicBezTo>
                    <a:pt x="2949" y="3071"/>
                    <a:pt x="3071" y="3253"/>
                    <a:pt x="3223" y="3375"/>
                  </a:cubicBezTo>
                  <a:cubicBezTo>
                    <a:pt x="3422" y="3514"/>
                    <a:pt x="3675" y="3589"/>
                    <a:pt x="3927" y="3589"/>
                  </a:cubicBezTo>
                  <a:cubicBezTo>
                    <a:pt x="4060" y="3589"/>
                    <a:pt x="4192" y="3568"/>
                    <a:pt x="4317" y="3527"/>
                  </a:cubicBezTo>
                  <a:cubicBezTo>
                    <a:pt x="4469" y="3466"/>
                    <a:pt x="4651" y="3375"/>
                    <a:pt x="4773" y="3253"/>
                  </a:cubicBezTo>
                  <a:cubicBezTo>
                    <a:pt x="4895" y="3101"/>
                    <a:pt x="5016" y="2919"/>
                    <a:pt x="4955" y="2706"/>
                  </a:cubicBezTo>
                  <a:cubicBezTo>
                    <a:pt x="4925" y="2524"/>
                    <a:pt x="4803" y="2372"/>
                    <a:pt x="4651" y="2250"/>
                  </a:cubicBezTo>
                  <a:cubicBezTo>
                    <a:pt x="4556" y="2154"/>
                    <a:pt x="4422" y="2077"/>
                    <a:pt x="4295" y="2019"/>
                  </a:cubicBezTo>
                  <a:lnTo>
                    <a:pt x="4295" y="2019"/>
                  </a:lnTo>
                  <a:cubicBezTo>
                    <a:pt x="4610" y="1942"/>
                    <a:pt x="4948" y="1914"/>
                    <a:pt x="5259" y="1885"/>
                  </a:cubicBezTo>
                  <a:cubicBezTo>
                    <a:pt x="5697" y="1831"/>
                    <a:pt x="6124" y="1820"/>
                    <a:pt x="6553" y="1820"/>
                  </a:cubicBezTo>
                  <a:cubicBezTo>
                    <a:pt x="6839" y="1820"/>
                    <a:pt x="7126" y="1825"/>
                    <a:pt x="7417" y="1825"/>
                  </a:cubicBezTo>
                  <a:cubicBezTo>
                    <a:pt x="8096" y="1854"/>
                    <a:pt x="8804" y="1912"/>
                    <a:pt x="9484" y="2027"/>
                  </a:cubicBezTo>
                  <a:lnTo>
                    <a:pt x="9484" y="2027"/>
                  </a:lnTo>
                  <a:cubicBezTo>
                    <a:pt x="9254" y="2243"/>
                    <a:pt x="9041" y="2487"/>
                    <a:pt x="8937" y="2797"/>
                  </a:cubicBezTo>
                  <a:cubicBezTo>
                    <a:pt x="8907" y="2980"/>
                    <a:pt x="8907" y="3223"/>
                    <a:pt x="9059" y="3375"/>
                  </a:cubicBezTo>
                  <a:cubicBezTo>
                    <a:pt x="9211" y="3527"/>
                    <a:pt x="9424" y="3587"/>
                    <a:pt x="9606" y="3587"/>
                  </a:cubicBezTo>
                  <a:cubicBezTo>
                    <a:pt x="9735" y="3609"/>
                    <a:pt x="9864" y="3619"/>
                    <a:pt x="9994" y="3619"/>
                  </a:cubicBezTo>
                  <a:cubicBezTo>
                    <a:pt x="10229" y="3619"/>
                    <a:pt x="10465" y="3586"/>
                    <a:pt x="10700" y="3527"/>
                  </a:cubicBezTo>
                  <a:cubicBezTo>
                    <a:pt x="10852" y="3466"/>
                    <a:pt x="11034" y="3405"/>
                    <a:pt x="11217" y="3314"/>
                  </a:cubicBezTo>
                  <a:cubicBezTo>
                    <a:pt x="11278" y="3284"/>
                    <a:pt x="11369" y="3192"/>
                    <a:pt x="11430" y="3132"/>
                  </a:cubicBezTo>
                  <a:cubicBezTo>
                    <a:pt x="11490" y="3040"/>
                    <a:pt x="11521" y="2919"/>
                    <a:pt x="11490" y="2797"/>
                  </a:cubicBezTo>
                  <a:cubicBezTo>
                    <a:pt x="11460" y="2584"/>
                    <a:pt x="11278" y="2463"/>
                    <a:pt x="11126" y="2372"/>
                  </a:cubicBezTo>
                  <a:cubicBezTo>
                    <a:pt x="10943" y="2280"/>
                    <a:pt x="10791" y="2189"/>
                    <a:pt x="10609" y="2128"/>
                  </a:cubicBezTo>
                  <a:cubicBezTo>
                    <a:pt x="10351" y="2058"/>
                    <a:pt x="10074" y="1988"/>
                    <a:pt x="9794" y="1931"/>
                  </a:cubicBezTo>
                  <a:lnTo>
                    <a:pt x="9794" y="1931"/>
                  </a:lnTo>
                  <a:cubicBezTo>
                    <a:pt x="10652" y="1281"/>
                    <a:pt x="11751" y="969"/>
                    <a:pt x="12830" y="969"/>
                  </a:cubicBezTo>
                  <a:cubicBezTo>
                    <a:pt x="13116" y="969"/>
                    <a:pt x="13401" y="991"/>
                    <a:pt x="13679" y="1034"/>
                  </a:cubicBezTo>
                  <a:cubicBezTo>
                    <a:pt x="13753" y="1048"/>
                    <a:pt x="13829" y="1064"/>
                    <a:pt x="13905" y="1084"/>
                  </a:cubicBezTo>
                  <a:lnTo>
                    <a:pt x="13905" y="1084"/>
                  </a:lnTo>
                  <a:cubicBezTo>
                    <a:pt x="13740" y="1253"/>
                    <a:pt x="13598" y="1449"/>
                    <a:pt x="13497" y="1673"/>
                  </a:cubicBezTo>
                  <a:cubicBezTo>
                    <a:pt x="13345" y="2007"/>
                    <a:pt x="13223" y="2372"/>
                    <a:pt x="13345" y="2736"/>
                  </a:cubicBezTo>
                  <a:cubicBezTo>
                    <a:pt x="13436" y="2919"/>
                    <a:pt x="13588" y="3071"/>
                    <a:pt x="13770" y="3101"/>
                  </a:cubicBezTo>
                  <a:cubicBezTo>
                    <a:pt x="13827" y="3109"/>
                    <a:pt x="13882" y="3113"/>
                    <a:pt x="13935" y="3113"/>
                  </a:cubicBezTo>
                  <a:cubicBezTo>
                    <a:pt x="14078" y="3113"/>
                    <a:pt x="14206" y="3085"/>
                    <a:pt x="14317" y="3040"/>
                  </a:cubicBezTo>
                  <a:cubicBezTo>
                    <a:pt x="14682" y="2919"/>
                    <a:pt x="15016" y="2676"/>
                    <a:pt x="15138" y="2311"/>
                  </a:cubicBezTo>
                  <a:cubicBezTo>
                    <a:pt x="15229" y="1946"/>
                    <a:pt x="15016" y="1551"/>
                    <a:pt x="14712" y="1338"/>
                  </a:cubicBezTo>
                  <a:cubicBezTo>
                    <a:pt x="14503" y="1192"/>
                    <a:pt x="14279" y="1088"/>
                    <a:pt x="14041" y="1018"/>
                  </a:cubicBezTo>
                  <a:lnTo>
                    <a:pt x="14041" y="1018"/>
                  </a:lnTo>
                  <a:cubicBezTo>
                    <a:pt x="14090" y="970"/>
                    <a:pt x="14142" y="924"/>
                    <a:pt x="14196" y="882"/>
                  </a:cubicBezTo>
                  <a:cubicBezTo>
                    <a:pt x="14743" y="396"/>
                    <a:pt x="15442" y="122"/>
                    <a:pt x="16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5339275" y="1767800"/>
              <a:ext cx="408825" cy="102600"/>
            </a:xfrm>
            <a:custGeom>
              <a:avLst/>
              <a:gdLst/>
              <a:ahLst/>
              <a:cxnLst/>
              <a:rect l="l" t="t" r="r" b="b"/>
              <a:pathLst>
                <a:path w="16353" h="4104" extrusionOk="0">
                  <a:moveTo>
                    <a:pt x="13265" y="1465"/>
                  </a:moveTo>
                  <a:lnTo>
                    <a:pt x="13265" y="1465"/>
                  </a:lnTo>
                  <a:cubicBezTo>
                    <a:pt x="13342" y="1471"/>
                    <a:pt x="13419" y="1480"/>
                    <a:pt x="13496" y="1490"/>
                  </a:cubicBezTo>
                  <a:cubicBezTo>
                    <a:pt x="13830" y="1520"/>
                    <a:pt x="14165" y="1611"/>
                    <a:pt x="14438" y="1854"/>
                  </a:cubicBezTo>
                  <a:cubicBezTo>
                    <a:pt x="14560" y="1946"/>
                    <a:pt x="14651" y="2098"/>
                    <a:pt x="14651" y="2250"/>
                  </a:cubicBezTo>
                  <a:cubicBezTo>
                    <a:pt x="14651" y="2432"/>
                    <a:pt x="14530" y="2553"/>
                    <a:pt x="14408" y="2675"/>
                  </a:cubicBezTo>
                  <a:cubicBezTo>
                    <a:pt x="14231" y="2830"/>
                    <a:pt x="13990" y="2936"/>
                    <a:pt x="13755" y="2936"/>
                  </a:cubicBezTo>
                  <a:cubicBezTo>
                    <a:pt x="13667" y="2936"/>
                    <a:pt x="13579" y="2921"/>
                    <a:pt x="13496" y="2888"/>
                  </a:cubicBezTo>
                  <a:cubicBezTo>
                    <a:pt x="13162" y="2766"/>
                    <a:pt x="12979" y="2402"/>
                    <a:pt x="13040" y="2067"/>
                  </a:cubicBezTo>
                  <a:cubicBezTo>
                    <a:pt x="13060" y="1851"/>
                    <a:pt x="13143" y="1647"/>
                    <a:pt x="13265" y="1465"/>
                  </a:cubicBezTo>
                  <a:close/>
                  <a:moveTo>
                    <a:pt x="9581" y="2213"/>
                  </a:moveTo>
                  <a:cubicBezTo>
                    <a:pt x="9775" y="2242"/>
                    <a:pt x="9964" y="2276"/>
                    <a:pt x="10153" y="2310"/>
                  </a:cubicBezTo>
                  <a:cubicBezTo>
                    <a:pt x="10487" y="2402"/>
                    <a:pt x="10852" y="2493"/>
                    <a:pt x="11034" y="2705"/>
                  </a:cubicBezTo>
                  <a:cubicBezTo>
                    <a:pt x="11156" y="2827"/>
                    <a:pt x="11125" y="2979"/>
                    <a:pt x="11004" y="3070"/>
                  </a:cubicBezTo>
                  <a:cubicBezTo>
                    <a:pt x="10882" y="3192"/>
                    <a:pt x="10760" y="3283"/>
                    <a:pt x="10578" y="3344"/>
                  </a:cubicBezTo>
                  <a:cubicBezTo>
                    <a:pt x="10274" y="3465"/>
                    <a:pt x="9940" y="3526"/>
                    <a:pt x="9605" y="3526"/>
                  </a:cubicBezTo>
                  <a:lnTo>
                    <a:pt x="9362" y="3496"/>
                  </a:lnTo>
                  <a:cubicBezTo>
                    <a:pt x="9271" y="3465"/>
                    <a:pt x="9180" y="3465"/>
                    <a:pt x="9119" y="3435"/>
                  </a:cubicBezTo>
                  <a:cubicBezTo>
                    <a:pt x="8967" y="3344"/>
                    <a:pt x="8906" y="3192"/>
                    <a:pt x="8937" y="3040"/>
                  </a:cubicBezTo>
                  <a:cubicBezTo>
                    <a:pt x="8937" y="2736"/>
                    <a:pt x="9210" y="2462"/>
                    <a:pt x="9484" y="2280"/>
                  </a:cubicBezTo>
                  <a:cubicBezTo>
                    <a:pt x="9516" y="2257"/>
                    <a:pt x="9548" y="2235"/>
                    <a:pt x="9581" y="2213"/>
                  </a:cubicBezTo>
                  <a:close/>
                  <a:moveTo>
                    <a:pt x="4421" y="2695"/>
                  </a:moveTo>
                  <a:cubicBezTo>
                    <a:pt x="4658" y="2765"/>
                    <a:pt x="4890" y="2849"/>
                    <a:pt x="5107" y="2979"/>
                  </a:cubicBezTo>
                  <a:cubicBezTo>
                    <a:pt x="5228" y="3070"/>
                    <a:pt x="5380" y="3192"/>
                    <a:pt x="5472" y="3313"/>
                  </a:cubicBezTo>
                  <a:cubicBezTo>
                    <a:pt x="5502" y="3405"/>
                    <a:pt x="5502" y="3465"/>
                    <a:pt x="5502" y="3526"/>
                  </a:cubicBezTo>
                  <a:cubicBezTo>
                    <a:pt x="5472" y="3617"/>
                    <a:pt x="5441" y="3678"/>
                    <a:pt x="5350" y="3739"/>
                  </a:cubicBezTo>
                  <a:cubicBezTo>
                    <a:pt x="5107" y="3921"/>
                    <a:pt x="4742" y="3982"/>
                    <a:pt x="4377" y="3982"/>
                  </a:cubicBezTo>
                  <a:cubicBezTo>
                    <a:pt x="4333" y="3991"/>
                    <a:pt x="4286" y="3995"/>
                    <a:pt x="4238" y="3995"/>
                  </a:cubicBezTo>
                  <a:cubicBezTo>
                    <a:pt x="4121" y="3995"/>
                    <a:pt x="3998" y="3973"/>
                    <a:pt x="3891" y="3952"/>
                  </a:cubicBezTo>
                  <a:cubicBezTo>
                    <a:pt x="3739" y="3921"/>
                    <a:pt x="3557" y="3830"/>
                    <a:pt x="3526" y="3678"/>
                  </a:cubicBezTo>
                  <a:cubicBezTo>
                    <a:pt x="3496" y="3526"/>
                    <a:pt x="3557" y="3374"/>
                    <a:pt x="3678" y="3253"/>
                  </a:cubicBezTo>
                  <a:cubicBezTo>
                    <a:pt x="3769" y="3101"/>
                    <a:pt x="3921" y="3009"/>
                    <a:pt x="4043" y="2918"/>
                  </a:cubicBezTo>
                  <a:cubicBezTo>
                    <a:pt x="4168" y="2830"/>
                    <a:pt x="4294" y="2758"/>
                    <a:pt x="4421" y="2695"/>
                  </a:cubicBezTo>
                  <a:close/>
                  <a:moveTo>
                    <a:pt x="16353" y="0"/>
                  </a:moveTo>
                  <a:lnTo>
                    <a:pt x="16353" y="0"/>
                  </a:lnTo>
                  <a:cubicBezTo>
                    <a:pt x="15684" y="122"/>
                    <a:pt x="14985" y="274"/>
                    <a:pt x="14347" y="547"/>
                  </a:cubicBezTo>
                  <a:cubicBezTo>
                    <a:pt x="14043" y="730"/>
                    <a:pt x="13709" y="882"/>
                    <a:pt x="13466" y="1155"/>
                  </a:cubicBezTo>
                  <a:cubicBezTo>
                    <a:pt x="13395" y="1210"/>
                    <a:pt x="13330" y="1274"/>
                    <a:pt x="13272" y="1344"/>
                  </a:cubicBezTo>
                  <a:lnTo>
                    <a:pt x="13272" y="1344"/>
                  </a:lnTo>
                  <a:cubicBezTo>
                    <a:pt x="13113" y="1330"/>
                    <a:pt x="12955" y="1324"/>
                    <a:pt x="12797" y="1324"/>
                  </a:cubicBezTo>
                  <a:cubicBezTo>
                    <a:pt x="12331" y="1324"/>
                    <a:pt x="11865" y="1378"/>
                    <a:pt x="11399" y="1459"/>
                  </a:cubicBezTo>
                  <a:cubicBezTo>
                    <a:pt x="10763" y="1570"/>
                    <a:pt x="10128" y="1730"/>
                    <a:pt x="9561" y="2055"/>
                  </a:cubicBezTo>
                  <a:lnTo>
                    <a:pt x="9561" y="2055"/>
                  </a:lnTo>
                  <a:cubicBezTo>
                    <a:pt x="9422" y="2036"/>
                    <a:pt x="9283" y="2019"/>
                    <a:pt x="9149" y="2006"/>
                  </a:cubicBezTo>
                  <a:cubicBezTo>
                    <a:pt x="8722" y="1971"/>
                    <a:pt x="8305" y="1956"/>
                    <a:pt x="7893" y="1956"/>
                  </a:cubicBezTo>
                  <a:cubicBezTo>
                    <a:pt x="7601" y="1956"/>
                    <a:pt x="7311" y="1963"/>
                    <a:pt x="7022" y="1976"/>
                  </a:cubicBezTo>
                  <a:cubicBezTo>
                    <a:pt x="6323" y="2037"/>
                    <a:pt x="5624" y="2128"/>
                    <a:pt x="4955" y="2371"/>
                  </a:cubicBezTo>
                  <a:cubicBezTo>
                    <a:pt x="4761" y="2424"/>
                    <a:pt x="4567" y="2497"/>
                    <a:pt x="4380" y="2591"/>
                  </a:cubicBezTo>
                  <a:lnTo>
                    <a:pt x="4380" y="2591"/>
                  </a:lnTo>
                  <a:cubicBezTo>
                    <a:pt x="4299" y="2566"/>
                    <a:pt x="4218" y="2544"/>
                    <a:pt x="4134" y="2523"/>
                  </a:cubicBezTo>
                  <a:cubicBezTo>
                    <a:pt x="3738" y="2444"/>
                    <a:pt x="3335" y="2408"/>
                    <a:pt x="2930" y="2408"/>
                  </a:cubicBezTo>
                  <a:cubicBezTo>
                    <a:pt x="1935" y="2408"/>
                    <a:pt x="929" y="2625"/>
                    <a:pt x="0" y="2949"/>
                  </a:cubicBezTo>
                  <a:cubicBezTo>
                    <a:pt x="903" y="2661"/>
                    <a:pt x="1847" y="2471"/>
                    <a:pt x="2786" y="2471"/>
                  </a:cubicBezTo>
                  <a:cubicBezTo>
                    <a:pt x="3238" y="2471"/>
                    <a:pt x="3689" y="2515"/>
                    <a:pt x="4134" y="2614"/>
                  </a:cubicBezTo>
                  <a:cubicBezTo>
                    <a:pt x="4178" y="2626"/>
                    <a:pt x="4222" y="2638"/>
                    <a:pt x="4266" y="2650"/>
                  </a:cubicBezTo>
                  <a:lnTo>
                    <a:pt x="4266" y="2650"/>
                  </a:lnTo>
                  <a:cubicBezTo>
                    <a:pt x="4169" y="2704"/>
                    <a:pt x="4074" y="2763"/>
                    <a:pt x="3982" y="2827"/>
                  </a:cubicBezTo>
                  <a:cubicBezTo>
                    <a:pt x="3830" y="2918"/>
                    <a:pt x="3709" y="3040"/>
                    <a:pt x="3587" y="3161"/>
                  </a:cubicBezTo>
                  <a:cubicBezTo>
                    <a:pt x="3465" y="3313"/>
                    <a:pt x="3374" y="3496"/>
                    <a:pt x="3435" y="3709"/>
                  </a:cubicBezTo>
                  <a:cubicBezTo>
                    <a:pt x="3496" y="3921"/>
                    <a:pt x="3678" y="4012"/>
                    <a:pt x="3861" y="4043"/>
                  </a:cubicBezTo>
                  <a:cubicBezTo>
                    <a:pt x="4043" y="4104"/>
                    <a:pt x="4225" y="4104"/>
                    <a:pt x="4408" y="4104"/>
                  </a:cubicBezTo>
                  <a:cubicBezTo>
                    <a:pt x="4742" y="4073"/>
                    <a:pt x="5107" y="4012"/>
                    <a:pt x="5411" y="3800"/>
                  </a:cubicBezTo>
                  <a:cubicBezTo>
                    <a:pt x="5502" y="3739"/>
                    <a:pt x="5563" y="3648"/>
                    <a:pt x="5593" y="3557"/>
                  </a:cubicBezTo>
                  <a:cubicBezTo>
                    <a:pt x="5624" y="3465"/>
                    <a:pt x="5593" y="3374"/>
                    <a:pt x="5532" y="3283"/>
                  </a:cubicBezTo>
                  <a:cubicBezTo>
                    <a:pt x="5441" y="3101"/>
                    <a:pt x="5289" y="3009"/>
                    <a:pt x="5137" y="2918"/>
                  </a:cubicBezTo>
                  <a:cubicBezTo>
                    <a:pt x="4948" y="2805"/>
                    <a:pt x="4748" y="2715"/>
                    <a:pt x="4535" y="2641"/>
                  </a:cubicBezTo>
                  <a:lnTo>
                    <a:pt x="4535" y="2641"/>
                  </a:lnTo>
                  <a:cubicBezTo>
                    <a:pt x="4681" y="2575"/>
                    <a:pt x="4830" y="2519"/>
                    <a:pt x="4985" y="2462"/>
                  </a:cubicBezTo>
                  <a:cubicBezTo>
                    <a:pt x="5654" y="2250"/>
                    <a:pt x="6353" y="2158"/>
                    <a:pt x="7022" y="2128"/>
                  </a:cubicBezTo>
                  <a:cubicBezTo>
                    <a:pt x="7311" y="2115"/>
                    <a:pt x="7601" y="2108"/>
                    <a:pt x="7890" y="2108"/>
                  </a:cubicBezTo>
                  <a:cubicBezTo>
                    <a:pt x="8300" y="2108"/>
                    <a:pt x="8710" y="2123"/>
                    <a:pt x="9119" y="2158"/>
                  </a:cubicBezTo>
                  <a:cubicBezTo>
                    <a:pt x="9201" y="2165"/>
                    <a:pt x="9282" y="2174"/>
                    <a:pt x="9361" y="2183"/>
                  </a:cubicBezTo>
                  <a:lnTo>
                    <a:pt x="9361" y="2183"/>
                  </a:lnTo>
                  <a:cubicBezTo>
                    <a:pt x="9096" y="2392"/>
                    <a:pt x="8814" y="2660"/>
                    <a:pt x="8785" y="3040"/>
                  </a:cubicBezTo>
                  <a:cubicBezTo>
                    <a:pt x="8754" y="3253"/>
                    <a:pt x="8876" y="3465"/>
                    <a:pt x="9058" y="3557"/>
                  </a:cubicBezTo>
                  <a:cubicBezTo>
                    <a:pt x="9119" y="3617"/>
                    <a:pt x="9241" y="3617"/>
                    <a:pt x="9332" y="3648"/>
                  </a:cubicBezTo>
                  <a:lnTo>
                    <a:pt x="9605" y="3678"/>
                  </a:lnTo>
                  <a:cubicBezTo>
                    <a:pt x="9970" y="3678"/>
                    <a:pt x="10305" y="3617"/>
                    <a:pt x="10639" y="3496"/>
                  </a:cubicBezTo>
                  <a:cubicBezTo>
                    <a:pt x="10821" y="3405"/>
                    <a:pt x="10973" y="3313"/>
                    <a:pt x="11125" y="3192"/>
                  </a:cubicBezTo>
                  <a:cubicBezTo>
                    <a:pt x="11186" y="3131"/>
                    <a:pt x="11247" y="3040"/>
                    <a:pt x="11277" y="2918"/>
                  </a:cubicBezTo>
                  <a:cubicBezTo>
                    <a:pt x="11277" y="2797"/>
                    <a:pt x="11247" y="2705"/>
                    <a:pt x="11186" y="2614"/>
                  </a:cubicBezTo>
                  <a:cubicBezTo>
                    <a:pt x="11034" y="2462"/>
                    <a:pt x="10882" y="2371"/>
                    <a:pt x="10700" y="2310"/>
                  </a:cubicBezTo>
                  <a:cubicBezTo>
                    <a:pt x="10548" y="2250"/>
                    <a:pt x="10365" y="2189"/>
                    <a:pt x="10183" y="2158"/>
                  </a:cubicBezTo>
                  <a:cubicBezTo>
                    <a:pt x="10054" y="2135"/>
                    <a:pt x="9921" y="2112"/>
                    <a:pt x="9787" y="2090"/>
                  </a:cubicBezTo>
                  <a:lnTo>
                    <a:pt x="9787" y="2090"/>
                  </a:lnTo>
                  <a:cubicBezTo>
                    <a:pt x="10277" y="1822"/>
                    <a:pt x="10848" y="1681"/>
                    <a:pt x="11399" y="1581"/>
                  </a:cubicBezTo>
                  <a:cubicBezTo>
                    <a:pt x="11865" y="1500"/>
                    <a:pt x="12331" y="1446"/>
                    <a:pt x="12797" y="1446"/>
                  </a:cubicBezTo>
                  <a:cubicBezTo>
                    <a:pt x="12927" y="1446"/>
                    <a:pt x="13056" y="1450"/>
                    <a:pt x="13186" y="1459"/>
                  </a:cubicBezTo>
                  <a:lnTo>
                    <a:pt x="13186" y="1459"/>
                  </a:lnTo>
                  <a:cubicBezTo>
                    <a:pt x="13067" y="1637"/>
                    <a:pt x="12986" y="1847"/>
                    <a:pt x="12949" y="2067"/>
                  </a:cubicBezTo>
                  <a:cubicBezTo>
                    <a:pt x="12888" y="2432"/>
                    <a:pt x="13101" y="2827"/>
                    <a:pt x="13435" y="2949"/>
                  </a:cubicBezTo>
                  <a:cubicBezTo>
                    <a:pt x="13526" y="3009"/>
                    <a:pt x="13618" y="3009"/>
                    <a:pt x="13709" y="3009"/>
                  </a:cubicBezTo>
                  <a:cubicBezTo>
                    <a:pt x="13800" y="3009"/>
                    <a:pt x="13891" y="3009"/>
                    <a:pt x="13982" y="2979"/>
                  </a:cubicBezTo>
                  <a:cubicBezTo>
                    <a:pt x="14165" y="2949"/>
                    <a:pt x="14347" y="2857"/>
                    <a:pt x="14469" y="2736"/>
                  </a:cubicBezTo>
                  <a:cubicBezTo>
                    <a:pt x="14621" y="2614"/>
                    <a:pt x="14742" y="2462"/>
                    <a:pt x="14742" y="2250"/>
                  </a:cubicBezTo>
                  <a:cubicBezTo>
                    <a:pt x="14742" y="2067"/>
                    <a:pt x="14621" y="1885"/>
                    <a:pt x="14499" y="1763"/>
                  </a:cubicBezTo>
                  <a:cubicBezTo>
                    <a:pt x="14226" y="1520"/>
                    <a:pt x="13861" y="1429"/>
                    <a:pt x="13496" y="1368"/>
                  </a:cubicBezTo>
                  <a:cubicBezTo>
                    <a:pt x="13447" y="1362"/>
                    <a:pt x="13398" y="1356"/>
                    <a:pt x="13348" y="1351"/>
                  </a:cubicBezTo>
                  <a:lnTo>
                    <a:pt x="13348" y="1351"/>
                  </a:lnTo>
                  <a:cubicBezTo>
                    <a:pt x="13394" y="1293"/>
                    <a:pt x="13444" y="1238"/>
                    <a:pt x="13496" y="1186"/>
                  </a:cubicBezTo>
                  <a:cubicBezTo>
                    <a:pt x="13618" y="1064"/>
                    <a:pt x="13770" y="973"/>
                    <a:pt x="13922" y="851"/>
                  </a:cubicBezTo>
                  <a:cubicBezTo>
                    <a:pt x="14043" y="760"/>
                    <a:pt x="14195" y="669"/>
                    <a:pt x="14347" y="608"/>
                  </a:cubicBezTo>
                  <a:cubicBezTo>
                    <a:pt x="14985" y="304"/>
                    <a:pt x="15684" y="122"/>
                    <a:pt x="1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1"/>
          <p:cNvSpPr txBox="1">
            <a:spLocks noGrp="1"/>
          </p:cNvSpPr>
          <p:nvPr>
            <p:ph type="ctrTitle"/>
          </p:nvPr>
        </p:nvSpPr>
        <p:spPr>
          <a:xfrm>
            <a:off x="2562000" y="567925"/>
            <a:ext cx="4020000" cy="19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>
                <a:solidFill>
                  <a:schemeClr val="accent5"/>
                </a:solidFill>
              </a:rPr>
              <a:t>WELCOME</a:t>
            </a:r>
            <a:endParaRPr sz="6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33"/>
          <p:cNvGrpSpPr/>
          <p:nvPr/>
        </p:nvGrpSpPr>
        <p:grpSpPr>
          <a:xfrm>
            <a:off x="391895" y="278589"/>
            <a:ext cx="2941287" cy="1925408"/>
            <a:chOff x="936512" y="1167750"/>
            <a:chExt cx="2941287" cy="1925408"/>
          </a:xfrm>
        </p:grpSpPr>
        <p:sp>
          <p:nvSpPr>
            <p:cNvPr id="655" name="Google Shape;655;p33"/>
            <p:cNvSpPr/>
            <p:nvPr/>
          </p:nvSpPr>
          <p:spPr>
            <a:xfrm>
              <a:off x="936512" y="1167750"/>
              <a:ext cx="2941287" cy="1925408"/>
            </a:xfrm>
            <a:custGeom>
              <a:avLst/>
              <a:gdLst/>
              <a:ahLst/>
              <a:cxnLst/>
              <a:rect l="l" t="t" r="r" b="b"/>
              <a:pathLst>
                <a:path w="86483" h="56613" extrusionOk="0">
                  <a:moveTo>
                    <a:pt x="83570" y="1"/>
                  </a:moveTo>
                  <a:cubicBezTo>
                    <a:pt x="83554" y="1"/>
                    <a:pt x="83554" y="1"/>
                    <a:pt x="3219" y="1267"/>
                  </a:cubicBezTo>
                  <a:cubicBezTo>
                    <a:pt x="1656" y="1292"/>
                    <a:pt x="381" y="2582"/>
                    <a:pt x="365" y="4146"/>
                  </a:cubicBezTo>
                  <a:lnTo>
                    <a:pt x="9" y="52823"/>
                  </a:lnTo>
                  <a:cubicBezTo>
                    <a:pt x="1" y="54412"/>
                    <a:pt x="1283" y="55727"/>
                    <a:pt x="2872" y="55744"/>
                  </a:cubicBezTo>
                  <a:cubicBezTo>
                    <a:pt x="82693" y="56613"/>
                    <a:pt x="82693" y="56613"/>
                    <a:pt x="82710" y="56613"/>
                  </a:cubicBezTo>
                  <a:cubicBezTo>
                    <a:pt x="84282" y="56613"/>
                    <a:pt x="85581" y="55330"/>
                    <a:pt x="85606" y="53758"/>
                  </a:cubicBezTo>
                  <a:lnTo>
                    <a:pt x="86466" y="2947"/>
                  </a:lnTo>
                  <a:cubicBezTo>
                    <a:pt x="86483" y="2160"/>
                    <a:pt x="86177" y="1399"/>
                    <a:pt x="85622" y="845"/>
                  </a:cubicBezTo>
                  <a:cubicBezTo>
                    <a:pt x="85076" y="299"/>
                    <a:pt x="84348" y="1"/>
                    <a:pt x="83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035279" y="1266245"/>
              <a:ext cx="2743485" cy="1728422"/>
            </a:xfrm>
            <a:custGeom>
              <a:avLst/>
              <a:gdLst/>
              <a:ahLst/>
              <a:cxnLst/>
              <a:rect l="l" t="t" r="r" b="b"/>
              <a:pathLst>
                <a:path w="80667" h="50821" extrusionOk="0">
                  <a:moveTo>
                    <a:pt x="80666" y="1"/>
                  </a:moveTo>
                  <a:lnTo>
                    <a:pt x="357" y="1267"/>
                  </a:lnTo>
                  <a:lnTo>
                    <a:pt x="1" y="49952"/>
                  </a:lnTo>
                  <a:lnTo>
                    <a:pt x="79806" y="50821"/>
                  </a:lnTo>
                  <a:lnTo>
                    <a:pt x="80666" y="1"/>
                  </a:lnTo>
                  <a:close/>
                </a:path>
              </a:pathLst>
            </a:cu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93539" y="1310153"/>
              <a:ext cx="2626966" cy="1628263"/>
            </a:xfrm>
            <a:custGeom>
              <a:avLst/>
              <a:gdLst/>
              <a:ahLst/>
              <a:cxnLst/>
              <a:rect l="l" t="t" r="r" b="b"/>
              <a:pathLst>
                <a:path w="77241" h="47876" extrusionOk="0">
                  <a:moveTo>
                    <a:pt x="77240" y="1"/>
                  </a:moveTo>
                  <a:lnTo>
                    <a:pt x="348" y="1200"/>
                  </a:lnTo>
                  <a:lnTo>
                    <a:pt x="117" y="31476"/>
                  </a:lnTo>
                  <a:lnTo>
                    <a:pt x="59" y="39799"/>
                  </a:lnTo>
                  <a:lnTo>
                    <a:pt x="1" y="47172"/>
                  </a:lnTo>
                  <a:lnTo>
                    <a:pt x="2400" y="47197"/>
                  </a:lnTo>
                  <a:lnTo>
                    <a:pt x="4204" y="47213"/>
                  </a:lnTo>
                  <a:lnTo>
                    <a:pt x="7001" y="47246"/>
                  </a:lnTo>
                  <a:lnTo>
                    <a:pt x="12801" y="47304"/>
                  </a:lnTo>
                  <a:lnTo>
                    <a:pt x="14009" y="47321"/>
                  </a:lnTo>
                  <a:lnTo>
                    <a:pt x="17608" y="47354"/>
                  </a:lnTo>
                  <a:lnTo>
                    <a:pt x="20678" y="47387"/>
                  </a:lnTo>
                  <a:lnTo>
                    <a:pt x="22606" y="47412"/>
                  </a:lnTo>
                  <a:lnTo>
                    <a:pt x="26859" y="47453"/>
                  </a:lnTo>
                  <a:lnTo>
                    <a:pt x="31211" y="47503"/>
                  </a:lnTo>
                  <a:lnTo>
                    <a:pt x="32866" y="47519"/>
                  </a:lnTo>
                  <a:lnTo>
                    <a:pt x="35216" y="47544"/>
                  </a:lnTo>
                  <a:lnTo>
                    <a:pt x="36647" y="47561"/>
                  </a:lnTo>
                  <a:lnTo>
                    <a:pt x="38889" y="47585"/>
                  </a:lnTo>
                  <a:lnTo>
                    <a:pt x="39311" y="47594"/>
                  </a:lnTo>
                  <a:lnTo>
                    <a:pt x="41546" y="47610"/>
                  </a:lnTo>
                  <a:lnTo>
                    <a:pt x="44367" y="47643"/>
                  </a:lnTo>
                  <a:lnTo>
                    <a:pt x="50142" y="47710"/>
                  </a:lnTo>
                  <a:lnTo>
                    <a:pt x="51350" y="47718"/>
                  </a:lnTo>
                  <a:lnTo>
                    <a:pt x="54950" y="47759"/>
                  </a:lnTo>
                  <a:lnTo>
                    <a:pt x="58019" y="47792"/>
                  </a:lnTo>
                  <a:lnTo>
                    <a:pt x="65839" y="47875"/>
                  </a:lnTo>
                  <a:lnTo>
                    <a:pt x="76413" y="47875"/>
                  </a:lnTo>
                  <a:lnTo>
                    <a:pt x="76893" y="20223"/>
                  </a:lnTo>
                  <a:lnTo>
                    <a:pt x="76893" y="20165"/>
                  </a:lnTo>
                  <a:lnTo>
                    <a:pt x="77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3"/>
            <p:cNvGrpSpPr/>
            <p:nvPr/>
          </p:nvGrpSpPr>
          <p:grpSpPr>
            <a:xfrm>
              <a:off x="1343300" y="1344775"/>
              <a:ext cx="2127503" cy="1575957"/>
              <a:chOff x="3155115" y="556298"/>
              <a:chExt cx="2645491" cy="2044573"/>
            </a:xfrm>
          </p:grpSpPr>
          <p:sp>
            <p:nvSpPr>
              <p:cNvPr id="659" name="Google Shape;659;p33"/>
              <p:cNvSpPr/>
              <p:nvPr/>
            </p:nvSpPr>
            <p:spPr>
              <a:xfrm>
                <a:off x="3155115" y="556298"/>
                <a:ext cx="1481925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4318455" y="556298"/>
                <a:ext cx="1482150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33"/>
            <p:cNvSpPr/>
            <p:nvPr/>
          </p:nvSpPr>
          <p:spPr>
            <a:xfrm>
              <a:off x="32270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098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3744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447186" y="2966558"/>
              <a:ext cx="242400" cy="24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3"/>
          <p:cNvSpPr txBox="1">
            <a:spLocks noGrp="1"/>
          </p:cNvSpPr>
          <p:nvPr>
            <p:ph type="title" idx="15"/>
          </p:nvPr>
        </p:nvSpPr>
        <p:spPr>
          <a:xfrm>
            <a:off x="671851" y="667082"/>
            <a:ext cx="2368800" cy="11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5"/>
                </a:solidFill>
              </a:rPr>
              <a:t>OUR TEAM</a:t>
            </a:r>
            <a:endParaRPr b="1" dirty="0">
              <a:solidFill>
                <a:schemeClr val="accent1"/>
              </a:solidFill>
            </a:endParaRPr>
          </a:p>
        </p:txBody>
      </p:sp>
      <p:grpSp>
        <p:nvGrpSpPr>
          <p:cNvPr id="678" name="Google Shape;678;p33"/>
          <p:cNvGrpSpPr/>
          <p:nvPr/>
        </p:nvGrpSpPr>
        <p:grpSpPr>
          <a:xfrm>
            <a:off x="1405893" y="3077574"/>
            <a:ext cx="1078068" cy="1522390"/>
            <a:chOff x="6652425" y="2271225"/>
            <a:chExt cx="1993100" cy="2814550"/>
          </a:xfrm>
        </p:grpSpPr>
        <p:sp>
          <p:nvSpPr>
            <p:cNvPr id="679" name="Google Shape;679;p33"/>
            <p:cNvSpPr/>
            <p:nvPr/>
          </p:nvSpPr>
          <p:spPr>
            <a:xfrm>
              <a:off x="6652425" y="2271225"/>
              <a:ext cx="1993100" cy="2814550"/>
            </a:xfrm>
            <a:custGeom>
              <a:avLst/>
              <a:gdLst/>
              <a:ahLst/>
              <a:cxnLst/>
              <a:rect l="l" t="t" r="r" b="b"/>
              <a:pathLst>
                <a:path w="79724" h="112582" extrusionOk="0">
                  <a:moveTo>
                    <a:pt x="41997" y="1"/>
                  </a:moveTo>
                  <a:cubicBezTo>
                    <a:pt x="41897" y="1"/>
                    <a:pt x="41764" y="1"/>
                    <a:pt x="41630" y="34"/>
                  </a:cubicBezTo>
                  <a:lnTo>
                    <a:pt x="41196" y="34"/>
                  </a:lnTo>
                  <a:cubicBezTo>
                    <a:pt x="41096" y="68"/>
                    <a:pt x="40963" y="68"/>
                    <a:pt x="40830" y="101"/>
                  </a:cubicBezTo>
                  <a:lnTo>
                    <a:pt x="40763" y="101"/>
                  </a:lnTo>
                  <a:cubicBezTo>
                    <a:pt x="40663" y="134"/>
                    <a:pt x="40563" y="134"/>
                    <a:pt x="40429" y="168"/>
                  </a:cubicBezTo>
                  <a:cubicBezTo>
                    <a:pt x="40296" y="201"/>
                    <a:pt x="40129" y="234"/>
                    <a:pt x="39962" y="268"/>
                  </a:cubicBezTo>
                  <a:cubicBezTo>
                    <a:pt x="39862" y="301"/>
                    <a:pt x="39762" y="334"/>
                    <a:pt x="39662" y="368"/>
                  </a:cubicBezTo>
                  <a:cubicBezTo>
                    <a:pt x="39395" y="435"/>
                    <a:pt x="39128" y="535"/>
                    <a:pt x="38895" y="635"/>
                  </a:cubicBezTo>
                  <a:cubicBezTo>
                    <a:pt x="37961" y="1002"/>
                    <a:pt x="37127" y="1569"/>
                    <a:pt x="36426" y="2236"/>
                  </a:cubicBezTo>
                  <a:cubicBezTo>
                    <a:pt x="35392" y="1769"/>
                    <a:pt x="34225" y="1502"/>
                    <a:pt x="33057" y="1502"/>
                  </a:cubicBezTo>
                  <a:cubicBezTo>
                    <a:pt x="31990" y="1502"/>
                    <a:pt x="30956" y="1735"/>
                    <a:pt x="29955" y="2136"/>
                  </a:cubicBezTo>
                  <a:cubicBezTo>
                    <a:pt x="29655" y="2269"/>
                    <a:pt x="29388" y="2403"/>
                    <a:pt x="29088" y="2569"/>
                  </a:cubicBezTo>
                  <a:cubicBezTo>
                    <a:pt x="29021" y="2603"/>
                    <a:pt x="28954" y="2636"/>
                    <a:pt x="28854" y="2703"/>
                  </a:cubicBezTo>
                  <a:cubicBezTo>
                    <a:pt x="28654" y="2836"/>
                    <a:pt x="28454" y="2970"/>
                    <a:pt x="28254" y="3103"/>
                  </a:cubicBezTo>
                  <a:cubicBezTo>
                    <a:pt x="28187" y="3136"/>
                    <a:pt x="28120" y="3203"/>
                    <a:pt x="28054" y="3237"/>
                  </a:cubicBezTo>
                  <a:cubicBezTo>
                    <a:pt x="27820" y="3437"/>
                    <a:pt x="27587" y="3637"/>
                    <a:pt x="27353" y="3870"/>
                  </a:cubicBezTo>
                  <a:cubicBezTo>
                    <a:pt x="27320" y="3904"/>
                    <a:pt x="27320" y="3904"/>
                    <a:pt x="27320" y="3937"/>
                  </a:cubicBezTo>
                  <a:cubicBezTo>
                    <a:pt x="27120" y="4104"/>
                    <a:pt x="26920" y="4337"/>
                    <a:pt x="26753" y="4571"/>
                  </a:cubicBezTo>
                  <a:cubicBezTo>
                    <a:pt x="26719" y="4604"/>
                    <a:pt x="26686" y="4638"/>
                    <a:pt x="26619" y="4704"/>
                  </a:cubicBezTo>
                  <a:cubicBezTo>
                    <a:pt x="26486" y="4904"/>
                    <a:pt x="26319" y="5138"/>
                    <a:pt x="26186" y="5371"/>
                  </a:cubicBezTo>
                  <a:cubicBezTo>
                    <a:pt x="26152" y="5405"/>
                    <a:pt x="26119" y="5438"/>
                    <a:pt x="26119" y="5471"/>
                  </a:cubicBezTo>
                  <a:cubicBezTo>
                    <a:pt x="25852" y="5905"/>
                    <a:pt x="25652" y="6339"/>
                    <a:pt x="25485" y="6806"/>
                  </a:cubicBezTo>
                  <a:cubicBezTo>
                    <a:pt x="25352" y="6806"/>
                    <a:pt x="25185" y="6806"/>
                    <a:pt x="25018" y="6839"/>
                  </a:cubicBezTo>
                  <a:lnTo>
                    <a:pt x="24985" y="6839"/>
                  </a:lnTo>
                  <a:cubicBezTo>
                    <a:pt x="24851" y="6839"/>
                    <a:pt x="24718" y="6872"/>
                    <a:pt x="24551" y="6872"/>
                  </a:cubicBezTo>
                  <a:cubicBezTo>
                    <a:pt x="24351" y="6906"/>
                    <a:pt x="24151" y="6939"/>
                    <a:pt x="23917" y="7006"/>
                  </a:cubicBezTo>
                  <a:cubicBezTo>
                    <a:pt x="23817" y="7006"/>
                    <a:pt x="23684" y="7039"/>
                    <a:pt x="23551" y="7073"/>
                  </a:cubicBezTo>
                  <a:cubicBezTo>
                    <a:pt x="23217" y="7173"/>
                    <a:pt x="22883" y="7273"/>
                    <a:pt x="22583" y="7406"/>
                  </a:cubicBezTo>
                  <a:cubicBezTo>
                    <a:pt x="22350" y="7506"/>
                    <a:pt x="22083" y="7640"/>
                    <a:pt x="21849" y="7773"/>
                  </a:cubicBezTo>
                  <a:cubicBezTo>
                    <a:pt x="21749" y="7806"/>
                    <a:pt x="21649" y="7873"/>
                    <a:pt x="21549" y="7940"/>
                  </a:cubicBezTo>
                  <a:lnTo>
                    <a:pt x="21516" y="7973"/>
                  </a:lnTo>
                  <a:cubicBezTo>
                    <a:pt x="21416" y="8040"/>
                    <a:pt x="21282" y="8107"/>
                    <a:pt x="21182" y="8173"/>
                  </a:cubicBezTo>
                  <a:cubicBezTo>
                    <a:pt x="21082" y="8240"/>
                    <a:pt x="20949" y="8340"/>
                    <a:pt x="20849" y="8407"/>
                  </a:cubicBezTo>
                  <a:lnTo>
                    <a:pt x="20782" y="8440"/>
                  </a:lnTo>
                  <a:cubicBezTo>
                    <a:pt x="20715" y="8507"/>
                    <a:pt x="20648" y="8574"/>
                    <a:pt x="20582" y="8607"/>
                  </a:cubicBezTo>
                  <a:cubicBezTo>
                    <a:pt x="20415" y="8740"/>
                    <a:pt x="20282" y="8874"/>
                    <a:pt x="20181" y="8974"/>
                  </a:cubicBezTo>
                  <a:cubicBezTo>
                    <a:pt x="20115" y="9007"/>
                    <a:pt x="20048" y="9074"/>
                    <a:pt x="20015" y="9107"/>
                  </a:cubicBezTo>
                  <a:cubicBezTo>
                    <a:pt x="19881" y="9241"/>
                    <a:pt x="19748" y="9408"/>
                    <a:pt x="19614" y="9541"/>
                  </a:cubicBezTo>
                  <a:cubicBezTo>
                    <a:pt x="19581" y="9574"/>
                    <a:pt x="19548" y="9641"/>
                    <a:pt x="19514" y="9641"/>
                  </a:cubicBezTo>
                  <a:cubicBezTo>
                    <a:pt x="19381" y="9841"/>
                    <a:pt x="19247" y="10008"/>
                    <a:pt x="19114" y="10175"/>
                  </a:cubicBezTo>
                  <a:cubicBezTo>
                    <a:pt x="19114" y="10208"/>
                    <a:pt x="19081" y="10208"/>
                    <a:pt x="19081" y="10242"/>
                  </a:cubicBezTo>
                  <a:cubicBezTo>
                    <a:pt x="18947" y="10408"/>
                    <a:pt x="18814" y="10608"/>
                    <a:pt x="18714" y="10809"/>
                  </a:cubicBezTo>
                  <a:cubicBezTo>
                    <a:pt x="18680" y="10809"/>
                    <a:pt x="18680" y="10842"/>
                    <a:pt x="18680" y="10842"/>
                  </a:cubicBezTo>
                  <a:cubicBezTo>
                    <a:pt x="17413" y="13044"/>
                    <a:pt x="17246" y="15645"/>
                    <a:pt x="18213" y="17980"/>
                  </a:cubicBezTo>
                  <a:cubicBezTo>
                    <a:pt x="18447" y="18514"/>
                    <a:pt x="18680" y="18981"/>
                    <a:pt x="19014" y="19448"/>
                  </a:cubicBezTo>
                  <a:cubicBezTo>
                    <a:pt x="18981" y="19548"/>
                    <a:pt x="18847" y="19815"/>
                    <a:pt x="18847" y="19815"/>
                  </a:cubicBezTo>
                  <a:cubicBezTo>
                    <a:pt x="18747" y="20049"/>
                    <a:pt x="18647" y="20282"/>
                    <a:pt x="18547" y="20516"/>
                  </a:cubicBezTo>
                  <a:lnTo>
                    <a:pt x="18480" y="20682"/>
                  </a:lnTo>
                  <a:cubicBezTo>
                    <a:pt x="18380" y="20916"/>
                    <a:pt x="18280" y="21183"/>
                    <a:pt x="18213" y="21416"/>
                  </a:cubicBezTo>
                  <a:cubicBezTo>
                    <a:pt x="17346" y="23885"/>
                    <a:pt x="16912" y="26453"/>
                    <a:pt x="16912" y="29055"/>
                  </a:cubicBezTo>
                  <a:cubicBezTo>
                    <a:pt x="16912" y="29689"/>
                    <a:pt x="16912" y="30289"/>
                    <a:pt x="16979" y="30956"/>
                  </a:cubicBezTo>
                  <a:cubicBezTo>
                    <a:pt x="16979" y="31023"/>
                    <a:pt x="16979" y="31090"/>
                    <a:pt x="16979" y="31123"/>
                  </a:cubicBezTo>
                  <a:cubicBezTo>
                    <a:pt x="16979" y="37461"/>
                    <a:pt x="20148" y="43332"/>
                    <a:pt x="25318" y="47235"/>
                  </a:cubicBezTo>
                  <a:lnTo>
                    <a:pt x="25218" y="47335"/>
                  </a:lnTo>
                  <a:cubicBezTo>
                    <a:pt x="25018" y="47435"/>
                    <a:pt x="24818" y="47568"/>
                    <a:pt x="24618" y="47702"/>
                  </a:cubicBezTo>
                  <a:lnTo>
                    <a:pt x="24485" y="47802"/>
                  </a:lnTo>
                  <a:cubicBezTo>
                    <a:pt x="24251" y="47935"/>
                    <a:pt x="24018" y="48102"/>
                    <a:pt x="23784" y="48235"/>
                  </a:cubicBezTo>
                  <a:lnTo>
                    <a:pt x="23651" y="48335"/>
                  </a:lnTo>
                  <a:cubicBezTo>
                    <a:pt x="23450" y="48502"/>
                    <a:pt x="23250" y="48636"/>
                    <a:pt x="23017" y="48769"/>
                  </a:cubicBezTo>
                  <a:lnTo>
                    <a:pt x="22850" y="48903"/>
                  </a:lnTo>
                  <a:cubicBezTo>
                    <a:pt x="22617" y="49069"/>
                    <a:pt x="22383" y="49269"/>
                    <a:pt x="22150" y="49436"/>
                  </a:cubicBezTo>
                  <a:lnTo>
                    <a:pt x="22016" y="49536"/>
                  </a:lnTo>
                  <a:cubicBezTo>
                    <a:pt x="21816" y="49703"/>
                    <a:pt x="21582" y="49870"/>
                    <a:pt x="21349" y="50103"/>
                  </a:cubicBezTo>
                  <a:lnTo>
                    <a:pt x="21182" y="50237"/>
                  </a:lnTo>
                  <a:cubicBezTo>
                    <a:pt x="20915" y="50437"/>
                    <a:pt x="20682" y="50637"/>
                    <a:pt x="20415" y="50871"/>
                  </a:cubicBezTo>
                  <a:cubicBezTo>
                    <a:pt x="20415" y="50871"/>
                    <a:pt x="20415" y="50904"/>
                    <a:pt x="20382" y="50904"/>
                  </a:cubicBezTo>
                  <a:cubicBezTo>
                    <a:pt x="20148" y="51104"/>
                    <a:pt x="19915" y="51338"/>
                    <a:pt x="19681" y="51571"/>
                  </a:cubicBezTo>
                  <a:lnTo>
                    <a:pt x="19481" y="51771"/>
                  </a:lnTo>
                  <a:cubicBezTo>
                    <a:pt x="19247" y="51971"/>
                    <a:pt x="19014" y="52205"/>
                    <a:pt x="18780" y="52438"/>
                  </a:cubicBezTo>
                  <a:lnTo>
                    <a:pt x="18714" y="52505"/>
                  </a:lnTo>
                  <a:cubicBezTo>
                    <a:pt x="18480" y="52772"/>
                    <a:pt x="18213" y="53039"/>
                    <a:pt x="17980" y="53306"/>
                  </a:cubicBezTo>
                  <a:lnTo>
                    <a:pt x="17780" y="53506"/>
                  </a:lnTo>
                  <a:cubicBezTo>
                    <a:pt x="17580" y="53739"/>
                    <a:pt x="17379" y="53973"/>
                    <a:pt x="17179" y="54206"/>
                  </a:cubicBezTo>
                  <a:lnTo>
                    <a:pt x="17013" y="54373"/>
                  </a:lnTo>
                  <a:cubicBezTo>
                    <a:pt x="16779" y="54673"/>
                    <a:pt x="16546" y="54974"/>
                    <a:pt x="16312" y="55274"/>
                  </a:cubicBezTo>
                  <a:lnTo>
                    <a:pt x="16145" y="55474"/>
                  </a:lnTo>
                  <a:cubicBezTo>
                    <a:pt x="15945" y="55741"/>
                    <a:pt x="15745" y="56008"/>
                    <a:pt x="15545" y="56275"/>
                  </a:cubicBezTo>
                  <a:lnTo>
                    <a:pt x="15378" y="56475"/>
                  </a:lnTo>
                  <a:cubicBezTo>
                    <a:pt x="15145" y="56808"/>
                    <a:pt x="14911" y="57142"/>
                    <a:pt x="14678" y="57509"/>
                  </a:cubicBezTo>
                  <a:lnTo>
                    <a:pt x="14544" y="57709"/>
                  </a:lnTo>
                  <a:cubicBezTo>
                    <a:pt x="14344" y="57976"/>
                    <a:pt x="14177" y="58276"/>
                    <a:pt x="13977" y="58576"/>
                  </a:cubicBezTo>
                  <a:lnTo>
                    <a:pt x="13810" y="58843"/>
                  </a:lnTo>
                  <a:cubicBezTo>
                    <a:pt x="13577" y="59210"/>
                    <a:pt x="13377" y="59577"/>
                    <a:pt x="13143" y="59977"/>
                  </a:cubicBezTo>
                  <a:lnTo>
                    <a:pt x="13076" y="60111"/>
                  </a:lnTo>
                  <a:cubicBezTo>
                    <a:pt x="12876" y="60478"/>
                    <a:pt x="12676" y="60811"/>
                    <a:pt x="12509" y="61145"/>
                  </a:cubicBezTo>
                  <a:lnTo>
                    <a:pt x="12343" y="61478"/>
                  </a:lnTo>
                  <a:cubicBezTo>
                    <a:pt x="12142" y="61879"/>
                    <a:pt x="11942" y="62279"/>
                    <a:pt x="11742" y="62679"/>
                  </a:cubicBezTo>
                  <a:cubicBezTo>
                    <a:pt x="11509" y="63213"/>
                    <a:pt x="11409" y="63780"/>
                    <a:pt x="11442" y="64347"/>
                  </a:cubicBezTo>
                  <a:cubicBezTo>
                    <a:pt x="11142" y="64881"/>
                    <a:pt x="10741" y="65681"/>
                    <a:pt x="10274" y="66615"/>
                  </a:cubicBezTo>
                  <a:cubicBezTo>
                    <a:pt x="9174" y="66649"/>
                    <a:pt x="8140" y="66815"/>
                    <a:pt x="7139" y="67116"/>
                  </a:cubicBezTo>
                  <a:cubicBezTo>
                    <a:pt x="7105" y="67116"/>
                    <a:pt x="7039" y="67149"/>
                    <a:pt x="6972" y="67149"/>
                  </a:cubicBezTo>
                  <a:cubicBezTo>
                    <a:pt x="6839" y="67216"/>
                    <a:pt x="6705" y="67249"/>
                    <a:pt x="6538" y="67316"/>
                  </a:cubicBezTo>
                  <a:cubicBezTo>
                    <a:pt x="6538" y="67316"/>
                    <a:pt x="6505" y="67349"/>
                    <a:pt x="6472" y="67349"/>
                  </a:cubicBezTo>
                  <a:cubicBezTo>
                    <a:pt x="4137" y="68316"/>
                    <a:pt x="2335" y="70485"/>
                    <a:pt x="1201" y="73687"/>
                  </a:cubicBezTo>
                  <a:cubicBezTo>
                    <a:pt x="467" y="75688"/>
                    <a:pt x="67" y="78023"/>
                    <a:pt x="0" y="80492"/>
                  </a:cubicBezTo>
                  <a:cubicBezTo>
                    <a:pt x="0" y="80525"/>
                    <a:pt x="0" y="80559"/>
                    <a:pt x="0" y="80592"/>
                  </a:cubicBezTo>
                  <a:cubicBezTo>
                    <a:pt x="0" y="80592"/>
                    <a:pt x="0" y="81126"/>
                    <a:pt x="0" y="81126"/>
                  </a:cubicBezTo>
                  <a:cubicBezTo>
                    <a:pt x="0" y="81292"/>
                    <a:pt x="0" y="81459"/>
                    <a:pt x="0" y="81626"/>
                  </a:cubicBezTo>
                  <a:lnTo>
                    <a:pt x="0" y="81826"/>
                  </a:lnTo>
                  <a:cubicBezTo>
                    <a:pt x="0" y="82060"/>
                    <a:pt x="0" y="82293"/>
                    <a:pt x="34" y="82527"/>
                  </a:cubicBezTo>
                  <a:lnTo>
                    <a:pt x="34" y="82660"/>
                  </a:lnTo>
                  <a:cubicBezTo>
                    <a:pt x="34" y="82827"/>
                    <a:pt x="34" y="83027"/>
                    <a:pt x="67" y="83227"/>
                  </a:cubicBezTo>
                  <a:lnTo>
                    <a:pt x="67" y="83461"/>
                  </a:lnTo>
                  <a:cubicBezTo>
                    <a:pt x="100" y="83627"/>
                    <a:pt x="100" y="83761"/>
                    <a:pt x="134" y="83928"/>
                  </a:cubicBezTo>
                  <a:lnTo>
                    <a:pt x="167" y="84194"/>
                  </a:lnTo>
                  <a:cubicBezTo>
                    <a:pt x="167" y="84361"/>
                    <a:pt x="201" y="84495"/>
                    <a:pt x="201" y="84661"/>
                  </a:cubicBezTo>
                  <a:lnTo>
                    <a:pt x="234" y="84928"/>
                  </a:lnTo>
                  <a:cubicBezTo>
                    <a:pt x="267" y="85095"/>
                    <a:pt x="301" y="85262"/>
                    <a:pt x="301" y="85429"/>
                  </a:cubicBezTo>
                  <a:lnTo>
                    <a:pt x="334" y="85662"/>
                  </a:lnTo>
                  <a:cubicBezTo>
                    <a:pt x="401" y="85896"/>
                    <a:pt x="434" y="86129"/>
                    <a:pt x="467" y="86363"/>
                  </a:cubicBezTo>
                  <a:lnTo>
                    <a:pt x="501" y="86496"/>
                  </a:lnTo>
                  <a:cubicBezTo>
                    <a:pt x="534" y="86696"/>
                    <a:pt x="567" y="86896"/>
                    <a:pt x="634" y="87130"/>
                  </a:cubicBezTo>
                  <a:lnTo>
                    <a:pt x="668" y="87363"/>
                  </a:lnTo>
                  <a:cubicBezTo>
                    <a:pt x="701" y="87530"/>
                    <a:pt x="768" y="87697"/>
                    <a:pt x="801" y="87864"/>
                  </a:cubicBezTo>
                  <a:lnTo>
                    <a:pt x="868" y="88131"/>
                  </a:lnTo>
                  <a:cubicBezTo>
                    <a:pt x="901" y="88297"/>
                    <a:pt x="934" y="88464"/>
                    <a:pt x="968" y="88598"/>
                  </a:cubicBezTo>
                  <a:lnTo>
                    <a:pt x="1068" y="88864"/>
                  </a:lnTo>
                  <a:cubicBezTo>
                    <a:pt x="1101" y="89065"/>
                    <a:pt x="1168" y="89231"/>
                    <a:pt x="1201" y="89398"/>
                  </a:cubicBezTo>
                  <a:lnTo>
                    <a:pt x="1268" y="89632"/>
                  </a:lnTo>
                  <a:cubicBezTo>
                    <a:pt x="1368" y="89865"/>
                    <a:pt x="1435" y="90132"/>
                    <a:pt x="1501" y="90366"/>
                  </a:cubicBezTo>
                  <a:cubicBezTo>
                    <a:pt x="1501" y="90366"/>
                    <a:pt x="1535" y="90399"/>
                    <a:pt x="1535" y="90399"/>
                  </a:cubicBezTo>
                  <a:cubicBezTo>
                    <a:pt x="1602" y="90632"/>
                    <a:pt x="1702" y="90866"/>
                    <a:pt x="1768" y="91099"/>
                  </a:cubicBezTo>
                  <a:lnTo>
                    <a:pt x="1868" y="91333"/>
                  </a:lnTo>
                  <a:cubicBezTo>
                    <a:pt x="1935" y="91533"/>
                    <a:pt x="2002" y="91700"/>
                    <a:pt x="2069" y="91867"/>
                  </a:cubicBezTo>
                  <a:lnTo>
                    <a:pt x="2169" y="92134"/>
                  </a:lnTo>
                  <a:cubicBezTo>
                    <a:pt x="2235" y="92300"/>
                    <a:pt x="2302" y="92434"/>
                    <a:pt x="2369" y="92601"/>
                  </a:cubicBezTo>
                  <a:lnTo>
                    <a:pt x="2502" y="92901"/>
                  </a:lnTo>
                  <a:cubicBezTo>
                    <a:pt x="2569" y="93068"/>
                    <a:pt x="2636" y="93234"/>
                    <a:pt x="2736" y="93368"/>
                  </a:cubicBezTo>
                  <a:lnTo>
                    <a:pt x="2836" y="93635"/>
                  </a:lnTo>
                  <a:cubicBezTo>
                    <a:pt x="2936" y="93835"/>
                    <a:pt x="3036" y="94068"/>
                    <a:pt x="3169" y="94302"/>
                  </a:cubicBezTo>
                  <a:cubicBezTo>
                    <a:pt x="3169" y="94302"/>
                    <a:pt x="3203" y="94335"/>
                    <a:pt x="3203" y="94368"/>
                  </a:cubicBezTo>
                  <a:cubicBezTo>
                    <a:pt x="3336" y="94602"/>
                    <a:pt x="3436" y="94869"/>
                    <a:pt x="3570" y="95102"/>
                  </a:cubicBezTo>
                  <a:lnTo>
                    <a:pt x="3703" y="95336"/>
                  </a:lnTo>
                  <a:cubicBezTo>
                    <a:pt x="3803" y="95503"/>
                    <a:pt x="3903" y="95669"/>
                    <a:pt x="4003" y="95836"/>
                  </a:cubicBezTo>
                  <a:lnTo>
                    <a:pt x="4170" y="96103"/>
                  </a:lnTo>
                  <a:cubicBezTo>
                    <a:pt x="4237" y="96236"/>
                    <a:pt x="4337" y="96403"/>
                    <a:pt x="4437" y="96570"/>
                  </a:cubicBezTo>
                  <a:lnTo>
                    <a:pt x="4604" y="96837"/>
                  </a:lnTo>
                  <a:cubicBezTo>
                    <a:pt x="4704" y="97004"/>
                    <a:pt x="4804" y="97137"/>
                    <a:pt x="4937" y="97304"/>
                  </a:cubicBezTo>
                  <a:lnTo>
                    <a:pt x="5104" y="97537"/>
                  </a:lnTo>
                  <a:cubicBezTo>
                    <a:pt x="5237" y="97738"/>
                    <a:pt x="5371" y="97971"/>
                    <a:pt x="5504" y="98171"/>
                  </a:cubicBezTo>
                  <a:lnTo>
                    <a:pt x="5571" y="98271"/>
                  </a:lnTo>
                  <a:cubicBezTo>
                    <a:pt x="5771" y="98505"/>
                    <a:pt x="5938" y="98738"/>
                    <a:pt x="6105" y="98972"/>
                  </a:cubicBezTo>
                  <a:lnTo>
                    <a:pt x="6272" y="99172"/>
                  </a:lnTo>
                  <a:cubicBezTo>
                    <a:pt x="6405" y="99339"/>
                    <a:pt x="6538" y="99472"/>
                    <a:pt x="6672" y="99672"/>
                  </a:cubicBezTo>
                  <a:lnTo>
                    <a:pt x="6872" y="99906"/>
                  </a:lnTo>
                  <a:cubicBezTo>
                    <a:pt x="7005" y="100039"/>
                    <a:pt x="7105" y="100206"/>
                    <a:pt x="7272" y="100373"/>
                  </a:cubicBezTo>
                  <a:lnTo>
                    <a:pt x="7472" y="100606"/>
                  </a:lnTo>
                  <a:cubicBezTo>
                    <a:pt x="7606" y="100740"/>
                    <a:pt x="7739" y="100906"/>
                    <a:pt x="7873" y="101040"/>
                  </a:cubicBezTo>
                  <a:lnTo>
                    <a:pt x="8106" y="101273"/>
                  </a:lnTo>
                  <a:cubicBezTo>
                    <a:pt x="8273" y="101440"/>
                    <a:pt x="8440" y="101607"/>
                    <a:pt x="8640" y="101807"/>
                  </a:cubicBezTo>
                  <a:lnTo>
                    <a:pt x="8740" y="101941"/>
                  </a:lnTo>
                  <a:cubicBezTo>
                    <a:pt x="8940" y="102141"/>
                    <a:pt x="9174" y="102374"/>
                    <a:pt x="9407" y="102574"/>
                  </a:cubicBezTo>
                  <a:lnTo>
                    <a:pt x="9607" y="102741"/>
                  </a:lnTo>
                  <a:cubicBezTo>
                    <a:pt x="9774" y="102908"/>
                    <a:pt x="9941" y="103041"/>
                    <a:pt x="10108" y="103208"/>
                  </a:cubicBezTo>
                  <a:lnTo>
                    <a:pt x="10374" y="103408"/>
                  </a:lnTo>
                  <a:cubicBezTo>
                    <a:pt x="10508" y="103542"/>
                    <a:pt x="10675" y="103675"/>
                    <a:pt x="10841" y="103842"/>
                  </a:cubicBezTo>
                  <a:lnTo>
                    <a:pt x="11108" y="104042"/>
                  </a:lnTo>
                  <a:cubicBezTo>
                    <a:pt x="11275" y="104175"/>
                    <a:pt x="11442" y="104309"/>
                    <a:pt x="11609" y="104442"/>
                  </a:cubicBezTo>
                  <a:lnTo>
                    <a:pt x="11909" y="104642"/>
                  </a:lnTo>
                  <a:cubicBezTo>
                    <a:pt x="12076" y="104809"/>
                    <a:pt x="12276" y="104943"/>
                    <a:pt x="12509" y="105109"/>
                  </a:cubicBezTo>
                  <a:lnTo>
                    <a:pt x="12676" y="105243"/>
                  </a:lnTo>
                  <a:cubicBezTo>
                    <a:pt x="12943" y="105410"/>
                    <a:pt x="13243" y="105610"/>
                    <a:pt x="13510" y="105810"/>
                  </a:cubicBezTo>
                  <a:lnTo>
                    <a:pt x="13710" y="105943"/>
                  </a:lnTo>
                  <a:cubicBezTo>
                    <a:pt x="13944" y="106077"/>
                    <a:pt x="14144" y="106210"/>
                    <a:pt x="14377" y="106344"/>
                  </a:cubicBezTo>
                  <a:lnTo>
                    <a:pt x="14678" y="106544"/>
                  </a:lnTo>
                  <a:cubicBezTo>
                    <a:pt x="14878" y="106644"/>
                    <a:pt x="15044" y="106744"/>
                    <a:pt x="15245" y="106877"/>
                  </a:cubicBezTo>
                  <a:cubicBezTo>
                    <a:pt x="15345" y="106944"/>
                    <a:pt x="15478" y="107011"/>
                    <a:pt x="15578" y="107078"/>
                  </a:cubicBezTo>
                  <a:cubicBezTo>
                    <a:pt x="15778" y="107178"/>
                    <a:pt x="15978" y="107278"/>
                    <a:pt x="16179" y="107378"/>
                  </a:cubicBezTo>
                  <a:lnTo>
                    <a:pt x="16512" y="107578"/>
                  </a:lnTo>
                  <a:cubicBezTo>
                    <a:pt x="16746" y="107678"/>
                    <a:pt x="16979" y="107811"/>
                    <a:pt x="17213" y="107911"/>
                  </a:cubicBezTo>
                  <a:lnTo>
                    <a:pt x="17480" y="108045"/>
                  </a:lnTo>
                  <a:cubicBezTo>
                    <a:pt x="17780" y="108212"/>
                    <a:pt x="18113" y="108378"/>
                    <a:pt x="18447" y="108512"/>
                  </a:cubicBezTo>
                  <a:lnTo>
                    <a:pt x="18647" y="108612"/>
                  </a:lnTo>
                  <a:cubicBezTo>
                    <a:pt x="18914" y="108712"/>
                    <a:pt x="19181" y="108845"/>
                    <a:pt x="19448" y="108946"/>
                  </a:cubicBezTo>
                  <a:lnTo>
                    <a:pt x="19815" y="109112"/>
                  </a:lnTo>
                  <a:cubicBezTo>
                    <a:pt x="20048" y="109179"/>
                    <a:pt x="20282" y="109279"/>
                    <a:pt x="20515" y="109379"/>
                  </a:cubicBezTo>
                  <a:lnTo>
                    <a:pt x="20882" y="109513"/>
                  </a:lnTo>
                  <a:cubicBezTo>
                    <a:pt x="21115" y="109613"/>
                    <a:pt x="21349" y="109679"/>
                    <a:pt x="21582" y="109779"/>
                  </a:cubicBezTo>
                  <a:lnTo>
                    <a:pt x="21983" y="109913"/>
                  </a:lnTo>
                  <a:cubicBezTo>
                    <a:pt x="22250" y="110013"/>
                    <a:pt x="22516" y="110080"/>
                    <a:pt x="22783" y="110180"/>
                  </a:cubicBezTo>
                  <a:lnTo>
                    <a:pt x="23084" y="110280"/>
                  </a:lnTo>
                  <a:cubicBezTo>
                    <a:pt x="23484" y="110380"/>
                    <a:pt x="23851" y="110513"/>
                    <a:pt x="24218" y="110613"/>
                  </a:cubicBezTo>
                  <a:lnTo>
                    <a:pt x="24418" y="110680"/>
                  </a:lnTo>
                  <a:cubicBezTo>
                    <a:pt x="24751" y="110747"/>
                    <a:pt x="25085" y="110847"/>
                    <a:pt x="25385" y="110914"/>
                  </a:cubicBezTo>
                  <a:cubicBezTo>
                    <a:pt x="25519" y="110947"/>
                    <a:pt x="25819" y="111014"/>
                    <a:pt x="25819" y="111014"/>
                  </a:cubicBezTo>
                  <a:cubicBezTo>
                    <a:pt x="26086" y="111080"/>
                    <a:pt x="26353" y="111147"/>
                    <a:pt x="26619" y="111214"/>
                  </a:cubicBezTo>
                  <a:cubicBezTo>
                    <a:pt x="26753" y="111247"/>
                    <a:pt x="26920" y="111281"/>
                    <a:pt x="27053" y="111314"/>
                  </a:cubicBezTo>
                  <a:cubicBezTo>
                    <a:pt x="27320" y="111381"/>
                    <a:pt x="27587" y="111414"/>
                    <a:pt x="27854" y="111481"/>
                  </a:cubicBezTo>
                  <a:cubicBezTo>
                    <a:pt x="28020" y="111514"/>
                    <a:pt x="28154" y="111547"/>
                    <a:pt x="28321" y="111581"/>
                  </a:cubicBezTo>
                  <a:cubicBezTo>
                    <a:pt x="28621" y="111614"/>
                    <a:pt x="28921" y="111681"/>
                    <a:pt x="29188" y="111714"/>
                  </a:cubicBezTo>
                  <a:lnTo>
                    <a:pt x="29588" y="111781"/>
                  </a:lnTo>
                  <a:cubicBezTo>
                    <a:pt x="30022" y="111881"/>
                    <a:pt x="30455" y="111948"/>
                    <a:pt x="30889" y="111981"/>
                  </a:cubicBezTo>
                  <a:lnTo>
                    <a:pt x="31056" y="112014"/>
                  </a:lnTo>
                  <a:cubicBezTo>
                    <a:pt x="31423" y="112081"/>
                    <a:pt x="31823" y="112114"/>
                    <a:pt x="32223" y="112181"/>
                  </a:cubicBezTo>
                  <a:lnTo>
                    <a:pt x="32690" y="112215"/>
                  </a:lnTo>
                  <a:cubicBezTo>
                    <a:pt x="32991" y="112248"/>
                    <a:pt x="33291" y="112281"/>
                    <a:pt x="33624" y="112315"/>
                  </a:cubicBezTo>
                  <a:cubicBezTo>
                    <a:pt x="33791" y="112315"/>
                    <a:pt x="33958" y="112348"/>
                    <a:pt x="34125" y="112348"/>
                  </a:cubicBezTo>
                  <a:cubicBezTo>
                    <a:pt x="34425" y="112381"/>
                    <a:pt x="34725" y="112415"/>
                    <a:pt x="35025" y="112415"/>
                  </a:cubicBezTo>
                  <a:cubicBezTo>
                    <a:pt x="35192" y="112448"/>
                    <a:pt x="35392" y="112448"/>
                    <a:pt x="35559" y="112448"/>
                  </a:cubicBezTo>
                  <a:cubicBezTo>
                    <a:pt x="35893" y="112481"/>
                    <a:pt x="36226" y="112481"/>
                    <a:pt x="36526" y="112515"/>
                  </a:cubicBezTo>
                  <a:lnTo>
                    <a:pt x="36993" y="112548"/>
                  </a:lnTo>
                  <a:cubicBezTo>
                    <a:pt x="37494" y="112548"/>
                    <a:pt x="37994" y="112581"/>
                    <a:pt x="38461" y="112581"/>
                  </a:cubicBezTo>
                  <a:lnTo>
                    <a:pt x="41196" y="112581"/>
                  </a:lnTo>
                  <a:cubicBezTo>
                    <a:pt x="41697" y="112581"/>
                    <a:pt x="42197" y="112548"/>
                    <a:pt x="42664" y="112548"/>
                  </a:cubicBezTo>
                  <a:lnTo>
                    <a:pt x="43165" y="112515"/>
                  </a:lnTo>
                  <a:cubicBezTo>
                    <a:pt x="43465" y="112481"/>
                    <a:pt x="43798" y="112481"/>
                    <a:pt x="44132" y="112448"/>
                  </a:cubicBezTo>
                  <a:cubicBezTo>
                    <a:pt x="44332" y="112448"/>
                    <a:pt x="44499" y="112448"/>
                    <a:pt x="44666" y="112415"/>
                  </a:cubicBezTo>
                  <a:cubicBezTo>
                    <a:pt x="44966" y="112415"/>
                    <a:pt x="45266" y="112381"/>
                    <a:pt x="45566" y="112348"/>
                  </a:cubicBezTo>
                  <a:lnTo>
                    <a:pt x="46100" y="112315"/>
                  </a:lnTo>
                  <a:cubicBezTo>
                    <a:pt x="46400" y="112281"/>
                    <a:pt x="46700" y="112248"/>
                    <a:pt x="47001" y="112215"/>
                  </a:cubicBezTo>
                  <a:lnTo>
                    <a:pt x="47468" y="112181"/>
                  </a:lnTo>
                  <a:cubicBezTo>
                    <a:pt x="47868" y="112114"/>
                    <a:pt x="48268" y="112081"/>
                    <a:pt x="48668" y="112014"/>
                  </a:cubicBezTo>
                  <a:lnTo>
                    <a:pt x="48802" y="111981"/>
                  </a:lnTo>
                  <a:cubicBezTo>
                    <a:pt x="49236" y="111948"/>
                    <a:pt x="49669" y="111881"/>
                    <a:pt x="50103" y="111781"/>
                  </a:cubicBezTo>
                  <a:lnTo>
                    <a:pt x="50470" y="111714"/>
                  </a:lnTo>
                  <a:cubicBezTo>
                    <a:pt x="50770" y="111681"/>
                    <a:pt x="51070" y="111614"/>
                    <a:pt x="51370" y="111581"/>
                  </a:cubicBezTo>
                  <a:lnTo>
                    <a:pt x="51837" y="111481"/>
                  </a:lnTo>
                  <a:cubicBezTo>
                    <a:pt x="52104" y="111414"/>
                    <a:pt x="52371" y="111381"/>
                    <a:pt x="52638" y="111314"/>
                  </a:cubicBezTo>
                  <a:cubicBezTo>
                    <a:pt x="52771" y="111281"/>
                    <a:pt x="52938" y="111247"/>
                    <a:pt x="53105" y="111214"/>
                  </a:cubicBezTo>
                  <a:cubicBezTo>
                    <a:pt x="53372" y="111147"/>
                    <a:pt x="53639" y="111080"/>
                    <a:pt x="53872" y="111014"/>
                  </a:cubicBezTo>
                  <a:cubicBezTo>
                    <a:pt x="53872" y="111014"/>
                    <a:pt x="54172" y="110947"/>
                    <a:pt x="54306" y="110914"/>
                  </a:cubicBezTo>
                  <a:cubicBezTo>
                    <a:pt x="54639" y="110847"/>
                    <a:pt x="54940" y="110747"/>
                    <a:pt x="55273" y="110680"/>
                  </a:cubicBezTo>
                  <a:lnTo>
                    <a:pt x="55473" y="110613"/>
                  </a:lnTo>
                  <a:cubicBezTo>
                    <a:pt x="55840" y="110513"/>
                    <a:pt x="56241" y="110380"/>
                    <a:pt x="56574" y="110280"/>
                  </a:cubicBezTo>
                  <a:cubicBezTo>
                    <a:pt x="56674" y="110246"/>
                    <a:pt x="56908" y="110180"/>
                    <a:pt x="56908" y="110180"/>
                  </a:cubicBezTo>
                  <a:cubicBezTo>
                    <a:pt x="57175" y="110080"/>
                    <a:pt x="57441" y="110013"/>
                    <a:pt x="57708" y="109913"/>
                  </a:cubicBezTo>
                  <a:cubicBezTo>
                    <a:pt x="57842" y="109880"/>
                    <a:pt x="57975" y="109813"/>
                    <a:pt x="58109" y="109779"/>
                  </a:cubicBezTo>
                  <a:cubicBezTo>
                    <a:pt x="58342" y="109679"/>
                    <a:pt x="58576" y="109613"/>
                    <a:pt x="58776" y="109513"/>
                  </a:cubicBezTo>
                  <a:cubicBezTo>
                    <a:pt x="58942" y="109479"/>
                    <a:pt x="59076" y="109413"/>
                    <a:pt x="59209" y="109379"/>
                  </a:cubicBezTo>
                  <a:cubicBezTo>
                    <a:pt x="59443" y="109279"/>
                    <a:pt x="59643" y="109179"/>
                    <a:pt x="59876" y="109112"/>
                  </a:cubicBezTo>
                  <a:cubicBezTo>
                    <a:pt x="59876" y="109112"/>
                    <a:pt x="60143" y="108979"/>
                    <a:pt x="60243" y="108946"/>
                  </a:cubicBezTo>
                  <a:cubicBezTo>
                    <a:pt x="60510" y="108845"/>
                    <a:pt x="60777" y="108712"/>
                    <a:pt x="61044" y="108612"/>
                  </a:cubicBezTo>
                  <a:lnTo>
                    <a:pt x="61244" y="108512"/>
                  </a:lnTo>
                  <a:cubicBezTo>
                    <a:pt x="61578" y="108378"/>
                    <a:pt x="61911" y="108212"/>
                    <a:pt x="62245" y="108045"/>
                  </a:cubicBezTo>
                  <a:lnTo>
                    <a:pt x="62478" y="107911"/>
                  </a:lnTo>
                  <a:cubicBezTo>
                    <a:pt x="62712" y="107811"/>
                    <a:pt x="62945" y="107678"/>
                    <a:pt x="63179" y="107578"/>
                  </a:cubicBezTo>
                  <a:lnTo>
                    <a:pt x="63512" y="107378"/>
                  </a:lnTo>
                  <a:cubicBezTo>
                    <a:pt x="63713" y="107278"/>
                    <a:pt x="63913" y="107178"/>
                    <a:pt x="64113" y="107078"/>
                  </a:cubicBezTo>
                  <a:lnTo>
                    <a:pt x="64446" y="106877"/>
                  </a:lnTo>
                  <a:cubicBezTo>
                    <a:pt x="64647" y="106744"/>
                    <a:pt x="64847" y="106644"/>
                    <a:pt x="65013" y="106544"/>
                  </a:cubicBezTo>
                  <a:lnTo>
                    <a:pt x="65347" y="106344"/>
                  </a:lnTo>
                  <a:cubicBezTo>
                    <a:pt x="65547" y="106210"/>
                    <a:pt x="65747" y="106077"/>
                    <a:pt x="65981" y="105943"/>
                  </a:cubicBezTo>
                  <a:lnTo>
                    <a:pt x="66181" y="105810"/>
                  </a:lnTo>
                  <a:cubicBezTo>
                    <a:pt x="66481" y="105610"/>
                    <a:pt x="66748" y="105410"/>
                    <a:pt x="66982" y="105243"/>
                  </a:cubicBezTo>
                  <a:lnTo>
                    <a:pt x="67215" y="105109"/>
                  </a:lnTo>
                  <a:cubicBezTo>
                    <a:pt x="67415" y="104943"/>
                    <a:pt x="67615" y="104809"/>
                    <a:pt x="67782" y="104642"/>
                  </a:cubicBezTo>
                  <a:lnTo>
                    <a:pt x="68082" y="104442"/>
                  </a:lnTo>
                  <a:cubicBezTo>
                    <a:pt x="68249" y="104309"/>
                    <a:pt x="68416" y="104175"/>
                    <a:pt x="68583" y="104042"/>
                  </a:cubicBezTo>
                  <a:cubicBezTo>
                    <a:pt x="68683" y="103975"/>
                    <a:pt x="68749" y="103909"/>
                    <a:pt x="68850" y="103809"/>
                  </a:cubicBezTo>
                  <a:cubicBezTo>
                    <a:pt x="69016" y="103708"/>
                    <a:pt x="69183" y="103575"/>
                    <a:pt x="69350" y="103408"/>
                  </a:cubicBezTo>
                  <a:lnTo>
                    <a:pt x="69583" y="103208"/>
                  </a:lnTo>
                  <a:cubicBezTo>
                    <a:pt x="69750" y="103041"/>
                    <a:pt x="69917" y="102908"/>
                    <a:pt x="70084" y="102741"/>
                  </a:cubicBezTo>
                  <a:lnTo>
                    <a:pt x="70284" y="102574"/>
                  </a:lnTo>
                  <a:cubicBezTo>
                    <a:pt x="70517" y="102341"/>
                    <a:pt x="70751" y="102141"/>
                    <a:pt x="70951" y="101941"/>
                  </a:cubicBezTo>
                  <a:lnTo>
                    <a:pt x="71084" y="101807"/>
                  </a:lnTo>
                  <a:cubicBezTo>
                    <a:pt x="71251" y="101640"/>
                    <a:pt x="71418" y="101440"/>
                    <a:pt x="71585" y="101273"/>
                  </a:cubicBezTo>
                  <a:cubicBezTo>
                    <a:pt x="71652" y="101207"/>
                    <a:pt x="71718" y="101140"/>
                    <a:pt x="71818" y="101040"/>
                  </a:cubicBezTo>
                  <a:cubicBezTo>
                    <a:pt x="71952" y="100906"/>
                    <a:pt x="72085" y="100740"/>
                    <a:pt x="72219" y="100606"/>
                  </a:cubicBezTo>
                  <a:lnTo>
                    <a:pt x="72452" y="100339"/>
                  </a:lnTo>
                  <a:cubicBezTo>
                    <a:pt x="72586" y="100206"/>
                    <a:pt x="72686" y="100039"/>
                    <a:pt x="72819" y="99906"/>
                  </a:cubicBezTo>
                  <a:lnTo>
                    <a:pt x="73019" y="99639"/>
                  </a:lnTo>
                  <a:cubicBezTo>
                    <a:pt x="73153" y="99505"/>
                    <a:pt x="73286" y="99339"/>
                    <a:pt x="73419" y="99172"/>
                  </a:cubicBezTo>
                  <a:lnTo>
                    <a:pt x="73586" y="98972"/>
                  </a:lnTo>
                  <a:cubicBezTo>
                    <a:pt x="73753" y="98738"/>
                    <a:pt x="73953" y="98505"/>
                    <a:pt x="74120" y="98238"/>
                  </a:cubicBezTo>
                  <a:lnTo>
                    <a:pt x="74187" y="98138"/>
                  </a:lnTo>
                  <a:cubicBezTo>
                    <a:pt x="74320" y="97938"/>
                    <a:pt x="74487" y="97738"/>
                    <a:pt x="74587" y="97571"/>
                  </a:cubicBezTo>
                  <a:lnTo>
                    <a:pt x="74787" y="97304"/>
                  </a:lnTo>
                  <a:cubicBezTo>
                    <a:pt x="74887" y="97137"/>
                    <a:pt x="74987" y="97004"/>
                    <a:pt x="75087" y="96837"/>
                  </a:cubicBezTo>
                  <a:cubicBezTo>
                    <a:pt x="75154" y="96737"/>
                    <a:pt x="75187" y="96637"/>
                    <a:pt x="75254" y="96570"/>
                  </a:cubicBezTo>
                  <a:cubicBezTo>
                    <a:pt x="75354" y="96403"/>
                    <a:pt x="75454" y="96236"/>
                    <a:pt x="75521" y="96103"/>
                  </a:cubicBezTo>
                  <a:lnTo>
                    <a:pt x="75688" y="95836"/>
                  </a:lnTo>
                  <a:cubicBezTo>
                    <a:pt x="75788" y="95669"/>
                    <a:pt x="75888" y="95503"/>
                    <a:pt x="75988" y="95302"/>
                  </a:cubicBezTo>
                  <a:lnTo>
                    <a:pt x="76121" y="95102"/>
                  </a:lnTo>
                  <a:cubicBezTo>
                    <a:pt x="76255" y="94869"/>
                    <a:pt x="76355" y="94635"/>
                    <a:pt x="76488" y="94368"/>
                  </a:cubicBezTo>
                  <a:cubicBezTo>
                    <a:pt x="76488" y="94368"/>
                    <a:pt x="76522" y="94335"/>
                    <a:pt x="76522" y="94302"/>
                  </a:cubicBezTo>
                  <a:cubicBezTo>
                    <a:pt x="76655" y="94102"/>
                    <a:pt x="76755" y="93868"/>
                    <a:pt x="76855" y="93635"/>
                  </a:cubicBezTo>
                  <a:lnTo>
                    <a:pt x="76989" y="93401"/>
                  </a:lnTo>
                  <a:cubicBezTo>
                    <a:pt x="77055" y="93234"/>
                    <a:pt x="77122" y="93068"/>
                    <a:pt x="77189" y="92901"/>
                  </a:cubicBezTo>
                  <a:cubicBezTo>
                    <a:pt x="77256" y="92801"/>
                    <a:pt x="77289" y="92701"/>
                    <a:pt x="77322" y="92601"/>
                  </a:cubicBezTo>
                  <a:cubicBezTo>
                    <a:pt x="77389" y="92434"/>
                    <a:pt x="77456" y="92300"/>
                    <a:pt x="77522" y="92134"/>
                  </a:cubicBezTo>
                  <a:lnTo>
                    <a:pt x="77622" y="91867"/>
                  </a:lnTo>
                  <a:cubicBezTo>
                    <a:pt x="77689" y="91700"/>
                    <a:pt x="77756" y="91533"/>
                    <a:pt x="77823" y="91366"/>
                  </a:cubicBezTo>
                  <a:lnTo>
                    <a:pt x="77923" y="91099"/>
                  </a:lnTo>
                  <a:cubicBezTo>
                    <a:pt x="77989" y="90899"/>
                    <a:pt x="78089" y="90666"/>
                    <a:pt x="78156" y="90432"/>
                  </a:cubicBezTo>
                  <a:cubicBezTo>
                    <a:pt x="78156" y="90399"/>
                    <a:pt x="78190" y="90399"/>
                    <a:pt x="78190" y="90366"/>
                  </a:cubicBezTo>
                  <a:cubicBezTo>
                    <a:pt x="78256" y="90132"/>
                    <a:pt x="78356" y="89865"/>
                    <a:pt x="78423" y="89632"/>
                  </a:cubicBezTo>
                  <a:lnTo>
                    <a:pt x="78490" y="89398"/>
                  </a:lnTo>
                  <a:cubicBezTo>
                    <a:pt x="78556" y="89231"/>
                    <a:pt x="78590" y="89065"/>
                    <a:pt x="78623" y="88898"/>
                  </a:cubicBezTo>
                  <a:lnTo>
                    <a:pt x="78723" y="88598"/>
                  </a:lnTo>
                  <a:cubicBezTo>
                    <a:pt x="78757" y="88431"/>
                    <a:pt x="78790" y="88297"/>
                    <a:pt x="78823" y="88131"/>
                  </a:cubicBezTo>
                  <a:lnTo>
                    <a:pt x="78890" y="87864"/>
                  </a:lnTo>
                  <a:cubicBezTo>
                    <a:pt x="78957" y="87697"/>
                    <a:pt x="78990" y="87530"/>
                    <a:pt x="79023" y="87363"/>
                  </a:cubicBezTo>
                  <a:lnTo>
                    <a:pt x="79090" y="87097"/>
                  </a:lnTo>
                  <a:cubicBezTo>
                    <a:pt x="79124" y="86896"/>
                    <a:pt x="79157" y="86696"/>
                    <a:pt x="79190" y="86463"/>
                  </a:cubicBezTo>
                  <a:lnTo>
                    <a:pt x="79224" y="86363"/>
                  </a:lnTo>
                  <a:cubicBezTo>
                    <a:pt x="79257" y="86129"/>
                    <a:pt x="79324" y="85896"/>
                    <a:pt x="79357" y="85662"/>
                  </a:cubicBezTo>
                  <a:lnTo>
                    <a:pt x="79390" y="85429"/>
                  </a:lnTo>
                  <a:cubicBezTo>
                    <a:pt x="79390" y="85262"/>
                    <a:pt x="79424" y="85095"/>
                    <a:pt x="79457" y="84928"/>
                  </a:cubicBezTo>
                  <a:lnTo>
                    <a:pt x="79490" y="84661"/>
                  </a:lnTo>
                  <a:cubicBezTo>
                    <a:pt x="79490" y="84528"/>
                    <a:pt x="79524" y="84361"/>
                    <a:pt x="79557" y="84194"/>
                  </a:cubicBezTo>
                  <a:lnTo>
                    <a:pt x="79557" y="83928"/>
                  </a:lnTo>
                  <a:cubicBezTo>
                    <a:pt x="79591" y="83761"/>
                    <a:pt x="79591" y="83627"/>
                    <a:pt x="79624" y="83461"/>
                  </a:cubicBezTo>
                  <a:lnTo>
                    <a:pt x="79624" y="83227"/>
                  </a:lnTo>
                  <a:cubicBezTo>
                    <a:pt x="79657" y="83027"/>
                    <a:pt x="79657" y="82827"/>
                    <a:pt x="79657" y="82627"/>
                  </a:cubicBezTo>
                  <a:lnTo>
                    <a:pt x="79691" y="82527"/>
                  </a:lnTo>
                  <a:cubicBezTo>
                    <a:pt x="79691" y="82293"/>
                    <a:pt x="79691" y="82060"/>
                    <a:pt x="79691" y="81826"/>
                  </a:cubicBezTo>
                  <a:lnTo>
                    <a:pt x="79691" y="81626"/>
                  </a:lnTo>
                  <a:cubicBezTo>
                    <a:pt x="79724" y="81459"/>
                    <a:pt x="79724" y="81292"/>
                    <a:pt x="79724" y="81126"/>
                  </a:cubicBezTo>
                  <a:lnTo>
                    <a:pt x="79691" y="80625"/>
                  </a:lnTo>
                  <a:cubicBezTo>
                    <a:pt x="79691" y="80625"/>
                    <a:pt x="79691" y="80525"/>
                    <a:pt x="79691" y="80492"/>
                  </a:cubicBezTo>
                  <a:cubicBezTo>
                    <a:pt x="79624" y="78023"/>
                    <a:pt x="79224" y="75688"/>
                    <a:pt x="78523" y="73687"/>
                  </a:cubicBezTo>
                  <a:cubicBezTo>
                    <a:pt x="77356" y="70485"/>
                    <a:pt x="75554" y="68316"/>
                    <a:pt x="73219" y="67349"/>
                  </a:cubicBezTo>
                  <a:cubicBezTo>
                    <a:pt x="73186" y="67349"/>
                    <a:pt x="73186" y="67316"/>
                    <a:pt x="73153" y="67316"/>
                  </a:cubicBezTo>
                  <a:cubicBezTo>
                    <a:pt x="72986" y="67249"/>
                    <a:pt x="72819" y="67216"/>
                    <a:pt x="72686" y="67149"/>
                  </a:cubicBezTo>
                  <a:cubicBezTo>
                    <a:pt x="72652" y="67149"/>
                    <a:pt x="72552" y="67116"/>
                    <a:pt x="72519" y="67116"/>
                  </a:cubicBezTo>
                  <a:cubicBezTo>
                    <a:pt x="71752" y="66882"/>
                    <a:pt x="70951" y="66749"/>
                    <a:pt x="70117" y="66649"/>
                  </a:cubicBezTo>
                  <a:cubicBezTo>
                    <a:pt x="68983" y="64314"/>
                    <a:pt x="67916" y="62279"/>
                    <a:pt x="67849" y="62145"/>
                  </a:cubicBezTo>
                  <a:cubicBezTo>
                    <a:pt x="67849" y="62145"/>
                    <a:pt x="66648" y="59910"/>
                    <a:pt x="66648" y="59910"/>
                  </a:cubicBezTo>
                  <a:cubicBezTo>
                    <a:pt x="66515" y="59644"/>
                    <a:pt x="66348" y="59410"/>
                    <a:pt x="66148" y="59210"/>
                  </a:cubicBezTo>
                  <a:cubicBezTo>
                    <a:pt x="66148" y="59210"/>
                    <a:pt x="65981" y="58943"/>
                    <a:pt x="65981" y="58943"/>
                  </a:cubicBezTo>
                  <a:cubicBezTo>
                    <a:pt x="65781" y="58643"/>
                    <a:pt x="65614" y="58343"/>
                    <a:pt x="65414" y="58042"/>
                  </a:cubicBezTo>
                  <a:lnTo>
                    <a:pt x="65280" y="57842"/>
                  </a:lnTo>
                  <a:cubicBezTo>
                    <a:pt x="65047" y="57509"/>
                    <a:pt x="64813" y="57175"/>
                    <a:pt x="64580" y="56842"/>
                  </a:cubicBezTo>
                  <a:lnTo>
                    <a:pt x="64413" y="56608"/>
                  </a:lnTo>
                  <a:cubicBezTo>
                    <a:pt x="64213" y="56341"/>
                    <a:pt x="64013" y="56108"/>
                    <a:pt x="63813" y="55841"/>
                  </a:cubicBezTo>
                  <a:lnTo>
                    <a:pt x="63646" y="55641"/>
                  </a:lnTo>
                  <a:cubicBezTo>
                    <a:pt x="63412" y="55307"/>
                    <a:pt x="63179" y="55007"/>
                    <a:pt x="62945" y="54740"/>
                  </a:cubicBezTo>
                  <a:lnTo>
                    <a:pt x="62812" y="54573"/>
                  </a:lnTo>
                  <a:cubicBezTo>
                    <a:pt x="62578" y="54340"/>
                    <a:pt x="62378" y="54106"/>
                    <a:pt x="62178" y="53839"/>
                  </a:cubicBezTo>
                  <a:lnTo>
                    <a:pt x="61978" y="53639"/>
                  </a:lnTo>
                  <a:cubicBezTo>
                    <a:pt x="61744" y="53372"/>
                    <a:pt x="61478" y="53106"/>
                    <a:pt x="61244" y="52872"/>
                  </a:cubicBezTo>
                  <a:lnTo>
                    <a:pt x="61144" y="52772"/>
                  </a:lnTo>
                  <a:cubicBezTo>
                    <a:pt x="60944" y="52538"/>
                    <a:pt x="60710" y="52338"/>
                    <a:pt x="60477" y="52105"/>
                  </a:cubicBezTo>
                  <a:lnTo>
                    <a:pt x="60277" y="51938"/>
                  </a:lnTo>
                  <a:cubicBezTo>
                    <a:pt x="60043" y="51705"/>
                    <a:pt x="59810" y="51471"/>
                    <a:pt x="59576" y="51271"/>
                  </a:cubicBezTo>
                  <a:cubicBezTo>
                    <a:pt x="59543" y="51238"/>
                    <a:pt x="59543" y="51238"/>
                    <a:pt x="59543" y="51238"/>
                  </a:cubicBezTo>
                  <a:cubicBezTo>
                    <a:pt x="59276" y="51004"/>
                    <a:pt x="59043" y="50804"/>
                    <a:pt x="58776" y="50570"/>
                  </a:cubicBezTo>
                  <a:lnTo>
                    <a:pt x="58576" y="50437"/>
                  </a:lnTo>
                  <a:cubicBezTo>
                    <a:pt x="58375" y="50237"/>
                    <a:pt x="58142" y="50070"/>
                    <a:pt x="57908" y="49870"/>
                  </a:cubicBezTo>
                  <a:lnTo>
                    <a:pt x="57842" y="49803"/>
                  </a:lnTo>
                  <a:cubicBezTo>
                    <a:pt x="57575" y="49636"/>
                    <a:pt x="57341" y="49436"/>
                    <a:pt x="57108" y="49269"/>
                  </a:cubicBezTo>
                  <a:lnTo>
                    <a:pt x="56908" y="49136"/>
                  </a:lnTo>
                  <a:cubicBezTo>
                    <a:pt x="56708" y="48969"/>
                    <a:pt x="56507" y="48836"/>
                    <a:pt x="56307" y="48702"/>
                  </a:cubicBezTo>
                  <a:lnTo>
                    <a:pt x="56174" y="48602"/>
                  </a:lnTo>
                  <a:cubicBezTo>
                    <a:pt x="55940" y="48436"/>
                    <a:pt x="55707" y="48302"/>
                    <a:pt x="55473" y="48135"/>
                  </a:cubicBezTo>
                  <a:lnTo>
                    <a:pt x="55307" y="48035"/>
                  </a:lnTo>
                  <a:cubicBezTo>
                    <a:pt x="55140" y="47902"/>
                    <a:pt x="54940" y="47802"/>
                    <a:pt x="54773" y="47668"/>
                  </a:cubicBezTo>
                  <a:lnTo>
                    <a:pt x="54706" y="47668"/>
                  </a:lnTo>
                  <a:cubicBezTo>
                    <a:pt x="54706" y="47668"/>
                    <a:pt x="54339" y="47435"/>
                    <a:pt x="54206" y="47368"/>
                  </a:cubicBezTo>
                  <a:cubicBezTo>
                    <a:pt x="59476" y="43465"/>
                    <a:pt x="62712" y="37528"/>
                    <a:pt x="62712" y="31123"/>
                  </a:cubicBezTo>
                  <a:cubicBezTo>
                    <a:pt x="62712" y="31090"/>
                    <a:pt x="62712" y="31023"/>
                    <a:pt x="62712" y="30956"/>
                  </a:cubicBezTo>
                  <a:cubicBezTo>
                    <a:pt x="62779" y="30289"/>
                    <a:pt x="62812" y="29689"/>
                    <a:pt x="62812" y="29055"/>
                  </a:cubicBezTo>
                  <a:cubicBezTo>
                    <a:pt x="62812" y="20516"/>
                    <a:pt x="58075" y="12710"/>
                    <a:pt x="50503" y="8740"/>
                  </a:cubicBezTo>
                  <a:cubicBezTo>
                    <a:pt x="50370" y="8674"/>
                    <a:pt x="50236" y="8574"/>
                    <a:pt x="50069" y="8507"/>
                  </a:cubicBezTo>
                  <a:cubicBezTo>
                    <a:pt x="50136" y="7339"/>
                    <a:pt x="49936" y="6105"/>
                    <a:pt x="49469" y="4971"/>
                  </a:cubicBezTo>
                  <a:cubicBezTo>
                    <a:pt x="49402" y="4871"/>
                    <a:pt x="49369" y="4771"/>
                    <a:pt x="49336" y="4671"/>
                  </a:cubicBezTo>
                  <a:cubicBezTo>
                    <a:pt x="48668" y="3270"/>
                    <a:pt x="47601" y="2069"/>
                    <a:pt x="46300" y="1235"/>
                  </a:cubicBezTo>
                  <a:cubicBezTo>
                    <a:pt x="46300" y="1235"/>
                    <a:pt x="46267" y="1235"/>
                    <a:pt x="46233" y="1202"/>
                  </a:cubicBezTo>
                  <a:cubicBezTo>
                    <a:pt x="46033" y="1102"/>
                    <a:pt x="45833" y="968"/>
                    <a:pt x="45666" y="902"/>
                  </a:cubicBezTo>
                  <a:cubicBezTo>
                    <a:pt x="45633" y="868"/>
                    <a:pt x="45566" y="835"/>
                    <a:pt x="45533" y="835"/>
                  </a:cubicBezTo>
                  <a:cubicBezTo>
                    <a:pt x="45333" y="735"/>
                    <a:pt x="45166" y="635"/>
                    <a:pt x="44932" y="568"/>
                  </a:cubicBezTo>
                  <a:cubicBezTo>
                    <a:pt x="44899" y="535"/>
                    <a:pt x="44832" y="535"/>
                    <a:pt x="44799" y="501"/>
                  </a:cubicBezTo>
                  <a:cubicBezTo>
                    <a:pt x="44599" y="435"/>
                    <a:pt x="44432" y="368"/>
                    <a:pt x="44232" y="334"/>
                  </a:cubicBezTo>
                  <a:cubicBezTo>
                    <a:pt x="44165" y="301"/>
                    <a:pt x="44132" y="301"/>
                    <a:pt x="44065" y="268"/>
                  </a:cubicBezTo>
                  <a:cubicBezTo>
                    <a:pt x="43865" y="234"/>
                    <a:pt x="43698" y="201"/>
                    <a:pt x="43498" y="134"/>
                  </a:cubicBezTo>
                  <a:cubicBezTo>
                    <a:pt x="43431" y="134"/>
                    <a:pt x="43331" y="134"/>
                    <a:pt x="43298" y="101"/>
                  </a:cubicBezTo>
                  <a:cubicBezTo>
                    <a:pt x="43098" y="101"/>
                    <a:pt x="42931" y="68"/>
                    <a:pt x="42764" y="34"/>
                  </a:cubicBezTo>
                  <a:lnTo>
                    <a:pt x="42431" y="34"/>
                  </a:lnTo>
                  <a:cubicBezTo>
                    <a:pt x="42297" y="1"/>
                    <a:pt x="42130" y="1"/>
                    <a:pt x="41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191919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669100" y="4019625"/>
              <a:ext cx="1958925" cy="982750"/>
            </a:xfrm>
            <a:custGeom>
              <a:avLst/>
              <a:gdLst/>
              <a:ahLst/>
              <a:cxnLst/>
              <a:rect l="l" t="t" r="r" b="b"/>
              <a:pathLst>
                <a:path w="78357" h="39310" extrusionOk="0">
                  <a:moveTo>
                    <a:pt x="10370" y="1"/>
                  </a:moveTo>
                  <a:cubicBezTo>
                    <a:pt x="9347" y="1"/>
                    <a:pt x="8362" y="118"/>
                    <a:pt x="7439" y="382"/>
                  </a:cubicBezTo>
                  <a:cubicBezTo>
                    <a:pt x="5838" y="816"/>
                    <a:pt x="4504" y="2483"/>
                    <a:pt x="3670" y="4852"/>
                  </a:cubicBezTo>
                  <a:cubicBezTo>
                    <a:pt x="1" y="15059"/>
                    <a:pt x="5171" y="38709"/>
                    <a:pt x="37894" y="39310"/>
                  </a:cubicBezTo>
                  <a:lnTo>
                    <a:pt x="40496" y="39310"/>
                  </a:lnTo>
                  <a:cubicBezTo>
                    <a:pt x="73186" y="38709"/>
                    <a:pt x="78356" y="15059"/>
                    <a:pt x="74687" y="4852"/>
                  </a:cubicBezTo>
                  <a:cubicBezTo>
                    <a:pt x="73853" y="2483"/>
                    <a:pt x="72519" y="816"/>
                    <a:pt x="70918" y="382"/>
                  </a:cubicBezTo>
                  <a:cubicBezTo>
                    <a:pt x="69995" y="118"/>
                    <a:pt x="69010" y="1"/>
                    <a:pt x="67987" y="1"/>
                  </a:cubicBezTo>
                  <a:cubicBezTo>
                    <a:pt x="59688" y="1"/>
                    <a:pt x="48902" y="7720"/>
                    <a:pt x="48902" y="7720"/>
                  </a:cubicBezTo>
                  <a:lnTo>
                    <a:pt x="39195" y="14192"/>
                  </a:lnTo>
                  <a:lnTo>
                    <a:pt x="29455" y="7720"/>
                  </a:lnTo>
                  <a:cubicBezTo>
                    <a:pt x="29455" y="7720"/>
                    <a:pt x="18669" y="1"/>
                    <a:pt x="1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29975" y="4160625"/>
              <a:ext cx="1837175" cy="841750"/>
            </a:xfrm>
            <a:custGeom>
              <a:avLst/>
              <a:gdLst/>
              <a:ahLst/>
              <a:cxnLst/>
              <a:rect l="l" t="t" r="r" b="b"/>
              <a:pathLst>
                <a:path w="73487" h="33670" extrusionOk="0">
                  <a:moveTo>
                    <a:pt x="5502" y="1"/>
                  </a:moveTo>
                  <a:cubicBezTo>
                    <a:pt x="2721" y="1"/>
                    <a:pt x="292" y="2188"/>
                    <a:pt x="234" y="5116"/>
                  </a:cubicBezTo>
                  <a:cubicBezTo>
                    <a:pt x="1" y="16524"/>
                    <a:pt x="8073" y="33169"/>
                    <a:pt x="35459" y="33670"/>
                  </a:cubicBezTo>
                  <a:lnTo>
                    <a:pt x="38061" y="33670"/>
                  </a:lnTo>
                  <a:cubicBezTo>
                    <a:pt x="65414" y="33169"/>
                    <a:pt x="73486" y="16524"/>
                    <a:pt x="73253" y="5116"/>
                  </a:cubicBezTo>
                  <a:cubicBezTo>
                    <a:pt x="73195" y="2188"/>
                    <a:pt x="70766" y="1"/>
                    <a:pt x="67985" y="1"/>
                  </a:cubicBezTo>
                  <a:cubicBezTo>
                    <a:pt x="67535" y="1"/>
                    <a:pt x="67075" y="58"/>
                    <a:pt x="66615" y="179"/>
                  </a:cubicBezTo>
                  <a:cubicBezTo>
                    <a:pt x="57708" y="2481"/>
                    <a:pt x="48769" y="8151"/>
                    <a:pt x="48769" y="8151"/>
                  </a:cubicBezTo>
                  <a:lnTo>
                    <a:pt x="36760" y="13389"/>
                  </a:lnTo>
                  <a:lnTo>
                    <a:pt x="24718" y="8151"/>
                  </a:lnTo>
                  <a:cubicBezTo>
                    <a:pt x="24718" y="8151"/>
                    <a:pt x="15779" y="2481"/>
                    <a:pt x="6872" y="179"/>
                  </a:cubicBezTo>
                  <a:cubicBezTo>
                    <a:pt x="6412" y="58"/>
                    <a:pt x="5952" y="1"/>
                    <a:pt x="5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3375" y="4019625"/>
              <a:ext cx="1650375" cy="377325"/>
            </a:xfrm>
            <a:custGeom>
              <a:avLst/>
              <a:gdLst/>
              <a:ahLst/>
              <a:cxnLst/>
              <a:rect l="l" t="t" r="r" b="b"/>
              <a:pathLst>
                <a:path w="66015" h="15093" extrusionOk="0">
                  <a:moveTo>
                    <a:pt x="4199" y="1"/>
                  </a:moveTo>
                  <a:cubicBezTo>
                    <a:pt x="3176" y="1"/>
                    <a:pt x="2191" y="118"/>
                    <a:pt x="1268" y="382"/>
                  </a:cubicBezTo>
                  <a:cubicBezTo>
                    <a:pt x="835" y="515"/>
                    <a:pt x="401" y="715"/>
                    <a:pt x="1" y="1016"/>
                  </a:cubicBezTo>
                  <a:cubicBezTo>
                    <a:pt x="643" y="919"/>
                    <a:pt x="1308" y="874"/>
                    <a:pt x="1988" y="874"/>
                  </a:cubicBezTo>
                  <a:cubicBezTo>
                    <a:pt x="10915" y="874"/>
                    <a:pt x="22550" y="8621"/>
                    <a:pt x="22550" y="8621"/>
                  </a:cubicBezTo>
                  <a:lnTo>
                    <a:pt x="33024" y="15092"/>
                  </a:lnTo>
                  <a:lnTo>
                    <a:pt x="43465" y="8621"/>
                  </a:lnTo>
                  <a:cubicBezTo>
                    <a:pt x="43465" y="8621"/>
                    <a:pt x="55100" y="874"/>
                    <a:pt x="64027" y="874"/>
                  </a:cubicBezTo>
                  <a:cubicBezTo>
                    <a:pt x="64707" y="874"/>
                    <a:pt x="65372" y="919"/>
                    <a:pt x="66014" y="1016"/>
                  </a:cubicBezTo>
                  <a:cubicBezTo>
                    <a:pt x="65614" y="715"/>
                    <a:pt x="65214" y="515"/>
                    <a:pt x="64747" y="382"/>
                  </a:cubicBezTo>
                  <a:cubicBezTo>
                    <a:pt x="63824" y="118"/>
                    <a:pt x="62839" y="1"/>
                    <a:pt x="61816" y="1"/>
                  </a:cubicBezTo>
                  <a:cubicBezTo>
                    <a:pt x="53517" y="1"/>
                    <a:pt x="42731" y="7720"/>
                    <a:pt x="42731" y="7720"/>
                  </a:cubicBezTo>
                  <a:lnTo>
                    <a:pt x="33024" y="14192"/>
                  </a:lnTo>
                  <a:lnTo>
                    <a:pt x="23284" y="7720"/>
                  </a:lnTo>
                  <a:cubicBezTo>
                    <a:pt x="23284" y="7720"/>
                    <a:pt x="12498" y="1"/>
                    <a:pt x="4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091775" y="4122750"/>
              <a:ext cx="225200" cy="214050"/>
            </a:xfrm>
            <a:custGeom>
              <a:avLst/>
              <a:gdLst/>
              <a:ahLst/>
              <a:cxnLst/>
              <a:rect l="l" t="t" r="r" b="b"/>
              <a:pathLst>
                <a:path w="9008" h="8562" extrusionOk="0">
                  <a:moveTo>
                    <a:pt x="8714" y="1"/>
                  </a:moveTo>
                  <a:cubicBezTo>
                    <a:pt x="8678" y="1"/>
                    <a:pt x="8641" y="9"/>
                    <a:pt x="8607" y="26"/>
                  </a:cubicBezTo>
                  <a:cubicBezTo>
                    <a:pt x="7806" y="326"/>
                    <a:pt x="7073" y="693"/>
                    <a:pt x="6372" y="1127"/>
                  </a:cubicBezTo>
                  <a:cubicBezTo>
                    <a:pt x="5638" y="1527"/>
                    <a:pt x="4971" y="2028"/>
                    <a:pt x="4304" y="2528"/>
                  </a:cubicBezTo>
                  <a:cubicBezTo>
                    <a:pt x="3637" y="3028"/>
                    <a:pt x="3003" y="3562"/>
                    <a:pt x="2403" y="4163"/>
                  </a:cubicBezTo>
                  <a:cubicBezTo>
                    <a:pt x="1769" y="4730"/>
                    <a:pt x="1202" y="5330"/>
                    <a:pt x="635" y="5964"/>
                  </a:cubicBezTo>
                  <a:cubicBezTo>
                    <a:pt x="535" y="6064"/>
                    <a:pt x="434" y="6164"/>
                    <a:pt x="401" y="6297"/>
                  </a:cubicBezTo>
                  <a:cubicBezTo>
                    <a:pt x="1" y="7065"/>
                    <a:pt x="301" y="7999"/>
                    <a:pt x="1068" y="8399"/>
                  </a:cubicBezTo>
                  <a:cubicBezTo>
                    <a:pt x="1288" y="8509"/>
                    <a:pt x="1528" y="8562"/>
                    <a:pt x="1767" y="8562"/>
                  </a:cubicBezTo>
                  <a:cubicBezTo>
                    <a:pt x="2327" y="8562"/>
                    <a:pt x="2879" y="8270"/>
                    <a:pt x="3136" y="7732"/>
                  </a:cubicBezTo>
                  <a:lnTo>
                    <a:pt x="3170" y="7698"/>
                  </a:lnTo>
                  <a:cubicBezTo>
                    <a:pt x="3503" y="7031"/>
                    <a:pt x="3870" y="6364"/>
                    <a:pt x="4271" y="5697"/>
                  </a:cubicBezTo>
                  <a:cubicBezTo>
                    <a:pt x="4671" y="5063"/>
                    <a:pt x="5104" y="4429"/>
                    <a:pt x="5571" y="3796"/>
                  </a:cubicBezTo>
                  <a:cubicBezTo>
                    <a:pt x="6038" y="3195"/>
                    <a:pt x="6539" y="2595"/>
                    <a:pt x="7106" y="2028"/>
                  </a:cubicBezTo>
                  <a:cubicBezTo>
                    <a:pt x="7640" y="1494"/>
                    <a:pt x="8207" y="960"/>
                    <a:pt x="8840" y="493"/>
                  </a:cubicBezTo>
                  <a:lnTo>
                    <a:pt x="8874" y="493"/>
                  </a:lnTo>
                  <a:cubicBezTo>
                    <a:pt x="8941" y="427"/>
                    <a:pt x="9007" y="293"/>
                    <a:pt x="8941" y="193"/>
                  </a:cubicBezTo>
                  <a:cubicBezTo>
                    <a:pt x="8916" y="69"/>
                    <a:pt x="8818" y="1"/>
                    <a:pt x="8714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159450" y="2354725"/>
              <a:ext cx="673000" cy="405225"/>
            </a:xfrm>
            <a:custGeom>
              <a:avLst/>
              <a:gdLst/>
              <a:ahLst/>
              <a:cxnLst/>
              <a:rect l="l" t="t" r="r" b="b"/>
              <a:pathLst>
                <a:path w="26920" h="16209" extrusionOk="0">
                  <a:moveTo>
                    <a:pt x="21710" y="0"/>
                  </a:moveTo>
                  <a:cubicBezTo>
                    <a:pt x="21101" y="0"/>
                    <a:pt x="20481" y="117"/>
                    <a:pt x="19881" y="364"/>
                  </a:cubicBezTo>
                  <a:cubicBezTo>
                    <a:pt x="18280" y="1031"/>
                    <a:pt x="17246" y="2498"/>
                    <a:pt x="17013" y="4100"/>
                  </a:cubicBezTo>
                  <a:cubicBezTo>
                    <a:pt x="16173" y="2494"/>
                    <a:pt x="14528" y="1528"/>
                    <a:pt x="12783" y="1528"/>
                  </a:cubicBezTo>
                  <a:cubicBezTo>
                    <a:pt x="12171" y="1528"/>
                    <a:pt x="11547" y="1647"/>
                    <a:pt x="10942" y="1898"/>
                  </a:cubicBezTo>
                  <a:cubicBezTo>
                    <a:pt x="8640" y="2832"/>
                    <a:pt x="7506" y="5400"/>
                    <a:pt x="8273" y="7735"/>
                  </a:cubicBezTo>
                  <a:cubicBezTo>
                    <a:pt x="7460" y="7131"/>
                    <a:pt x="6464" y="6800"/>
                    <a:pt x="5432" y="6800"/>
                  </a:cubicBezTo>
                  <a:cubicBezTo>
                    <a:pt x="4813" y="6800"/>
                    <a:pt x="4182" y="6918"/>
                    <a:pt x="3570" y="7168"/>
                  </a:cubicBezTo>
                  <a:cubicBezTo>
                    <a:pt x="1168" y="8169"/>
                    <a:pt x="1" y="10938"/>
                    <a:pt x="1035" y="13373"/>
                  </a:cubicBezTo>
                  <a:cubicBezTo>
                    <a:pt x="1668" y="14907"/>
                    <a:pt x="3003" y="15908"/>
                    <a:pt x="4504" y="16208"/>
                  </a:cubicBezTo>
                  <a:cubicBezTo>
                    <a:pt x="7106" y="11038"/>
                    <a:pt x="12476" y="7068"/>
                    <a:pt x="18247" y="7068"/>
                  </a:cubicBezTo>
                  <a:cubicBezTo>
                    <a:pt x="20615" y="7068"/>
                    <a:pt x="22850" y="7502"/>
                    <a:pt x="24885" y="8303"/>
                  </a:cubicBezTo>
                  <a:cubicBezTo>
                    <a:pt x="26353" y="7002"/>
                    <a:pt x="26920" y="4833"/>
                    <a:pt x="26119" y="2932"/>
                  </a:cubicBezTo>
                  <a:cubicBezTo>
                    <a:pt x="25340" y="1097"/>
                    <a:pt x="23575" y="0"/>
                    <a:pt x="21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362100" y="2354900"/>
              <a:ext cx="447850" cy="136525"/>
            </a:xfrm>
            <a:custGeom>
              <a:avLst/>
              <a:gdLst/>
              <a:ahLst/>
              <a:cxnLst/>
              <a:rect l="l" t="t" r="r" b="b"/>
              <a:pathLst>
                <a:path w="17914" h="5461" extrusionOk="0">
                  <a:moveTo>
                    <a:pt x="13583" y="0"/>
                  </a:moveTo>
                  <a:cubicBezTo>
                    <a:pt x="12980" y="0"/>
                    <a:pt x="12367" y="115"/>
                    <a:pt x="11775" y="357"/>
                  </a:cubicBezTo>
                  <a:cubicBezTo>
                    <a:pt x="10174" y="1024"/>
                    <a:pt x="9140" y="2491"/>
                    <a:pt x="8907" y="4093"/>
                  </a:cubicBezTo>
                  <a:cubicBezTo>
                    <a:pt x="8067" y="2487"/>
                    <a:pt x="6422" y="1521"/>
                    <a:pt x="4677" y="1521"/>
                  </a:cubicBezTo>
                  <a:cubicBezTo>
                    <a:pt x="4065" y="1521"/>
                    <a:pt x="3441" y="1640"/>
                    <a:pt x="2836" y="1891"/>
                  </a:cubicBezTo>
                  <a:cubicBezTo>
                    <a:pt x="1268" y="2525"/>
                    <a:pt x="267" y="3926"/>
                    <a:pt x="0" y="5460"/>
                  </a:cubicBezTo>
                  <a:cubicBezTo>
                    <a:pt x="434" y="4226"/>
                    <a:pt x="1401" y="3192"/>
                    <a:pt x="2736" y="2658"/>
                  </a:cubicBezTo>
                  <a:cubicBezTo>
                    <a:pt x="3357" y="2408"/>
                    <a:pt x="4001" y="2289"/>
                    <a:pt x="4635" y="2289"/>
                  </a:cubicBezTo>
                  <a:cubicBezTo>
                    <a:pt x="6448" y="2289"/>
                    <a:pt x="8175" y="3261"/>
                    <a:pt x="9040" y="4893"/>
                  </a:cubicBezTo>
                  <a:cubicBezTo>
                    <a:pt x="9274" y="3259"/>
                    <a:pt x="10341" y="1824"/>
                    <a:pt x="12009" y="1124"/>
                  </a:cubicBezTo>
                  <a:cubicBezTo>
                    <a:pt x="12627" y="876"/>
                    <a:pt x="13268" y="759"/>
                    <a:pt x="13897" y="759"/>
                  </a:cubicBezTo>
                  <a:cubicBezTo>
                    <a:pt x="15474" y="759"/>
                    <a:pt x="16983" y="1495"/>
                    <a:pt x="17913" y="2758"/>
                  </a:cubicBezTo>
                  <a:cubicBezTo>
                    <a:pt x="17113" y="1032"/>
                    <a:pt x="15393" y="0"/>
                    <a:pt x="13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186975" y="2524775"/>
              <a:ext cx="174300" cy="68375"/>
            </a:xfrm>
            <a:custGeom>
              <a:avLst/>
              <a:gdLst/>
              <a:ahLst/>
              <a:cxnLst/>
              <a:rect l="l" t="t" r="r" b="b"/>
              <a:pathLst>
                <a:path w="6972" h="2735" extrusionOk="0">
                  <a:moveTo>
                    <a:pt x="4311" y="1"/>
                  </a:moveTo>
                  <a:cubicBezTo>
                    <a:pt x="3700" y="1"/>
                    <a:pt x="3076" y="118"/>
                    <a:pt x="2469" y="366"/>
                  </a:cubicBezTo>
                  <a:cubicBezTo>
                    <a:pt x="1335" y="833"/>
                    <a:pt x="467" y="1701"/>
                    <a:pt x="0" y="2735"/>
                  </a:cubicBezTo>
                  <a:cubicBezTo>
                    <a:pt x="501" y="2068"/>
                    <a:pt x="1235" y="1501"/>
                    <a:pt x="2102" y="1134"/>
                  </a:cubicBezTo>
                  <a:cubicBezTo>
                    <a:pt x="2722" y="885"/>
                    <a:pt x="3366" y="767"/>
                    <a:pt x="4000" y="767"/>
                  </a:cubicBezTo>
                  <a:cubicBezTo>
                    <a:pt x="5070" y="767"/>
                    <a:pt x="6113" y="1106"/>
                    <a:pt x="6972" y="1734"/>
                  </a:cubicBezTo>
                  <a:cubicBezTo>
                    <a:pt x="6839" y="1367"/>
                    <a:pt x="6772" y="1034"/>
                    <a:pt x="6738" y="667"/>
                  </a:cubicBezTo>
                  <a:cubicBezTo>
                    <a:pt x="6015" y="236"/>
                    <a:pt x="5176" y="1"/>
                    <a:pt x="4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158625" y="2507225"/>
              <a:ext cx="980725" cy="980750"/>
            </a:xfrm>
            <a:custGeom>
              <a:avLst/>
              <a:gdLst/>
              <a:ahLst/>
              <a:cxnLst/>
              <a:rect l="l" t="t" r="r" b="b"/>
              <a:pathLst>
                <a:path w="39229" h="39230" extrusionOk="0">
                  <a:moveTo>
                    <a:pt x="19614" y="1"/>
                  </a:moveTo>
                  <a:cubicBezTo>
                    <a:pt x="8773" y="1"/>
                    <a:pt x="0" y="8774"/>
                    <a:pt x="0" y="19615"/>
                  </a:cubicBezTo>
                  <a:cubicBezTo>
                    <a:pt x="0" y="30456"/>
                    <a:pt x="8773" y="39229"/>
                    <a:pt x="19614" y="39229"/>
                  </a:cubicBezTo>
                  <a:cubicBezTo>
                    <a:pt x="30422" y="39229"/>
                    <a:pt x="39228" y="30456"/>
                    <a:pt x="39228" y="19615"/>
                  </a:cubicBezTo>
                  <a:cubicBezTo>
                    <a:pt x="39228" y="8774"/>
                    <a:pt x="30422" y="1"/>
                    <a:pt x="19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7186125" y="2507225"/>
              <a:ext cx="690525" cy="326925"/>
            </a:xfrm>
            <a:custGeom>
              <a:avLst/>
              <a:gdLst/>
              <a:ahLst/>
              <a:cxnLst/>
              <a:rect l="l" t="t" r="r" b="b"/>
              <a:pathLst>
                <a:path w="27621" h="13077" extrusionOk="0">
                  <a:moveTo>
                    <a:pt x="18514" y="1"/>
                  </a:moveTo>
                  <a:cubicBezTo>
                    <a:pt x="9941" y="1"/>
                    <a:pt x="2703" y="5472"/>
                    <a:pt x="1" y="13077"/>
                  </a:cubicBezTo>
                  <a:cubicBezTo>
                    <a:pt x="3503" y="6172"/>
                    <a:pt x="11476" y="1335"/>
                    <a:pt x="20749" y="1335"/>
                  </a:cubicBezTo>
                  <a:cubicBezTo>
                    <a:pt x="23117" y="1335"/>
                    <a:pt x="25452" y="1635"/>
                    <a:pt x="27621" y="2236"/>
                  </a:cubicBezTo>
                  <a:cubicBezTo>
                    <a:pt x="24885" y="802"/>
                    <a:pt x="21783" y="1"/>
                    <a:pt x="18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7653975" y="2656500"/>
              <a:ext cx="182650" cy="178750"/>
            </a:xfrm>
            <a:custGeom>
              <a:avLst/>
              <a:gdLst/>
              <a:ahLst/>
              <a:cxnLst/>
              <a:rect l="l" t="t" r="r" b="b"/>
              <a:pathLst>
                <a:path w="7306" h="7150" extrusionOk="0">
                  <a:moveTo>
                    <a:pt x="2235" y="1"/>
                  </a:moveTo>
                  <a:cubicBezTo>
                    <a:pt x="2035" y="34"/>
                    <a:pt x="1835" y="68"/>
                    <a:pt x="1668" y="168"/>
                  </a:cubicBezTo>
                  <a:cubicBezTo>
                    <a:pt x="1301" y="301"/>
                    <a:pt x="968" y="501"/>
                    <a:pt x="701" y="801"/>
                  </a:cubicBezTo>
                  <a:cubicBezTo>
                    <a:pt x="200" y="1369"/>
                    <a:pt x="0" y="2136"/>
                    <a:pt x="200" y="2770"/>
                  </a:cubicBezTo>
                  <a:cubicBezTo>
                    <a:pt x="367" y="2136"/>
                    <a:pt x="768" y="1669"/>
                    <a:pt x="1235" y="1402"/>
                  </a:cubicBezTo>
                  <a:cubicBezTo>
                    <a:pt x="1468" y="1268"/>
                    <a:pt x="1702" y="1202"/>
                    <a:pt x="1935" y="1168"/>
                  </a:cubicBezTo>
                  <a:cubicBezTo>
                    <a:pt x="2068" y="1168"/>
                    <a:pt x="2169" y="1168"/>
                    <a:pt x="2302" y="1202"/>
                  </a:cubicBezTo>
                  <a:lnTo>
                    <a:pt x="2435" y="1202"/>
                  </a:lnTo>
                  <a:cubicBezTo>
                    <a:pt x="2469" y="1235"/>
                    <a:pt x="2502" y="1235"/>
                    <a:pt x="2535" y="1268"/>
                  </a:cubicBezTo>
                  <a:cubicBezTo>
                    <a:pt x="2836" y="1435"/>
                    <a:pt x="3136" y="1836"/>
                    <a:pt x="3203" y="2236"/>
                  </a:cubicBezTo>
                  <a:cubicBezTo>
                    <a:pt x="3269" y="2436"/>
                    <a:pt x="3269" y="2603"/>
                    <a:pt x="3203" y="2770"/>
                  </a:cubicBezTo>
                  <a:cubicBezTo>
                    <a:pt x="3169" y="2903"/>
                    <a:pt x="3069" y="3036"/>
                    <a:pt x="2969" y="3170"/>
                  </a:cubicBezTo>
                  <a:cubicBezTo>
                    <a:pt x="2669" y="3470"/>
                    <a:pt x="2669" y="3970"/>
                    <a:pt x="2969" y="4304"/>
                  </a:cubicBezTo>
                  <a:cubicBezTo>
                    <a:pt x="3123" y="4475"/>
                    <a:pt x="3330" y="4559"/>
                    <a:pt x="3540" y="4559"/>
                  </a:cubicBezTo>
                  <a:cubicBezTo>
                    <a:pt x="3739" y="4559"/>
                    <a:pt x="3941" y="4484"/>
                    <a:pt x="4103" y="4337"/>
                  </a:cubicBezTo>
                  <a:cubicBezTo>
                    <a:pt x="4237" y="4204"/>
                    <a:pt x="4370" y="4137"/>
                    <a:pt x="4537" y="4070"/>
                  </a:cubicBezTo>
                  <a:cubicBezTo>
                    <a:pt x="4604" y="4054"/>
                    <a:pt x="4687" y="4045"/>
                    <a:pt x="4779" y="4045"/>
                  </a:cubicBezTo>
                  <a:cubicBezTo>
                    <a:pt x="4870" y="4045"/>
                    <a:pt x="4971" y="4054"/>
                    <a:pt x="5071" y="4070"/>
                  </a:cubicBezTo>
                  <a:cubicBezTo>
                    <a:pt x="5438" y="4171"/>
                    <a:pt x="5871" y="4437"/>
                    <a:pt x="6005" y="4738"/>
                  </a:cubicBezTo>
                  <a:cubicBezTo>
                    <a:pt x="6038" y="4771"/>
                    <a:pt x="6071" y="4838"/>
                    <a:pt x="6071" y="4871"/>
                  </a:cubicBezTo>
                  <a:cubicBezTo>
                    <a:pt x="6071" y="4904"/>
                    <a:pt x="6105" y="4938"/>
                    <a:pt x="6105" y="5004"/>
                  </a:cubicBezTo>
                  <a:cubicBezTo>
                    <a:pt x="6105" y="5105"/>
                    <a:pt x="6105" y="5238"/>
                    <a:pt x="6105" y="5338"/>
                  </a:cubicBezTo>
                  <a:cubicBezTo>
                    <a:pt x="6071" y="5572"/>
                    <a:pt x="6005" y="5838"/>
                    <a:pt x="5871" y="6072"/>
                  </a:cubicBezTo>
                  <a:cubicBezTo>
                    <a:pt x="5638" y="6539"/>
                    <a:pt x="5171" y="6906"/>
                    <a:pt x="4537" y="7073"/>
                  </a:cubicBezTo>
                  <a:cubicBezTo>
                    <a:pt x="4701" y="7124"/>
                    <a:pt x="4873" y="7149"/>
                    <a:pt x="5049" y="7149"/>
                  </a:cubicBezTo>
                  <a:cubicBezTo>
                    <a:pt x="5554" y="7149"/>
                    <a:pt x="6084" y="6943"/>
                    <a:pt x="6505" y="6572"/>
                  </a:cubicBezTo>
                  <a:cubicBezTo>
                    <a:pt x="6772" y="6305"/>
                    <a:pt x="7005" y="6005"/>
                    <a:pt x="7139" y="5638"/>
                  </a:cubicBezTo>
                  <a:cubicBezTo>
                    <a:pt x="7205" y="5438"/>
                    <a:pt x="7272" y="5238"/>
                    <a:pt x="7272" y="5038"/>
                  </a:cubicBezTo>
                  <a:cubicBezTo>
                    <a:pt x="7306" y="4938"/>
                    <a:pt x="7306" y="4838"/>
                    <a:pt x="7306" y="4704"/>
                  </a:cubicBezTo>
                  <a:cubicBezTo>
                    <a:pt x="7306" y="4571"/>
                    <a:pt x="7272" y="4471"/>
                    <a:pt x="7239" y="4371"/>
                  </a:cubicBezTo>
                  <a:cubicBezTo>
                    <a:pt x="7139" y="3904"/>
                    <a:pt x="6872" y="3537"/>
                    <a:pt x="6572" y="3237"/>
                  </a:cubicBezTo>
                  <a:cubicBezTo>
                    <a:pt x="6271" y="2936"/>
                    <a:pt x="5905" y="2736"/>
                    <a:pt x="5504" y="2603"/>
                  </a:cubicBezTo>
                  <a:cubicBezTo>
                    <a:pt x="5293" y="2515"/>
                    <a:pt x="5064" y="2464"/>
                    <a:pt x="4825" y="2450"/>
                  </a:cubicBezTo>
                  <a:lnTo>
                    <a:pt x="4825" y="2450"/>
                  </a:lnTo>
                  <a:cubicBezTo>
                    <a:pt x="4814" y="2220"/>
                    <a:pt x="4772" y="1990"/>
                    <a:pt x="4704" y="1769"/>
                  </a:cubicBezTo>
                  <a:cubicBezTo>
                    <a:pt x="4537" y="1369"/>
                    <a:pt x="4337" y="1002"/>
                    <a:pt x="4037" y="701"/>
                  </a:cubicBezTo>
                  <a:cubicBezTo>
                    <a:pt x="3736" y="401"/>
                    <a:pt x="3369" y="168"/>
                    <a:pt x="2936" y="34"/>
                  </a:cubicBezTo>
                  <a:cubicBezTo>
                    <a:pt x="2802" y="34"/>
                    <a:pt x="2702" y="1"/>
                    <a:pt x="2569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886750" y="3844850"/>
              <a:ext cx="380300" cy="565450"/>
            </a:xfrm>
            <a:custGeom>
              <a:avLst/>
              <a:gdLst/>
              <a:ahLst/>
              <a:cxnLst/>
              <a:rect l="l" t="t" r="r" b="b"/>
              <a:pathLst>
                <a:path w="15212" h="22618" extrusionOk="0">
                  <a:moveTo>
                    <a:pt x="6572" y="1"/>
                  </a:moveTo>
                  <a:lnTo>
                    <a:pt x="5371" y="2203"/>
                  </a:lnTo>
                  <a:cubicBezTo>
                    <a:pt x="5371" y="2203"/>
                    <a:pt x="1202" y="10242"/>
                    <a:pt x="601" y="12810"/>
                  </a:cubicBezTo>
                  <a:cubicBezTo>
                    <a:pt x="1" y="15479"/>
                    <a:pt x="134" y="20949"/>
                    <a:pt x="4070" y="22083"/>
                  </a:cubicBezTo>
                  <a:cubicBezTo>
                    <a:pt x="5638" y="22517"/>
                    <a:pt x="7539" y="22617"/>
                    <a:pt x="7539" y="22617"/>
                  </a:cubicBezTo>
                  <a:lnTo>
                    <a:pt x="15212" y="5738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rgbClr val="F5B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8029250" y="3808175"/>
              <a:ext cx="381125" cy="566250"/>
            </a:xfrm>
            <a:custGeom>
              <a:avLst/>
              <a:gdLst/>
              <a:ahLst/>
              <a:cxnLst/>
              <a:rect l="l" t="t" r="r" b="b"/>
              <a:pathLst>
                <a:path w="15245" h="22650" extrusionOk="0">
                  <a:moveTo>
                    <a:pt x="8640" y="0"/>
                  </a:moveTo>
                  <a:lnTo>
                    <a:pt x="0" y="5738"/>
                  </a:lnTo>
                  <a:lnTo>
                    <a:pt x="7706" y="22650"/>
                  </a:lnTo>
                  <a:cubicBezTo>
                    <a:pt x="7706" y="22650"/>
                    <a:pt x="9574" y="22550"/>
                    <a:pt x="11141" y="22083"/>
                  </a:cubicBezTo>
                  <a:cubicBezTo>
                    <a:pt x="15077" y="20982"/>
                    <a:pt x="15244" y="15511"/>
                    <a:pt x="14610" y="12809"/>
                  </a:cubicBezTo>
                  <a:cubicBezTo>
                    <a:pt x="14010" y="10241"/>
                    <a:pt x="9840" y="2235"/>
                    <a:pt x="9840" y="2235"/>
                  </a:cubicBezTo>
                  <a:lnTo>
                    <a:pt x="8640" y="0"/>
                  </a:lnTo>
                  <a:close/>
                </a:path>
              </a:pathLst>
            </a:custGeom>
            <a:solidFill>
              <a:srgbClr val="F5B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7021025" y="3457925"/>
              <a:ext cx="457000" cy="544250"/>
            </a:xfrm>
            <a:custGeom>
              <a:avLst/>
              <a:gdLst/>
              <a:ahLst/>
              <a:cxnLst/>
              <a:rect l="l" t="t" r="r" b="b"/>
              <a:pathLst>
                <a:path w="18280" h="21770" extrusionOk="0">
                  <a:moveTo>
                    <a:pt x="18280" y="0"/>
                  </a:moveTo>
                  <a:cubicBezTo>
                    <a:pt x="18279" y="0"/>
                    <a:pt x="6538" y="2703"/>
                    <a:pt x="0" y="16679"/>
                  </a:cubicBezTo>
                  <a:cubicBezTo>
                    <a:pt x="0" y="16679"/>
                    <a:pt x="2174" y="21770"/>
                    <a:pt x="6211" y="21770"/>
                  </a:cubicBezTo>
                  <a:cubicBezTo>
                    <a:pt x="6447" y="21770"/>
                    <a:pt x="6690" y="21753"/>
                    <a:pt x="6939" y="21716"/>
                  </a:cubicBezTo>
                  <a:cubicBezTo>
                    <a:pt x="11475" y="21049"/>
                    <a:pt x="18280" y="1"/>
                    <a:pt x="18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7103575" y="3457925"/>
              <a:ext cx="374450" cy="544125"/>
            </a:xfrm>
            <a:custGeom>
              <a:avLst/>
              <a:gdLst/>
              <a:ahLst/>
              <a:cxnLst/>
              <a:rect l="l" t="t" r="r" b="b"/>
              <a:pathLst>
                <a:path w="14978" h="21765" extrusionOk="0">
                  <a:moveTo>
                    <a:pt x="14978" y="0"/>
                  </a:moveTo>
                  <a:lnTo>
                    <a:pt x="14978" y="0"/>
                  </a:lnTo>
                  <a:cubicBezTo>
                    <a:pt x="14978" y="0"/>
                    <a:pt x="14177" y="167"/>
                    <a:pt x="12876" y="701"/>
                  </a:cubicBezTo>
                  <a:cubicBezTo>
                    <a:pt x="12843" y="867"/>
                    <a:pt x="12776" y="1001"/>
                    <a:pt x="12610" y="1101"/>
                  </a:cubicBezTo>
                  <a:cubicBezTo>
                    <a:pt x="10842" y="2535"/>
                    <a:pt x="8974" y="3603"/>
                    <a:pt x="7406" y="5304"/>
                  </a:cubicBezTo>
                  <a:cubicBezTo>
                    <a:pt x="6172" y="6638"/>
                    <a:pt x="5038" y="8073"/>
                    <a:pt x="4003" y="9574"/>
                  </a:cubicBezTo>
                  <a:cubicBezTo>
                    <a:pt x="1468" y="13110"/>
                    <a:pt x="301" y="16712"/>
                    <a:pt x="1" y="20782"/>
                  </a:cubicBezTo>
                  <a:cubicBezTo>
                    <a:pt x="835" y="21366"/>
                    <a:pt x="1809" y="21765"/>
                    <a:pt x="2942" y="21765"/>
                  </a:cubicBezTo>
                  <a:cubicBezTo>
                    <a:pt x="3167" y="21765"/>
                    <a:pt x="3399" y="21749"/>
                    <a:pt x="3637" y="21716"/>
                  </a:cubicBezTo>
                  <a:cubicBezTo>
                    <a:pt x="8173" y="21049"/>
                    <a:pt x="14978" y="1"/>
                    <a:pt x="14978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7103575" y="3457925"/>
              <a:ext cx="374450" cy="544125"/>
            </a:xfrm>
            <a:custGeom>
              <a:avLst/>
              <a:gdLst/>
              <a:ahLst/>
              <a:cxnLst/>
              <a:rect l="l" t="t" r="r" b="b"/>
              <a:pathLst>
                <a:path w="14978" h="21765" extrusionOk="0">
                  <a:moveTo>
                    <a:pt x="14978" y="0"/>
                  </a:moveTo>
                  <a:lnTo>
                    <a:pt x="14978" y="0"/>
                  </a:lnTo>
                  <a:cubicBezTo>
                    <a:pt x="14978" y="0"/>
                    <a:pt x="14177" y="167"/>
                    <a:pt x="12876" y="701"/>
                  </a:cubicBezTo>
                  <a:cubicBezTo>
                    <a:pt x="12843" y="867"/>
                    <a:pt x="12776" y="1001"/>
                    <a:pt x="12610" y="1101"/>
                  </a:cubicBezTo>
                  <a:cubicBezTo>
                    <a:pt x="10842" y="2535"/>
                    <a:pt x="8974" y="3603"/>
                    <a:pt x="7406" y="5304"/>
                  </a:cubicBezTo>
                  <a:cubicBezTo>
                    <a:pt x="6172" y="6638"/>
                    <a:pt x="5038" y="8073"/>
                    <a:pt x="4003" y="9574"/>
                  </a:cubicBezTo>
                  <a:cubicBezTo>
                    <a:pt x="1468" y="13110"/>
                    <a:pt x="301" y="16712"/>
                    <a:pt x="1" y="20782"/>
                  </a:cubicBezTo>
                  <a:cubicBezTo>
                    <a:pt x="835" y="21366"/>
                    <a:pt x="1809" y="21765"/>
                    <a:pt x="2942" y="21765"/>
                  </a:cubicBezTo>
                  <a:cubicBezTo>
                    <a:pt x="3167" y="21765"/>
                    <a:pt x="3399" y="21749"/>
                    <a:pt x="3637" y="21716"/>
                  </a:cubicBezTo>
                  <a:cubicBezTo>
                    <a:pt x="8173" y="21049"/>
                    <a:pt x="14978" y="1"/>
                    <a:pt x="14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7021025" y="3483775"/>
              <a:ext cx="384450" cy="434500"/>
            </a:xfrm>
            <a:custGeom>
              <a:avLst/>
              <a:gdLst/>
              <a:ahLst/>
              <a:cxnLst/>
              <a:rect l="l" t="t" r="r" b="b"/>
              <a:pathLst>
                <a:path w="15378" h="17380" extrusionOk="0">
                  <a:moveTo>
                    <a:pt x="15378" y="0"/>
                  </a:moveTo>
                  <a:lnTo>
                    <a:pt x="15378" y="0"/>
                  </a:lnTo>
                  <a:cubicBezTo>
                    <a:pt x="11475" y="1735"/>
                    <a:pt x="4503" y="6005"/>
                    <a:pt x="0" y="15645"/>
                  </a:cubicBezTo>
                  <a:cubicBezTo>
                    <a:pt x="0" y="15645"/>
                    <a:pt x="367" y="16445"/>
                    <a:pt x="1001" y="17379"/>
                  </a:cubicBezTo>
                  <a:cubicBezTo>
                    <a:pt x="5237" y="7172"/>
                    <a:pt x="11442" y="2235"/>
                    <a:pt x="15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7825750" y="3466250"/>
              <a:ext cx="457025" cy="544275"/>
            </a:xfrm>
            <a:custGeom>
              <a:avLst/>
              <a:gdLst/>
              <a:ahLst/>
              <a:cxnLst/>
              <a:rect l="l" t="t" r="r" b="b"/>
              <a:pathLst>
                <a:path w="18281" h="21771" extrusionOk="0">
                  <a:moveTo>
                    <a:pt x="1" y="1"/>
                  </a:moveTo>
                  <a:cubicBezTo>
                    <a:pt x="1" y="1"/>
                    <a:pt x="6839" y="21049"/>
                    <a:pt x="11342" y="21716"/>
                  </a:cubicBezTo>
                  <a:cubicBezTo>
                    <a:pt x="11591" y="21753"/>
                    <a:pt x="11834" y="21771"/>
                    <a:pt x="12070" y="21771"/>
                  </a:cubicBezTo>
                  <a:cubicBezTo>
                    <a:pt x="16107" y="21771"/>
                    <a:pt x="18281" y="16679"/>
                    <a:pt x="18281" y="16679"/>
                  </a:cubicBezTo>
                  <a:cubicBezTo>
                    <a:pt x="11743" y="2703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825750" y="3466250"/>
              <a:ext cx="375300" cy="544500"/>
            </a:xfrm>
            <a:custGeom>
              <a:avLst/>
              <a:gdLst/>
              <a:ahLst/>
              <a:cxnLst/>
              <a:rect l="l" t="t" r="r" b="b"/>
              <a:pathLst>
                <a:path w="15012" h="21780" extrusionOk="0">
                  <a:moveTo>
                    <a:pt x="1" y="1"/>
                  </a:moveTo>
                  <a:cubicBezTo>
                    <a:pt x="1" y="1"/>
                    <a:pt x="6839" y="21049"/>
                    <a:pt x="11342" y="21716"/>
                  </a:cubicBezTo>
                  <a:cubicBezTo>
                    <a:pt x="11608" y="21760"/>
                    <a:pt x="11867" y="21780"/>
                    <a:pt x="12119" y="21780"/>
                  </a:cubicBezTo>
                  <a:cubicBezTo>
                    <a:pt x="13226" y="21780"/>
                    <a:pt x="14196" y="21386"/>
                    <a:pt x="15012" y="20816"/>
                  </a:cubicBezTo>
                  <a:cubicBezTo>
                    <a:pt x="14678" y="16713"/>
                    <a:pt x="13511" y="13144"/>
                    <a:pt x="10975" y="9574"/>
                  </a:cubicBezTo>
                  <a:cubicBezTo>
                    <a:pt x="9941" y="8107"/>
                    <a:pt x="8807" y="6639"/>
                    <a:pt x="7573" y="5305"/>
                  </a:cubicBezTo>
                  <a:cubicBezTo>
                    <a:pt x="6005" y="3637"/>
                    <a:pt x="4137" y="2536"/>
                    <a:pt x="2369" y="1135"/>
                  </a:cubicBezTo>
                  <a:cubicBezTo>
                    <a:pt x="2202" y="1035"/>
                    <a:pt x="2136" y="868"/>
                    <a:pt x="2102" y="735"/>
                  </a:cubicBezTo>
                  <a:cubicBezTo>
                    <a:pt x="802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825750" y="3466250"/>
              <a:ext cx="375300" cy="544500"/>
            </a:xfrm>
            <a:custGeom>
              <a:avLst/>
              <a:gdLst/>
              <a:ahLst/>
              <a:cxnLst/>
              <a:rect l="l" t="t" r="r" b="b"/>
              <a:pathLst>
                <a:path w="15012" h="21780" extrusionOk="0">
                  <a:moveTo>
                    <a:pt x="1" y="1"/>
                  </a:moveTo>
                  <a:cubicBezTo>
                    <a:pt x="1" y="1"/>
                    <a:pt x="6839" y="21049"/>
                    <a:pt x="11342" y="21716"/>
                  </a:cubicBezTo>
                  <a:cubicBezTo>
                    <a:pt x="11608" y="21760"/>
                    <a:pt x="11867" y="21780"/>
                    <a:pt x="12119" y="21780"/>
                  </a:cubicBezTo>
                  <a:cubicBezTo>
                    <a:pt x="13226" y="21780"/>
                    <a:pt x="14196" y="21386"/>
                    <a:pt x="15012" y="20816"/>
                  </a:cubicBezTo>
                  <a:cubicBezTo>
                    <a:pt x="14678" y="16713"/>
                    <a:pt x="13511" y="13144"/>
                    <a:pt x="10975" y="9574"/>
                  </a:cubicBezTo>
                  <a:cubicBezTo>
                    <a:pt x="9941" y="8107"/>
                    <a:pt x="8807" y="6639"/>
                    <a:pt x="7573" y="5305"/>
                  </a:cubicBezTo>
                  <a:cubicBezTo>
                    <a:pt x="6005" y="3637"/>
                    <a:pt x="4137" y="2536"/>
                    <a:pt x="2369" y="1135"/>
                  </a:cubicBezTo>
                  <a:cubicBezTo>
                    <a:pt x="2202" y="1035"/>
                    <a:pt x="2136" y="868"/>
                    <a:pt x="2102" y="735"/>
                  </a:cubicBezTo>
                  <a:cubicBezTo>
                    <a:pt x="802" y="20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898300" y="3492950"/>
              <a:ext cx="384475" cy="434500"/>
            </a:xfrm>
            <a:custGeom>
              <a:avLst/>
              <a:gdLst/>
              <a:ahLst/>
              <a:cxnLst/>
              <a:rect l="l" t="t" r="r" b="b"/>
              <a:pathLst>
                <a:path w="15379" h="17380" extrusionOk="0">
                  <a:moveTo>
                    <a:pt x="1" y="0"/>
                  </a:moveTo>
                  <a:lnTo>
                    <a:pt x="1" y="0"/>
                  </a:lnTo>
                  <a:cubicBezTo>
                    <a:pt x="3937" y="2202"/>
                    <a:pt x="10142" y="7172"/>
                    <a:pt x="14378" y="17379"/>
                  </a:cubicBezTo>
                  <a:cubicBezTo>
                    <a:pt x="15012" y="16412"/>
                    <a:pt x="15379" y="15611"/>
                    <a:pt x="15379" y="15611"/>
                  </a:cubicBezTo>
                  <a:cubicBezTo>
                    <a:pt x="10875" y="6005"/>
                    <a:pt x="3904" y="173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051050" y="3420400"/>
              <a:ext cx="1195025" cy="1357650"/>
            </a:xfrm>
            <a:custGeom>
              <a:avLst/>
              <a:gdLst/>
              <a:ahLst/>
              <a:cxnLst/>
              <a:rect l="l" t="t" r="r" b="b"/>
              <a:pathLst>
                <a:path w="47801" h="54306" extrusionOk="0">
                  <a:moveTo>
                    <a:pt x="23917" y="0"/>
                  </a:moveTo>
                  <a:cubicBezTo>
                    <a:pt x="17112" y="0"/>
                    <a:pt x="11008" y="5604"/>
                    <a:pt x="6672" y="14611"/>
                  </a:cubicBezTo>
                  <a:cubicBezTo>
                    <a:pt x="2535" y="23150"/>
                    <a:pt x="0" y="34758"/>
                    <a:pt x="0" y="47534"/>
                  </a:cubicBezTo>
                  <a:cubicBezTo>
                    <a:pt x="0" y="48101"/>
                    <a:pt x="33" y="48702"/>
                    <a:pt x="33" y="49302"/>
                  </a:cubicBezTo>
                  <a:cubicBezTo>
                    <a:pt x="33" y="49302"/>
                    <a:pt x="2002" y="54306"/>
                    <a:pt x="23917" y="54306"/>
                  </a:cubicBezTo>
                  <a:cubicBezTo>
                    <a:pt x="45799" y="54306"/>
                    <a:pt x="47768" y="49302"/>
                    <a:pt x="47768" y="49302"/>
                  </a:cubicBezTo>
                  <a:cubicBezTo>
                    <a:pt x="47801" y="48702"/>
                    <a:pt x="47801" y="48101"/>
                    <a:pt x="47801" y="47534"/>
                  </a:cubicBezTo>
                  <a:cubicBezTo>
                    <a:pt x="47801" y="21282"/>
                    <a:pt x="37093" y="0"/>
                    <a:pt x="23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583075" y="3472100"/>
              <a:ext cx="130975" cy="120950"/>
            </a:xfrm>
            <a:custGeom>
              <a:avLst/>
              <a:gdLst/>
              <a:ahLst/>
              <a:cxnLst/>
              <a:rect l="l" t="t" r="r" b="b"/>
              <a:pathLst>
                <a:path w="5239" h="4838" extrusionOk="0">
                  <a:moveTo>
                    <a:pt x="301" y="0"/>
                  </a:moveTo>
                  <a:cubicBezTo>
                    <a:pt x="101" y="968"/>
                    <a:pt x="1" y="1802"/>
                    <a:pt x="1" y="2235"/>
                  </a:cubicBezTo>
                  <a:cubicBezTo>
                    <a:pt x="1" y="3670"/>
                    <a:pt x="1168" y="4837"/>
                    <a:pt x="2636" y="4837"/>
                  </a:cubicBezTo>
                  <a:cubicBezTo>
                    <a:pt x="4071" y="4837"/>
                    <a:pt x="5238" y="3670"/>
                    <a:pt x="5238" y="2235"/>
                  </a:cubicBezTo>
                  <a:cubicBezTo>
                    <a:pt x="5238" y="1835"/>
                    <a:pt x="5138" y="1034"/>
                    <a:pt x="4971" y="134"/>
                  </a:cubicBezTo>
                  <a:cubicBezTo>
                    <a:pt x="4404" y="200"/>
                    <a:pt x="3837" y="267"/>
                    <a:pt x="3270" y="267"/>
                  </a:cubicBezTo>
                  <a:cubicBezTo>
                    <a:pt x="2236" y="267"/>
                    <a:pt x="1269" y="167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462175" y="3442900"/>
              <a:ext cx="130950" cy="122625"/>
            </a:xfrm>
            <a:custGeom>
              <a:avLst/>
              <a:gdLst/>
              <a:ahLst/>
              <a:cxnLst/>
              <a:rect l="l" t="t" r="r" b="b"/>
              <a:pathLst>
                <a:path w="5238" h="4905" extrusionOk="0">
                  <a:moveTo>
                    <a:pt x="1401" y="1"/>
                  </a:moveTo>
                  <a:cubicBezTo>
                    <a:pt x="567" y="434"/>
                    <a:pt x="0" y="1302"/>
                    <a:pt x="0" y="2269"/>
                  </a:cubicBezTo>
                  <a:cubicBezTo>
                    <a:pt x="0" y="3737"/>
                    <a:pt x="1168" y="4904"/>
                    <a:pt x="2602" y="4904"/>
                  </a:cubicBezTo>
                  <a:cubicBezTo>
                    <a:pt x="4070" y="4904"/>
                    <a:pt x="5237" y="3737"/>
                    <a:pt x="5237" y="2269"/>
                  </a:cubicBezTo>
                  <a:cubicBezTo>
                    <a:pt x="5237" y="1869"/>
                    <a:pt x="5104" y="1468"/>
                    <a:pt x="4937" y="1135"/>
                  </a:cubicBezTo>
                  <a:cubicBezTo>
                    <a:pt x="3703" y="901"/>
                    <a:pt x="2502" y="501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04850" y="3444575"/>
              <a:ext cx="130100" cy="120950"/>
            </a:xfrm>
            <a:custGeom>
              <a:avLst/>
              <a:gdLst/>
              <a:ahLst/>
              <a:cxnLst/>
              <a:rect l="l" t="t" r="r" b="b"/>
              <a:pathLst>
                <a:path w="5204" h="4838" extrusionOk="0">
                  <a:moveTo>
                    <a:pt x="3936" y="0"/>
                  </a:moveTo>
                  <a:cubicBezTo>
                    <a:pt x="2735" y="601"/>
                    <a:pt x="1501" y="1001"/>
                    <a:pt x="200" y="1201"/>
                  </a:cubicBezTo>
                  <a:cubicBezTo>
                    <a:pt x="67" y="1535"/>
                    <a:pt x="0" y="1868"/>
                    <a:pt x="0" y="2202"/>
                  </a:cubicBezTo>
                  <a:cubicBezTo>
                    <a:pt x="0" y="3670"/>
                    <a:pt x="1168" y="4837"/>
                    <a:pt x="2602" y="4837"/>
                  </a:cubicBezTo>
                  <a:cubicBezTo>
                    <a:pt x="4036" y="4837"/>
                    <a:pt x="5204" y="3670"/>
                    <a:pt x="5204" y="2202"/>
                  </a:cubicBezTo>
                  <a:cubicBezTo>
                    <a:pt x="5204" y="1268"/>
                    <a:pt x="4703" y="434"/>
                    <a:pt x="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7160275" y="2611475"/>
              <a:ext cx="976575" cy="876500"/>
            </a:xfrm>
            <a:custGeom>
              <a:avLst/>
              <a:gdLst/>
              <a:ahLst/>
              <a:cxnLst/>
              <a:rect l="l" t="t" r="r" b="b"/>
              <a:pathLst>
                <a:path w="39063" h="35060" extrusionOk="0">
                  <a:moveTo>
                    <a:pt x="19548" y="1"/>
                  </a:moveTo>
                  <a:cubicBezTo>
                    <a:pt x="8740" y="1"/>
                    <a:pt x="1" y="7840"/>
                    <a:pt x="1" y="17513"/>
                  </a:cubicBezTo>
                  <a:cubicBezTo>
                    <a:pt x="1" y="27220"/>
                    <a:pt x="8740" y="35059"/>
                    <a:pt x="19548" y="35059"/>
                  </a:cubicBezTo>
                  <a:cubicBezTo>
                    <a:pt x="30323" y="35059"/>
                    <a:pt x="39062" y="27220"/>
                    <a:pt x="39062" y="17513"/>
                  </a:cubicBezTo>
                  <a:cubicBezTo>
                    <a:pt x="39062" y="7840"/>
                    <a:pt x="30323" y="1"/>
                    <a:pt x="19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2500844" y="3096358"/>
            <a:ext cx="1102582" cy="1464903"/>
            <a:chOff x="15607975" y="2523925"/>
            <a:chExt cx="2243300" cy="2980475"/>
          </a:xfrm>
        </p:grpSpPr>
        <p:sp>
          <p:nvSpPr>
            <p:cNvPr id="706" name="Google Shape;706;p33"/>
            <p:cNvSpPr/>
            <p:nvPr/>
          </p:nvSpPr>
          <p:spPr>
            <a:xfrm>
              <a:off x="15624675" y="2523925"/>
              <a:ext cx="2210750" cy="2980475"/>
            </a:xfrm>
            <a:custGeom>
              <a:avLst/>
              <a:gdLst/>
              <a:ahLst/>
              <a:cxnLst/>
              <a:rect l="l" t="t" r="r" b="b"/>
              <a:pathLst>
                <a:path w="88430" h="119219" extrusionOk="0">
                  <a:moveTo>
                    <a:pt x="50069" y="0"/>
                  </a:moveTo>
                  <a:cubicBezTo>
                    <a:pt x="47767" y="0"/>
                    <a:pt x="44265" y="300"/>
                    <a:pt x="40596" y="1668"/>
                  </a:cubicBezTo>
                  <a:cubicBezTo>
                    <a:pt x="38327" y="2368"/>
                    <a:pt x="35926" y="3736"/>
                    <a:pt x="33457" y="5738"/>
                  </a:cubicBezTo>
                  <a:cubicBezTo>
                    <a:pt x="31856" y="7072"/>
                    <a:pt x="30955" y="7172"/>
                    <a:pt x="30722" y="7172"/>
                  </a:cubicBezTo>
                  <a:cubicBezTo>
                    <a:pt x="30622" y="7172"/>
                    <a:pt x="30555" y="7139"/>
                    <a:pt x="30522" y="7139"/>
                  </a:cubicBezTo>
                  <a:cubicBezTo>
                    <a:pt x="29955" y="6438"/>
                    <a:pt x="29121" y="6038"/>
                    <a:pt x="28254" y="6038"/>
                  </a:cubicBezTo>
                  <a:cubicBezTo>
                    <a:pt x="27953" y="6038"/>
                    <a:pt x="27686" y="6071"/>
                    <a:pt x="27386" y="6171"/>
                  </a:cubicBezTo>
                  <a:cubicBezTo>
                    <a:pt x="26185" y="6538"/>
                    <a:pt x="25351" y="7639"/>
                    <a:pt x="25318" y="8906"/>
                  </a:cubicBezTo>
                  <a:cubicBezTo>
                    <a:pt x="25318" y="11375"/>
                    <a:pt x="26152" y="15545"/>
                    <a:pt x="29254" y="17479"/>
                  </a:cubicBezTo>
                  <a:cubicBezTo>
                    <a:pt x="29321" y="17679"/>
                    <a:pt x="29388" y="17846"/>
                    <a:pt x="29454" y="18046"/>
                  </a:cubicBezTo>
                  <a:cubicBezTo>
                    <a:pt x="29054" y="19981"/>
                    <a:pt x="28854" y="22016"/>
                    <a:pt x="28854" y="24084"/>
                  </a:cubicBezTo>
                  <a:cubicBezTo>
                    <a:pt x="28854" y="32623"/>
                    <a:pt x="30188" y="38261"/>
                    <a:pt x="33090" y="41863"/>
                  </a:cubicBezTo>
                  <a:cubicBezTo>
                    <a:pt x="34291" y="43364"/>
                    <a:pt x="35892" y="44599"/>
                    <a:pt x="37827" y="45499"/>
                  </a:cubicBezTo>
                  <a:cubicBezTo>
                    <a:pt x="37727" y="45499"/>
                    <a:pt x="37393" y="45533"/>
                    <a:pt x="37393" y="45533"/>
                  </a:cubicBezTo>
                  <a:cubicBezTo>
                    <a:pt x="37160" y="45566"/>
                    <a:pt x="36960" y="45566"/>
                    <a:pt x="36726" y="45599"/>
                  </a:cubicBezTo>
                  <a:lnTo>
                    <a:pt x="36693" y="45599"/>
                  </a:lnTo>
                  <a:cubicBezTo>
                    <a:pt x="36459" y="45633"/>
                    <a:pt x="36226" y="45666"/>
                    <a:pt x="35992" y="45700"/>
                  </a:cubicBezTo>
                  <a:lnTo>
                    <a:pt x="35826" y="45733"/>
                  </a:lnTo>
                  <a:cubicBezTo>
                    <a:pt x="35625" y="45733"/>
                    <a:pt x="35425" y="45766"/>
                    <a:pt x="35259" y="45800"/>
                  </a:cubicBezTo>
                  <a:lnTo>
                    <a:pt x="35058" y="45833"/>
                  </a:lnTo>
                  <a:cubicBezTo>
                    <a:pt x="34825" y="45866"/>
                    <a:pt x="34591" y="45933"/>
                    <a:pt x="34325" y="45966"/>
                  </a:cubicBezTo>
                  <a:lnTo>
                    <a:pt x="34191" y="46000"/>
                  </a:lnTo>
                  <a:cubicBezTo>
                    <a:pt x="33991" y="46033"/>
                    <a:pt x="33791" y="46066"/>
                    <a:pt x="33591" y="46133"/>
                  </a:cubicBezTo>
                  <a:lnTo>
                    <a:pt x="33357" y="46167"/>
                  </a:lnTo>
                  <a:cubicBezTo>
                    <a:pt x="33157" y="46233"/>
                    <a:pt x="32957" y="46267"/>
                    <a:pt x="32723" y="46333"/>
                  </a:cubicBezTo>
                  <a:lnTo>
                    <a:pt x="32590" y="46367"/>
                  </a:lnTo>
                  <a:cubicBezTo>
                    <a:pt x="32323" y="46433"/>
                    <a:pt x="32090" y="46500"/>
                    <a:pt x="31823" y="46600"/>
                  </a:cubicBezTo>
                  <a:lnTo>
                    <a:pt x="31656" y="46667"/>
                  </a:lnTo>
                  <a:cubicBezTo>
                    <a:pt x="31456" y="46700"/>
                    <a:pt x="31256" y="46767"/>
                    <a:pt x="31056" y="46867"/>
                  </a:cubicBezTo>
                  <a:lnTo>
                    <a:pt x="30855" y="46934"/>
                  </a:lnTo>
                  <a:cubicBezTo>
                    <a:pt x="30622" y="47034"/>
                    <a:pt x="30422" y="47101"/>
                    <a:pt x="30222" y="47201"/>
                  </a:cubicBezTo>
                  <a:lnTo>
                    <a:pt x="30088" y="47234"/>
                  </a:lnTo>
                  <a:cubicBezTo>
                    <a:pt x="29855" y="47367"/>
                    <a:pt x="29588" y="47467"/>
                    <a:pt x="29354" y="47601"/>
                  </a:cubicBezTo>
                  <a:lnTo>
                    <a:pt x="29154" y="47701"/>
                  </a:lnTo>
                  <a:cubicBezTo>
                    <a:pt x="28954" y="47801"/>
                    <a:pt x="28787" y="47901"/>
                    <a:pt x="28587" y="48001"/>
                  </a:cubicBezTo>
                  <a:lnTo>
                    <a:pt x="28387" y="48135"/>
                  </a:lnTo>
                  <a:cubicBezTo>
                    <a:pt x="28120" y="48301"/>
                    <a:pt x="27887" y="48435"/>
                    <a:pt x="27686" y="48602"/>
                  </a:cubicBezTo>
                  <a:cubicBezTo>
                    <a:pt x="27386" y="48802"/>
                    <a:pt x="27086" y="49035"/>
                    <a:pt x="26786" y="49269"/>
                  </a:cubicBezTo>
                  <a:cubicBezTo>
                    <a:pt x="26786" y="49269"/>
                    <a:pt x="26752" y="49269"/>
                    <a:pt x="26752" y="49302"/>
                  </a:cubicBezTo>
                  <a:cubicBezTo>
                    <a:pt x="25251" y="50503"/>
                    <a:pt x="23750" y="51904"/>
                    <a:pt x="22349" y="53272"/>
                  </a:cubicBezTo>
                  <a:cubicBezTo>
                    <a:pt x="20715" y="54839"/>
                    <a:pt x="17713" y="57741"/>
                    <a:pt x="16645" y="57808"/>
                  </a:cubicBezTo>
                  <a:cubicBezTo>
                    <a:pt x="15544" y="57808"/>
                    <a:pt x="14544" y="58442"/>
                    <a:pt x="14077" y="59443"/>
                  </a:cubicBezTo>
                  <a:cubicBezTo>
                    <a:pt x="13910" y="59743"/>
                    <a:pt x="12642" y="62445"/>
                    <a:pt x="12542" y="66147"/>
                  </a:cubicBezTo>
                  <a:cubicBezTo>
                    <a:pt x="9040" y="70451"/>
                    <a:pt x="6705" y="74220"/>
                    <a:pt x="5537" y="77355"/>
                  </a:cubicBezTo>
                  <a:cubicBezTo>
                    <a:pt x="4503" y="77822"/>
                    <a:pt x="3469" y="78523"/>
                    <a:pt x="2368" y="79457"/>
                  </a:cubicBezTo>
                  <a:cubicBezTo>
                    <a:pt x="1234" y="80424"/>
                    <a:pt x="0" y="82326"/>
                    <a:pt x="500" y="85762"/>
                  </a:cubicBezTo>
                  <a:cubicBezTo>
                    <a:pt x="1801" y="94868"/>
                    <a:pt x="14510" y="110813"/>
                    <a:pt x="23950" y="115149"/>
                  </a:cubicBezTo>
                  <a:cubicBezTo>
                    <a:pt x="29488" y="117684"/>
                    <a:pt x="37227" y="119219"/>
                    <a:pt x="44665" y="119219"/>
                  </a:cubicBezTo>
                  <a:cubicBezTo>
                    <a:pt x="50903" y="119219"/>
                    <a:pt x="59976" y="118151"/>
                    <a:pt x="67682" y="113214"/>
                  </a:cubicBezTo>
                  <a:cubicBezTo>
                    <a:pt x="77355" y="106977"/>
                    <a:pt x="86195" y="95102"/>
                    <a:pt x="87796" y="86195"/>
                  </a:cubicBezTo>
                  <a:cubicBezTo>
                    <a:pt x="88430" y="82593"/>
                    <a:pt x="87896" y="79557"/>
                    <a:pt x="86262" y="77322"/>
                  </a:cubicBezTo>
                  <a:cubicBezTo>
                    <a:pt x="85361" y="76121"/>
                    <a:pt x="83993" y="75387"/>
                    <a:pt x="82392" y="75254"/>
                  </a:cubicBezTo>
                  <a:cubicBezTo>
                    <a:pt x="81825" y="74053"/>
                    <a:pt x="81225" y="72786"/>
                    <a:pt x="80524" y="71485"/>
                  </a:cubicBezTo>
                  <a:cubicBezTo>
                    <a:pt x="80891" y="68949"/>
                    <a:pt x="80624" y="67048"/>
                    <a:pt x="80558" y="66815"/>
                  </a:cubicBezTo>
                  <a:cubicBezTo>
                    <a:pt x="80391" y="65714"/>
                    <a:pt x="79657" y="64847"/>
                    <a:pt x="78623" y="64480"/>
                  </a:cubicBezTo>
                  <a:cubicBezTo>
                    <a:pt x="77622" y="64113"/>
                    <a:pt x="75587" y="60443"/>
                    <a:pt x="74487" y="58509"/>
                  </a:cubicBezTo>
                  <a:cubicBezTo>
                    <a:pt x="73919" y="57441"/>
                    <a:pt x="73319" y="56374"/>
                    <a:pt x="72719" y="55340"/>
                  </a:cubicBezTo>
                  <a:cubicBezTo>
                    <a:pt x="72719" y="55340"/>
                    <a:pt x="72685" y="55340"/>
                    <a:pt x="72685" y="55306"/>
                  </a:cubicBezTo>
                  <a:cubicBezTo>
                    <a:pt x="72552" y="55106"/>
                    <a:pt x="72418" y="54873"/>
                    <a:pt x="72285" y="54639"/>
                  </a:cubicBezTo>
                  <a:lnTo>
                    <a:pt x="72218" y="54573"/>
                  </a:lnTo>
                  <a:cubicBezTo>
                    <a:pt x="72085" y="54339"/>
                    <a:pt x="71951" y="54106"/>
                    <a:pt x="71785" y="53872"/>
                  </a:cubicBezTo>
                  <a:cubicBezTo>
                    <a:pt x="71785" y="53872"/>
                    <a:pt x="71751" y="53839"/>
                    <a:pt x="71751" y="53839"/>
                  </a:cubicBezTo>
                  <a:cubicBezTo>
                    <a:pt x="71618" y="53639"/>
                    <a:pt x="71484" y="53438"/>
                    <a:pt x="71318" y="53205"/>
                  </a:cubicBezTo>
                  <a:lnTo>
                    <a:pt x="71251" y="53071"/>
                  </a:lnTo>
                  <a:cubicBezTo>
                    <a:pt x="71084" y="52871"/>
                    <a:pt x="70951" y="52671"/>
                    <a:pt x="70784" y="52471"/>
                  </a:cubicBezTo>
                  <a:cubicBezTo>
                    <a:pt x="70784" y="52471"/>
                    <a:pt x="70784" y="52438"/>
                    <a:pt x="70751" y="52438"/>
                  </a:cubicBezTo>
                  <a:cubicBezTo>
                    <a:pt x="70617" y="52238"/>
                    <a:pt x="70484" y="52071"/>
                    <a:pt x="70317" y="51904"/>
                  </a:cubicBezTo>
                  <a:cubicBezTo>
                    <a:pt x="70284" y="51837"/>
                    <a:pt x="70217" y="51771"/>
                    <a:pt x="70150" y="51704"/>
                  </a:cubicBezTo>
                  <a:cubicBezTo>
                    <a:pt x="70050" y="51604"/>
                    <a:pt x="69950" y="51504"/>
                    <a:pt x="69850" y="51370"/>
                  </a:cubicBezTo>
                  <a:cubicBezTo>
                    <a:pt x="69817" y="51337"/>
                    <a:pt x="69750" y="51270"/>
                    <a:pt x="69650" y="51203"/>
                  </a:cubicBezTo>
                  <a:lnTo>
                    <a:pt x="69616" y="51170"/>
                  </a:lnTo>
                  <a:cubicBezTo>
                    <a:pt x="69550" y="51070"/>
                    <a:pt x="69450" y="51003"/>
                    <a:pt x="69383" y="50903"/>
                  </a:cubicBezTo>
                  <a:cubicBezTo>
                    <a:pt x="69316" y="50870"/>
                    <a:pt x="69249" y="50803"/>
                    <a:pt x="69183" y="50736"/>
                  </a:cubicBezTo>
                  <a:lnTo>
                    <a:pt x="69116" y="50703"/>
                  </a:lnTo>
                  <a:cubicBezTo>
                    <a:pt x="69049" y="50636"/>
                    <a:pt x="68949" y="50536"/>
                    <a:pt x="68883" y="50470"/>
                  </a:cubicBezTo>
                  <a:cubicBezTo>
                    <a:pt x="68816" y="50436"/>
                    <a:pt x="68749" y="50370"/>
                    <a:pt x="68682" y="50336"/>
                  </a:cubicBezTo>
                  <a:lnTo>
                    <a:pt x="68582" y="50236"/>
                  </a:lnTo>
                  <a:cubicBezTo>
                    <a:pt x="68482" y="50203"/>
                    <a:pt x="68416" y="50136"/>
                    <a:pt x="68349" y="50069"/>
                  </a:cubicBezTo>
                  <a:cubicBezTo>
                    <a:pt x="68282" y="50036"/>
                    <a:pt x="68215" y="49969"/>
                    <a:pt x="68115" y="49936"/>
                  </a:cubicBezTo>
                  <a:lnTo>
                    <a:pt x="68049" y="49869"/>
                  </a:lnTo>
                  <a:cubicBezTo>
                    <a:pt x="67982" y="49802"/>
                    <a:pt x="67915" y="49769"/>
                    <a:pt x="67815" y="49702"/>
                  </a:cubicBezTo>
                  <a:cubicBezTo>
                    <a:pt x="67748" y="49669"/>
                    <a:pt x="67682" y="49602"/>
                    <a:pt x="67582" y="49569"/>
                  </a:cubicBezTo>
                  <a:cubicBezTo>
                    <a:pt x="67582" y="49569"/>
                    <a:pt x="67348" y="49402"/>
                    <a:pt x="67315" y="49369"/>
                  </a:cubicBezTo>
                  <a:cubicBezTo>
                    <a:pt x="67215" y="49302"/>
                    <a:pt x="67115" y="49269"/>
                    <a:pt x="67015" y="49202"/>
                  </a:cubicBezTo>
                  <a:cubicBezTo>
                    <a:pt x="67015" y="49202"/>
                    <a:pt x="66814" y="49102"/>
                    <a:pt x="66781" y="49069"/>
                  </a:cubicBezTo>
                  <a:cubicBezTo>
                    <a:pt x="66648" y="49002"/>
                    <a:pt x="66548" y="48935"/>
                    <a:pt x="66414" y="48868"/>
                  </a:cubicBezTo>
                  <a:lnTo>
                    <a:pt x="66214" y="48768"/>
                  </a:lnTo>
                  <a:cubicBezTo>
                    <a:pt x="66114" y="48735"/>
                    <a:pt x="66014" y="48668"/>
                    <a:pt x="65914" y="48602"/>
                  </a:cubicBezTo>
                  <a:cubicBezTo>
                    <a:pt x="69416" y="47401"/>
                    <a:pt x="72518" y="44999"/>
                    <a:pt x="74987" y="41530"/>
                  </a:cubicBezTo>
                  <a:cubicBezTo>
                    <a:pt x="75587" y="40663"/>
                    <a:pt x="76121" y="39829"/>
                    <a:pt x="76555" y="39028"/>
                  </a:cubicBezTo>
                  <a:cubicBezTo>
                    <a:pt x="77322" y="38928"/>
                    <a:pt x="78022" y="38494"/>
                    <a:pt x="78489" y="37827"/>
                  </a:cubicBezTo>
                  <a:cubicBezTo>
                    <a:pt x="81625" y="33224"/>
                    <a:pt x="80858" y="26653"/>
                    <a:pt x="79957" y="22683"/>
                  </a:cubicBezTo>
                  <a:cubicBezTo>
                    <a:pt x="80224" y="22149"/>
                    <a:pt x="80324" y="21582"/>
                    <a:pt x="80224" y="20982"/>
                  </a:cubicBezTo>
                  <a:cubicBezTo>
                    <a:pt x="80057" y="19814"/>
                    <a:pt x="79824" y="18814"/>
                    <a:pt x="79490" y="17880"/>
                  </a:cubicBezTo>
                  <a:cubicBezTo>
                    <a:pt x="80224" y="17079"/>
                    <a:pt x="80457" y="15945"/>
                    <a:pt x="80057" y="14911"/>
                  </a:cubicBezTo>
                  <a:cubicBezTo>
                    <a:pt x="78890" y="11809"/>
                    <a:pt x="76555" y="9774"/>
                    <a:pt x="74353" y="8473"/>
                  </a:cubicBezTo>
                  <a:cubicBezTo>
                    <a:pt x="74353" y="8473"/>
                    <a:pt x="74353" y="8439"/>
                    <a:pt x="74353" y="8406"/>
                  </a:cubicBezTo>
                  <a:cubicBezTo>
                    <a:pt x="74687" y="7372"/>
                    <a:pt x="74420" y="6238"/>
                    <a:pt x="73653" y="5471"/>
                  </a:cubicBezTo>
                  <a:cubicBezTo>
                    <a:pt x="73119" y="4904"/>
                    <a:pt x="72352" y="4603"/>
                    <a:pt x="71584" y="4603"/>
                  </a:cubicBezTo>
                  <a:cubicBezTo>
                    <a:pt x="71284" y="4603"/>
                    <a:pt x="71017" y="4637"/>
                    <a:pt x="70717" y="4737"/>
                  </a:cubicBezTo>
                  <a:cubicBezTo>
                    <a:pt x="70550" y="4770"/>
                    <a:pt x="70384" y="4804"/>
                    <a:pt x="70150" y="4804"/>
                  </a:cubicBezTo>
                  <a:cubicBezTo>
                    <a:pt x="68782" y="4804"/>
                    <a:pt x="66714" y="3970"/>
                    <a:pt x="64479" y="3069"/>
                  </a:cubicBezTo>
                  <a:cubicBezTo>
                    <a:pt x="62912" y="2435"/>
                    <a:pt x="61110" y="1701"/>
                    <a:pt x="59209" y="1134"/>
                  </a:cubicBezTo>
                  <a:cubicBezTo>
                    <a:pt x="58108" y="767"/>
                    <a:pt x="56941" y="500"/>
                    <a:pt x="55773" y="300"/>
                  </a:cubicBezTo>
                  <a:cubicBezTo>
                    <a:pt x="55039" y="167"/>
                    <a:pt x="54339" y="100"/>
                    <a:pt x="53638" y="33"/>
                  </a:cubicBezTo>
                  <a:lnTo>
                    <a:pt x="51737" y="33"/>
                  </a:lnTo>
                  <a:cubicBezTo>
                    <a:pt x="51170" y="0"/>
                    <a:pt x="50603" y="0"/>
                    <a:pt x="50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15607975" y="4477400"/>
              <a:ext cx="2235800" cy="953825"/>
            </a:xfrm>
            <a:custGeom>
              <a:avLst/>
              <a:gdLst/>
              <a:ahLst/>
              <a:cxnLst/>
              <a:rect l="l" t="t" r="r" b="b"/>
              <a:pathLst>
                <a:path w="89432" h="38153" extrusionOk="0">
                  <a:moveTo>
                    <a:pt x="82467" y="1"/>
                  </a:moveTo>
                  <a:cubicBezTo>
                    <a:pt x="74459" y="1"/>
                    <a:pt x="52331" y="22925"/>
                    <a:pt x="51971" y="23434"/>
                  </a:cubicBezTo>
                  <a:cubicBezTo>
                    <a:pt x="51839" y="23639"/>
                    <a:pt x="50951" y="23704"/>
                    <a:pt x="49872" y="23704"/>
                  </a:cubicBezTo>
                  <a:cubicBezTo>
                    <a:pt x="47967" y="23704"/>
                    <a:pt x="45467" y="23501"/>
                    <a:pt x="45467" y="23501"/>
                  </a:cubicBezTo>
                  <a:cubicBezTo>
                    <a:pt x="45467" y="23501"/>
                    <a:pt x="30489" y="17596"/>
                    <a:pt x="21650" y="9691"/>
                  </a:cubicBezTo>
                  <a:cubicBezTo>
                    <a:pt x="15704" y="4353"/>
                    <a:pt x="12435" y="1449"/>
                    <a:pt x="9409" y="1449"/>
                  </a:cubicBezTo>
                  <a:cubicBezTo>
                    <a:pt x="7953" y="1449"/>
                    <a:pt x="6553" y="2122"/>
                    <a:pt x="4938" y="3520"/>
                  </a:cubicBezTo>
                  <a:cubicBezTo>
                    <a:pt x="1" y="7823"/>
                    <a:pt x="15045" y="29371"/>
                    <a:pt x="25853" y="34342"/>
                  </a:cubicBezTo>
                  <a:cubicBezTo>
                    <a:pt x="30699" y="36572"/>
                    <a:pt x="37862" y="38153"/>
                    <a:pt x="45374" y="38153"/>
                  </a:cubicBezTo>
                  <a:cubicBezTo>
                    <a:pt x="52805" y="38153"/>
                    <a:pt x="60577" y="36605"/>
                    <a:pt x="66782" y="32607"/>
                  </a:cubicBezTo>
                  <a:cubicBezTo>
                    <a:pt x="79257" y="24601"/>
                    <a:pt x="89431" y="7389"/>
                    <a:pt x="84595" y="951"/>
                  </a:cubicBezTo>
                  <a:cubicBezTo>
                    <a:pt x="84102" y="295"/>
                    <a:pt x="83375" y="1"/>
                    <a:pt x="82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15662200" y="4035825"/>
              <a:ext cx="703850" cy="648000"/>
            </a:xfrm>
            <a:custGeom>
              <a:avLst/>
              <a:gdLst/>
              <a:ahLst/>
              <a:cxnLst/>
              <a:rect l="l" t="t" r="r" b="b"/>
              <a:pathLst>
                <a:path w="28154" h="25920" extrusionOk="0">
                  <a:moveTo>
                    <a:pt x="20114" y="1"/>
                  </a:moveTo>
                  <a:cubicBezTo>
                    <a:pt x="20114" y="1"/>
                    <a:pt x="0" y="19448"/>
                    <a:pt x="8006" y="24952"/>
                  </a:cubicBezTo>
                  <a:cubicBezTo>
                    <a:pt x="8979" y="25624"/>
                    <a:pt x="10016" y="25919"/>
                    <a:pt x="11085" y="25919"/>
                  </a:cubicBezTo>
                  <a:cubicBezTo>
                    <a:pt x="18771" y="25919"/>
                    <a:pt x="28154" y="10675"/>
                    <a:pt x="28154" y="10675"/>
                  </a:cubicBezTo>
                  <a:lnTo>
                    <a:pt x="20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6037450" y="4035825"/>
              <a:ext cx="328600" cy="483700"/>
            </a:xfrm>
            <a:custGeom>
              <a:avLst/>
              <a:gdLst/>
              <a:ahLst/>
              <a:cxnLst/>
              <a:rect l="l" t="t" r="r" b="b"/>
              <a:pathLst>
                <a:path w="13144" h="19348" extrusionOk="0">
                  <a:moveTo>
                    <a:pt x="5104" y="1"/>
                  </a:moveTo>
                  <a:cubicBezTo>
                    <a:pt x="5104" y="1"/>
                    <a:pt x="2769" y="2269"/>
                    <a:pt x="1" y="5471"/>
                  </a:cubicBezTo>
                  <a:cubicBezTo>
                    <a:pt x="935" y="10909"/>
                    <a:pt x="3337" y="15579"/>
                    <a:pt x="6539" y="19348"/>
                  </a:cubicBezTo>
                  <a:cubicBezTo>
                    <a:pt x="10342" y="15212"/>
                    <a:pt x="13144" y="10675"/>
                    <a:pt x="13144" y="10675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6418575" y="2633150"/>
              <a:ext cx="926500" cy="1005750"/>
            </a:xfrm>
            <a:custGeom>
              <a:avLst/>
              <a:gdLst/>
              <a:ahLst/>
              <a:cxnLst/>
              <a:rect l="l" t="t" r="r" b="b"/>
              <a:pathLst>
                <a:path w="37060" h="40230" extrusionOk="0">
                  <a:moveTo>
                    <a:pt x="17279" y="1"/>
                  </a:moveTo>
                  <a:cubicBezTo>
                    <a:pt x="6371" y="1"/>
                    <a:pt x="0" y="8607"/>
                    <a:pt x="0" y="19715"/>
                  </a:cubicBezTo>
                  <a:cubicBezTo>
                    <a:pt x="0" y="25319"/>
                    <a:pt x="567" y="31890"/>
                    <a:pt x="3603" y="35660"/>
                  </a:cubicBezTo>
                  <a:cubicBezTo>
                    <a:pt x="6538" y="39329"/>
                    <a:pt x="11875" y="40230"/>
                    <a:pt x="17279" y="40230"/>
                  </a:cubicBezTo>
                  <a:cubicBezTo>
                    <a:pt x="28187" y="40230"/>
                    <a:pt x="37060" y="31223"/>
                    <a:pt x="37060" y="20115"/>
                  </a:cubicBezTo>
                  <a:cubicBezTo>
                    <a:pt x="37060" y="9007"/>
                    <a:pt x="28187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6294300" y="2596625"/>
              <a:ext cx="674675" cy="496900"/>
            </a:xfrm>
            <a:custGeom>
              <a:avLst/>
              <a:gdLst/>
              <a:ahLst/>
              <a:cxnLst/>
              <a:rect l="l" t="t" r="r" b="b"/>
              <a:pathLst>
                <a:path w="26987" h="19876" extrusionOk="0">
                  <a:moveTo>
                    <a:pt x="23285" y="0"/>
                  </a:moveTo>
                  <a:cubicBezTo>
                    <a:pt x="19393" y="0"/>
                    <a:pt x="13139" y="886"/>
                    <a:pt x="8040" y="5732"/>
                  </a:cubicBezTo>
                  <a:cubicBezTo>
                    <a:pt x="1" y="13370"/>
                    <a:pt x="10308" y="19875"/>
                    <a:pt x="10308" y="19875"/>
                  </a:cubicBezTo>
                  <a:lnTo>
                    <a:pt x="26987" y="294"/>
                  </a:lnTo>
                  <a:cubicBezTo>
                    <a:pt x="26987" y="294"/>
                    <a:pt x="25528" y="0"/>
                    <a:pt x="23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5900700" y="3731850"/>
              <a:ext cx="782250" cy="768500"/>
            </a:xfrm>
            <a:custGeom>
              <a:avLst/>
              <a:gdLst/>
              <a:ahLst/>
              <a:cxnLst/>
              <a:rect l="l" t="t" r="r" b="b"/>
              <a:pathLst>
                <a:path w="31290" h="30740" extrusionOk="0">
                  <a:moveTo>
                    <a:pt x="29559" y="1"/>
                  </a:moveTo>
                  <a:cubicBezTo>
                    <a:pt x="26850" y="1"/>
                    <a:pt x="21582" y="328"/>
                    <a:pt x="18347" y="2653"/>
                  </a:cubicBezTo>
                  <a:cubicBezTo>
                    <a:pt x="13810" y="5889"/>
                    <a:pt x="9107" y="12327"/>
                    <a:pt x="5638" y="12393"/>
                  </a:cubicBezTo>
                  <a:cubicBezTo>
                    <a:pt x="5638" y="12393"/>
                    <a:pt x="0" y="23935"/>
                    <a:pt x="12676" y="30740"/>
                  </a:cubicBezTo>
                  <a:lnTo>
                    <a:pt x="24418" y="14395"/>
                  </a:lnTo>
                  <a:lnTo>
                    <a:pt x="31289" y="51"/>
                  </a:lnTo>
                  <a:cubicBezTo>
                    <a:pt x="31289" y="51"/>
                    <a:pt x="30621" y="1"/>
                    <a:pt x="29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202450" y="4176775"/>
              <a:ext cx="648825" cy="629475"/>
            </a:xfrm>
            <a:custGeom>
              <a:avLst/>
              <a:gdLst/>
              <a:ahLst/>
              <a:cxnLst/>
              <a:rect l="l" t="t" r="r" b="b"/>
              <a:pathLst>
                <a:path w="25953" h="25179" extrusionOk="0">
                  <a:moveTo>
                    <a:pt x="10842" y="0"/>
                  </a:moveTo>
                  <a:lnTo>
                    <a:pt x="1" y="6605"/>
                  </a:lnTo>
                  <a:cubicBezTo>
                    <a:pt x="1" y="6605"/>
                    <a:pt x="6322" y="25178"/>
                    <a:pt x="15076" y="25178"/>
                  </a:cubicBezTo>
                  <a:cubicBezTo>
                    <a:pt x="15537" y="25178"/>
                    <a:pt x="16005" y="25127"/>
                    <a:pt x="16479" y="25018"/>
                  </a:cubicBezTo>
                  <a:cubicBezTo>
                    <a:pt x="25953" y="22816"/>
                    <a:pt x="10842" y="0"/>
                    <a:pt x="10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7058175" y="3757300"/>
              <a:ext cx="558775" cy="834775"/>
            </a:xfrm>
            <a:custGeom>
              <a:avLst/>
              <a:gdLst/>
              <a:ahLst/>
              <a:cxnLst/>
              <a:rect l="l" t="t" r="r" b="b"/>
              <a:pathLst>
                <a:path w="22351" h="33391" extrusionOk="0">
                  <a:moveTo>
                    <a:pt x="1" y="0"/>
                  </a:moveTo>
                  <a:lnTo>
                    <a:pt x="1802" y="14311"/>
                  </a:lnTo>
                  <a:lnTo>
                    <a:pt x="8207" y="33391"/>
                  </a:lnTo>
                  <a:cubicBezTo>
                    <a:pt x="22350" y="30622"/>
                    <a:pt x="20349" y="17913"/>
                    <a:pt x="20349" y="17913"/>
                  </a:cubicBezTo>
                  <a:cubicBezTo>
                    <a:pt x="17080" y="16846"/>
                    <a:pt x="14478" y="9274"/>
                    <a:pt x="11109" y="4871"/>
                  </a:cubicBezTo>
                  <a:cubicBezTo>
                    <a:pt x="7740" y="46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6662075" y="3528800"/>
              <a:ext cx="402800" cy="361300"/>
            </a:xfrm>
            <a:custGeom>
              <a:avLst/>
              <a:gdLst/>
              <a:ahLst/>
              <a:cxnLst/>
              <a:rect l="l" t="t" r="r" b="b"/>
              <a:pathLst>
                <a:path w="16112" h="14452" extrusionOk="0">
                  <a:moveTo>
                    <a:pt x="2636" y="1"/>
                  </a:moveTo>
                  <a:lnTo>
                    <a:pt x="0" y="11842"/>
                  </a:lnTo>
                  <a:cubicBezTo>
                    <a:pt x="0" y="11842"/>
                    <a:pt x="4433" y="14452"/>
                    <a:pt x="9207" y="14452"/>
                  </a:cubicBezTo>
                  <a:cubicBezTo>
                    <a:pt x="11594" y="14452"/>
                    <a:pt x="14066" y="13799"/>
                    <a:pt x="16112" y="11842"/>
                  </a:cubicBezTo>
                  <a:lnTo>
                    <a:pt x="15111" y="2002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6441075" y="2597400"/>
              <a:ext cx="1018250" cy="1046675"/>
            </a:xfrm>
            <a:custGeom>
              <a:avLst/>
              <a:gdLst/>
              <a:ahLst/>
              <a:cxnLst/>
              <a:rect l="l" t="t" r="r" b="b"/>
              <a:pathLst>
                <a:path w="40730" h="41867" extrusionOk="0">
                  <a:moveTo>
                    <a:pt x="19715" y="1"/>
                  </a:moveTo>
                  <a:cubicBezTo>
                    <a:pt x="17512" y="1"/>
                    <a:pt x="15247" y="382"/>
                    <a:pt x="12977" y="1197"/>
                  </a:cubicBezTo>
                  <a:cubicBezTo>
                    <a:pt x="12977" y="1197"/>
                    <a:pt x="1" y="7135"/>
                    <a:pt x="5238" y="22746"/>
                  </a:cubicBezTo>
                  <a:cubicBezTo>
                    <a:pt x="10082" y="37278"/>
                    <a:pt x="14030" y="41867"/>
                    <a:pt x="23108" y="41867"/>
                  </a:cubicBezTo>
                  <a:cubicBezTo>
                    <a:pt x="23783" y="41867"/>
                    <a:pt x="24485" y="41842"/>
                    <a:pt x="25219" y="41793"/>
                  </a:cubicBezTo>
                  <a:cubicBezTo>
                    <a:pt x="25219" y="41793"/>
                    <a:pt x="40730" y="38557"/>
                    <a:pt x="40630" y="22946"/>
                  </a:cubicBezTo>
                  <a:cubicBezTo>
                    <a:pt x="40518" y="9923"/>
                    <a:pt x="30941" y="1"/>
                    <a:pt x="19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6511125" y="3076275"/>
              <a:ext cx="264375" cy="299300"/>
            </a:xfrm>
            <a:custGeom>
              <a:avLst/>
              <a:gdLst/>
              <a:ahLst/>
              <a:cxnLst/>
              <a:rect l="l" t="t" r="r" b="b"/>
              <a:pathLst>
                <a:path w="10575" h="11972" extrusionOk="0">
                  <a:moveTo>
                    <a:pt x="6194" y="0"/>
                  </a:moveTo>
                  <a:cubicBezTo>
                    <a:pt x="4538" y="0"/>
                    <a:pt x="2822" y="1068"/>
                    <a:pt x="1902" y="2857"/>
                  </a:cubicBezTo>
                  <a:cubicBezTo>
                    <a:pt x="701" y="5259"/>
                    <a:pt x="1" y="10763"/>
                    <a:pt x="2069" y="11797"/>
                  </a:cubicBezTo>
                  <a:cubicBezTo>
                    <a:pt x="2304" y="11917"/>
                    <a:pt x="2566" y="11971"/>
                    <a:pt x="2847" y="11971"/>
                  </a:cubicBezTo>
                  <a:cubicBezTo>
                    <a:pt x="4999" y="11971"/>
                    <a:pt x="8282" y="8755"/>
                    <a:pt x="9374" y="6660"/>
                  </a:cubicBezTo>
                  <a:cubicBezTo>
                    <a:pt x="10575" y="4258"/>
                    <a:pt x="9908" y="1456"/>
                    <a:pt x="7840" y="389"/>
                  </a:cubicBezTo>
                  <a:cubicBezTo>
                    <a:pt x="7321" y="125"/>
                    <a:pt x="6761" y="0"/>
                    <a:pt x="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6090000" y="3729150"/>
              <a:ext cx="1290950" cy="1482175"/>
            </a:xfrm>
            <a:custGeom>
              <a:avLst/>
              <a:gdLst/>
              <a:ahLst/>
              <a:cxnLst/>
              <a:rect l="l" t="t" r="r" b="b"/>
              <a:pathLst>
                <a:path w="51638" h="59287" extrusionOk="0">
                  <a:moveTo>
                    <a:pt x="27768" y="1"/>
                  </a:moveTo>
                  <a:cubicBezTo>
                    <a:pt x="24281" y="1"/>
                    <a:pt x="20388" y="334"/>
                    <a:pt x="16212" y="1227"/>
                  </a:cubicBezTo>
                  <a:cubicBezTo>
                    <a:pt x="16212" y="1227"/>
                    <a:pt x="5071" y="40588"/>
                    <a:pt x="0" y="47760"/>
                  </a:cubicBezTo>
                  <a:cubicBezTo>
                    <a:pt x="0" y="47760"/>
                    <a:pt x="3369" y="55332"/>
                    <a:pt x="24651" y="59035"/>
                  </a:cubicBezTo>
                  <a:cubicBezTo>
                    <a:pt x="25635" y="59207"/>
                    <a:pt x="26735" y="59287"/>
                    <a:pt x="27912" y="59287"/>
                  </a:cubicBezTo>
                  <a:cubicBezTo>
                    <a:pt x="34917" y="59287"/>
                    <a:pt x="44637" y="56468"/>
                    <a:pt x="48635" y="53697"/>
                  </a:cubicBezTo>
                  <a:cubicBezTo>
                    <a:pt x="48635" y="53697"/>
                    <a:pt x="51637" y="19440"/>
                    <a:pt x="44866" y="2928"/>
                  </a:cubicBezTo>
                  <a:cubicBezTo>
                    <a:pt x="44866" y="2928"/>
                    <a:pt x="38098" y="1"/>
                    <a:pt x="2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6090000" y="4504500"/>
              <a:ext cx="1232575" cy="706825"/>
            </a:xfrm>
            <a:custGeom>
              <a:avLst/>
              <a:gdLst/>
              <a:ahLst/>
              <a:cxnLst/>
              <a:rect l="l" t="t" r="r" b="b"/>
              <a:pathLst>
                <a:path w="49303" h="28273" extrusionOk="0">
                  <a:moveTo>
                    <a:pt x="6972" y="0"/>
                  </a:moveTo>
                  <a:cubicBezTo>
                    <a:pt x="4403" y="7539"/>
                    <a:pt x="1835" y="14211"/>
                    <a:pt x="0" y="16746"/>
                  </a:cubicBezTo>
                  <a:cubicBezTo>
                    <a:pt x="0" y="16746"/>
                    <a:pt x="3369" y="24318"/>
                    <a:pt x="24651" y="28021"/>
                  </a:cubicBezTo>
                  <a:cubicBezTo>
                    <a:pt x="25635" y="28193"/>
                    <a:pt x="26735" y="28273"/>
                    <a:pt x="27912" y="28273"/>
                  </a:cubicBezTo>
                  <a:cubicBezTo>
                    <a:pt x="34917" y="28273"/>
                    <a:pt x="44637" y="25454"/>
                    <a:pt x="48635" y="22683"/>
                  </a:cubicBezTo>
                  <a:cubicBezTo>
                    <a:pt x="48635" y="22683"/>
                    <a:pt x="49235" y="15979"/>
                    <a:pt x="49302" y="7106"/>
                  </a:cubicBezTo>
                  <a:lnTo>
                    <a:pt x="49302" y="7106"/>
                  </a:lnTo>
                  <a:cubicBezTo>
                    <a:pt x="45623" y="15450"/>
                    <a:pt x="37384" y="19142"/>
                    <a:pt x="29139" y="19142"/>
                  </a:cubicBezTo>
                  <a:cubicBezTo>
                    <a:pt x="17575" y="19142"/>
                    <a:pt x="5998" y="11879"/>
                    <a:pt x="6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6328825" y="2625200"/>
              <a:ext cx="488375" cy="287850"/>
            </a:xfrm>
            <a:custGeom>
              <a:avLst/>
              <a:gdLst/>
              <a:ahLst/>
              <a:cxnLst/>
              <a:rect l="l" t="t" r="r" b="b"/>
              <a:pathLst>
                <a:path w="19535" h="11514" extrusionOk="0">
                  <a:moveTo>
                    <a:pt x="15827" y="1"/>
                  </a:moveTo>
                  <a:cubicBezTo>
                    <a:pt x="13802" y="1"/>
                    <a:pt x="10923" y="858"/>
                    <a:pt x="7126" y="3955"/>
                  </a:cubicBezTo>
                  <a:cubicBezTo>
                    <a:pt x="5193" y="5546"/>
                    <a:pt x="3691" y="6028"/>
                    <a:pt x="2579" y="6028"/>
                  </a:cubicBezTo>
                  <a:cubicBezTo>
                    <a:pt x="871" y="6028"/>
                    <a:pt x="88" y="4889"/>
                    <a:pt x="88" y="4889"/>
                  </a:cubicBezTo>
                  <a:lnTo>
                    <a:pt x="88" y="4889"/>
                  </a:lnTo>
                  <a:cubicBezTo>
                    <a:pt x="88" y="4890"/>
                    <a:pt x="0" y="11513"/>
                    <a:pt x="4817" y="11513"/>
                  </a:cubicBezTo>
                  <a:cubicBezTo>
                    <a:pt x="6646" y="11513"/>
                    <a:pt x="9181" y="10559"/>
                    <a:pt x="12697" y="7924"/>
                  </a:cubicBezTo>
                  <a:lnTo>
                    <a:pt x="19535" y="1320"/>
                  </a:lnTo>
                  <a:cubicBezTo>
                    <a:pt x="19535" y="1320"/>
                    <a:pt x="18338" y="1"/>
                    <a:pt x="15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7169100" y="3778150"/>
              <a:ext cx="211000" cy="166800"/>
            </a:xfrm>
            <a:custGeom>
              <a:avLst/>
              <a:gdLst/>
              <a:ahLst/>
              <a:cxnLst/>
              <a:rect l="l" t="t" r="r" b="b"/>
              <a:pathLst>
                <a:path w="8440" h="6672" extrusionOk="0">
                  <a:moveTo>
                    <a:pt x="0" y="0"/>
                  </a:moveTo>
                  <a:cubicBezTo>
                    <a:pt x="668" y="4003"/>
                    <a:pt x="4237" y="5905"/>
                    <a:pt x="8440" y="6672"/>
                  </a:cubicBezTo>
                  <a:cubicBezTo>
                    <a:pt x="7873" y="5738"/>
                    <a:pt x="7272" y="4837"/>
                    <a:pt x="6672" y="4037"/>
                  </a:cubicBezTo>
                  <a:cubicBezTo>
                    <a:pt x="5037" y="1868"/>
                    <a:pt x="2335" y="66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6318500" y="3732275"/>
              <a:ext cx="316850" cy="105575"/>
            </a:xfrm>
            <a:custGeom>
              <a:avLst/>
              <a:gdLst/>
              <a:ahLst/>
              <a:cxnLst/>
              <a:rect l="l" t="t" r="r" b="b"/>
              <a:pathLst>
                <a:path w="12674" h="4223" extrusionOk="0">
                  <a:moveTo>
                    <a:pt x="12376" y="1"/>
                  </a:moveTo>
                  <a:lnTo>
                    <a:pt x="12376" y="1"/>
                  </a:lnTo>
                  <a:cubicBezTo>
                    <a:pt x="9574" y="34"/>
                    <a:pt x="4704" y="434"/>
                    <a:pt x="1635" y="2636"/>
                  </a:cubicBezTo>
                  <a:cubicBezTo>
                    <a:pt x="1101" y="3003"/>
                    <a:pt x="534" y="3437"/>
                    <a:pt x="0" y="3904"/>
                  </a:cubicBezTo>
                  <a:cubicBezTo>
                    <a:pt x="294" y="4122"/>
                    <a:pt x="925" y="4223"/>
                    <a:pt x="1754" y="4223"/>
                  </a:cubicBezTo>
                  <a:cubicBezTo>
                    <a:pt x="5350" y="4223"/>
                    <a:pt x="12674" y="2332"/>
                    <a:pt x="12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6851375" y="2597300"/>
              <a:ext cx="769725" cy="1125825"/>
            </a:xfrm>
            <a:custGeom>
              <a:avLst/>
              <a:gdLst/>
              <a:ahLst/>
              <a:cxnLst/>
              <a:rect l="l" t="t" r="r" b="b"/>
              <a:pathLst>
                <a:path w="30789" h="45033" extrusionOk="0">
                  <a:moveTo>
                    <a:pt x="4337" y="1"/>
                  </a:moveTo>
                  <a:lnTo>
                    <a:pt x="4337" y="1"/>
                  </a:lnTo>
                  <a:cubicBezTo>
                    <a:pt x="7773" y="1568"/>
                    <a:pt x="13810" y="3403"/>
                    <a:pt x="15545" y="6072"/>
                  </a:cubicBezTo>
                  <a:cubicBezTo>
                    <a:pt x="15545" y="6072"/>
                    <a:pt x="12810" y="5171"/>
                    <a:pt x="11008" y="5071"/>
                  </a:cubicBezTo>
                  <a:lnTo>
                    <a:pt x="11008" y="5071"/>
                  </a:lnTo>
                  <a:cubicBezTo>
                    <a:pt x="11009" y="5071"/>
                    <a:pt x="23117" y="10275"/>
                    <a:pt x="22083" y="20849"/>
                  </a:cubicBezTo>
                  <a:cubicBezTo>
                    <a:pt x="22083" y="20849"/>
                    <a:pt x="19348" y="15712"/>
                    <a:pt x="17913" y="15145"/>
                  </a:cubicBezTo>
                  <a:lnTo>
                    <a:pt x="17913" y="15145"/>
                  </a:lnTo>
                  <a:cubicBezTo>
                    <a:pt x="17914" y="15145"/>
                    <a:pt x="24051" y="26120"/>
                    <a:pt x="17346" y="33791"/>
                  </a:cubicBezTo>
                  <a:cubicBezTo>
                    <a:pt x="17346" y="33791"/>
                    <a:pt x="17780" y="29555"/>
                    <a:pt x="16512" y="26520"/>
                  </a:cubicBezTo>
                  <a:cubicBezTo>
                    <a:pt x="16512" y="26520"/>
                    <a:pt x="15478" y="38228"/>
                    <a:pt x="6438" y="38561"/>
                  </a:cubicBezTo>
                  <a:cubicBezTo>
                    <a:pt x="6438" y="38561"/>
                    <a:pt x="8373" y="36593"/>
                    <a:pt x="8607" y="34025"/>
                  </a:cubicBezTo>
                  <a:lnTo>
                    <a:pt x="8607" y="34025"/>
                  </a:lnTo>
                  <a:cubicBezTo>
                    <a:pt x="8606" y="34026"/>
                    <a:pt x="4303" y="41263"/>
                    <a:pt x="0" y="41897"/>
                  </a:cubicBezTo>
                  <a:cubicBezTo>
                    <a:pt x="3169" y="41597"/>
                    <a:pt x="4070" y="41030"/>
                    <a:pt x="4070" y="41030"/>
                  </a:cubicBezTo>
                  <a:lnTo>
                    <a:pt x="4070" y="41030"/>
                  </a:lnTo>
                  <a:lnTo>
                    <a:pt x="3236" y="45033"/>
                  </a:lnTo>
                  <a:cubicBezTo>
                    <a:pt x="8506" y="44432"/>
                    <a:pt x="13342" y="41598"/>
                    <a:pt x="13343" y="41597"/>
                  </a:cubicBezTo>
                  <a:lnTo>
                    <a:pt x="13343" y="41597"/>
                  </a:lnTo>
                  <a:lnTo>
                    <a:pt x="11842" y="43699"/>
                  </a:lnTo>
                  <a:cubicBezTo>
                    <a:pt x="23184" y="43131"/>
                    <a:pt x="26753" y="30522"/>
                    <a:pt x="26753" y="30522"/>
                  </a:cubicBezTo>
                  <a:cubicBezTo>
                    <a:pt x="26820" y="31556"/>
                    <a:pt x="26986" y="33224"/>
                    <a:pt x="26986" y="33224"/>
                  </a:cubicBezTo>
                  <a:cubicBezTo>
                    <a:pt x="30789" y="27654"/>
                    <a:pt x="27187" y="17381"/>
                    <a:pt x="27186" y="17380"/>
                  </a:cubicBezTo>
                  <a:lnTo>
                    <a:pt x="27186" y="17380"/>
                  </a:lnTo>
                  <a:lnTo>
                    <a:pt x="28254" y="18447"/>
                  </a:lnTo>
                  <a:cubicBezTo>
                    <a:pt x="27487" y="13010"/>
                    <a:pt x="24218" y="11109"/>
                    <a:pt x="24218" y="11109"/>
                  </a:cubicBezTo>
                  <a:lnTo>
                    <a:pt x="24218" y="11109"/>
                  </a:lnTo>
                  <a:cubicBezTo>
                    <a:pt x="25619" y="11242"/>
                    <a:pt x="28254" y="13010"/>
                    <a:pt x="28254" y="13010"/>
                  </a:cubicBezTo>
                  <a:cubicBezTo>
                    <a:pt x="26286" y="7806"/>
                    <a:pt x="19581" y="6338"/>
                    <a:pt x="19581" y="6338"/>
                  </a:cubicBezTo>
                  <a:cubicBezTo>
                    <a:pt x="21983" y="6205"/>
                    <a:pt x="22516" y="4571"/>
                    <a:pt x="22516" y="4570"/>
                  </a:cubicBezTo>
                  <a:lnTo>
                    <a:pt x="22516" y="4570"/>
                  </a:lnTo>
                  <a:cubicBezTo>
                    <a:pt x="22056" y="4712"/>
                    <a:pt x="21573" y="4775"/>
                    <a:pt x="21066" y="4775"/>
                  </a:cubicBezTo>
                  <a:cubicBezTo>
                    <a:pt x="16908" y="4775"/>
                    <a:pt x="11205" y="506"/>
                    <a:pt x="4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3"/>
          <p:cNvGrpSpPr/>
          <p:nvPr/>
        </p:nvGrpSpPr>
        <p:grpSpPr>
          <a:xfrm>
            <a:off x="194228" y="3169304"/>
            <a:ext cx="1184552" cy="1441139"/>
            <a:chOff x="10634425" y="2177825"/>
            <a:chExt cx="2410075" cy="2932125"/>
          </a:xfrm>
        </p:grpSpPr>
        <p:sp>
          <p:nvSpPr>
            <p:cNvPr id="725" name="Google Shape;725;p33"/>
            <p:cNvSpPr/>
            <p:nvPr/>
          </p:nvSpPr>
          <p:spPr>
            <a:xfrm>
              <a:off x="10634425" y="2177825"/>
              <a:ext cx="2410075" cy="2932125"/>
            </a:xfrm>
            <a:custGeom>
              <a:avLst/>
              <a:gdLst/>
              <a:ahLst/>
              <a:cxnLst/>
              <a:rect l="l" t="t" r="r" b="b"/>
              <a:pathLst>
                <a:path w="96403" h="117285" extrusionOk="0">
                  <a:moveTo>
                    <a:pt x="28054" y="46234"/>
                  </a:moveTo>
                  <a:cubicBezTo>
                    <a:pt x="28988" y="47168"/>
                    <a:pt x="30056" y="48002"/>
                    <a:pt x="31223" y="48736"/>
                  </a:cubicBezTo>
                  <a:cubicBezTo>
                    <a:pt x="31190" y="48769"/>
                    <a:pt x="31090" y="48836"/>
                    <a:pt x="31090" y="48836"/>
                  </a:cubicBezTo>
                  <a:cubicBezTo>
                    <a:pt x="31090" y="48836"/>
                    <a:pt x="30723" y="49136"/>
                    <a:pt x="30589" y="49236"/>
                  </a:cubicBezTo>
                  <a:cubicBezTo>
                    <a:pt x="30456" y="49103"/>
                    <a:pt x="30356" y="48969"/>
                    <a:pt x="30222" y="48869"/>
                  </a:cubicBezTo>
                  <a:cubicBezTo>
                    <a:pt x="29489" y="48202"/>
                    <a:pt x="28721" y="47602"/>
                    <a:pt x="27887" y="47101"/>
                  </a:cubicBezTo>
                  <a:cubicBezTo>
                    <a:pt x="27954" y="46834"/>
                    <a:pt x="28021" y="46534"/>
                    <a:pt x="28054" y="46234"/>
                  </a:cubicBezTo>
                  <a:close/>
                  <a:moveTo>
                    <a:pt x="20082" y="1"/>
                  </a:moveTo>
                  <a:cubicBezTo>
                    <a:pt x="19148" y="1"/>
                    <a:pt x="18147" y="101"/>
                    <a:pt x="17180" y="268"/>
                  </a:cubicBezTo>
                  <a:cubicBezTo>
                    <a:pt x="16980" y="301"/>
                    <a:pt x="16779" y="334"/>
                    <a:pt x="16613" y="368"/>
                  </a:cubicBezTo>
                  <a:cubicBezTo>
                    <a:pt x="16513" y="401"/>
                    <a:pt x="16446" y="435"/>
                    <a:pt x="16346" y="468"/>
                  </a:cubicBezTo>
                  <a:cubicBezTo>
                    <a:pt x="4004" y="3470"/>
                    <a:pt x="2703" y="20849"/>
                    <a:pt x="2970" y="24418"/>
                  </a:cubicBezTo>
                  <a:cubicBezTo>
                    <a:pt x="2970" y="24418"/>
                    <a:pt x="2970" y="24618"/>
                    <a:pt x="2970" y="24618"/>
                  </a:cubicBezTo>
                  <a:cubicBezTo>
                    <a:pt x="3103" y="25819"/>
                    <a:pt x="3970" y="26820"/>
                    <a:pt x="5138" y="27120"/>
                  </a:cubicBezTo>
                  <a:cubicBezTo>
                    <a:pt x="5371" y="27187"/>
                    <a:pt x="5638" y="27220"/>
                    <a:pt x="5872" y="27220"/>
                  </a:cubicBezTo>
                  <a:cubicBezTo>
                    <a:pt x="6806" y="27220"/>
                    <a:pt x="7673" y="26787"/>
                    <a:pt x="8240" y="26053"/>
                  </a:cubicBezTo>
                  <a:cubicBezTo>
                    <a:pt x="8607" y="25553"/>
                    <a:pt x="9808" y="24185"/>
                    <a:pt x="11109" y="23718"/>
                  </a:cubicBezTo>
                  <a:cubicBezTo>
                    <a:pt x="11142" y="23684"/>
                    <a:pt x="11209" y="23651"/>
                    <a:pt x="11242" y="23651"/>
                  </a:cubicBezTo>
                  <a:cubicBezTo>
                    <a:pt x="11342" y="23618"/>
                    <a:pt x="11442" y="23584"/>
                    <a:pt x="11542" y="23584"/>
                  </a:cubicBezTo>
                  <a:cubicBezTo>
                    <a:pt x="11576" y="23584"/>
                    <a:pt x="11609" y="23551"/>
                    <a:pt x="11642" y="23551"/>
                  </a:cubicBezTo>
                  <a:lnTo>
                    <a:pt x="12009" y="23551"/>
                  </a:lnTo>
                  <a:cubicBezTo>
                    <a:pt x="12443" y="23584"/>
                    <a:pt x="12943" y="23651"/>
                    <a:pt x="13510" y="23718"/>
                  </a:cubicBezTo>
                  <a:cubicBezTo>
                    <a:pt x="15112" y="23918"/>
                    <a:pt x="17080" y="24151"/>
                    <a:pt x="19148" y="24151"/>
                  </a:cubicBezTo>
                  <a:lnTo>
                    <a:pt x="19281" y="24151"/>
                  </a:lnTo>
                  <a:cubicBezTo>
                    <a:pt x="19648" y="24151"/>
                    <a:pt x="19982" y="24151"/>
                    <a:pt x="20349" y="24118"/>
                  </a:cubicBezTo>
                  <a:cubicBezTo>
                    <a:pt x="20549" y="24118"/>
                    <a:pt x="20782" y="24118"/>
                    <a:pt x="20982" y="24085"/>
                  </a:cubicBezTo>
                  <a:cubicBezTo>
                    <a:pt x="21983" y="24018"/>
                    <a:pt x="22951" y="23885"/>
                    <a:pt x="23851" y="23651"/>
                  </a:cubicBezTo>
                  <a:lnTo>
                    <a:pt x="23851" y="23651"/>
                  </a:lnTo>
                  <a:cubicBezTo>
                    <a:pt x="22584" y="28321"/>
                    <a:pt x="22217" y="33358"/>
                    <a:pt x="23351" y="37795"/>
                  </a:cubicBezTo>
                  <a:cubicBezTo>
                    <a:pt x="23484" y="38362"/>
                    <a:pt x="23651" y="38929"/>
                    <a:pt x="23851" y="39496"/>
                  </a:cubicBezTo>
                  <a:cubicBezTo>
                    <a:pt x="23051" y="39229"/>
                    <a:pt x="22083" y="39096"/>
                    <a:pt x="20982" y="39096"/>
                  </a:cubicBezTo>
                  <a:lnTo>
                    <a:pt x="20449" y="39096"/>
                  </a:lnTo>
                  <a:cubicBezTo>
                    <a:pt x="18514" y="39162"/>
                    <a:pt x="16946" y="39629"/>
                    <a:pt x="15745" y="40430"/>
                  </a:cubicBezTo>
                  <a:cubicBezTo>
                    <a:pt x="14044" y="41597"/>
                    <a:pt x="13177" y="43432"/>
                    <a:pt x="13244" y="45600"/>
                  </a:cubicBezTo>
                  <a:cubicBezTo>
                    <a:pt x="13277" y="46000"/>
                    <a:pt x="13310" y="46401"/>
                    <a:pt x="13410" y="46834"/>
                  </a:cubicBezTo>
                  <a:cubicBezTo>
                    <a:pt x="12043" y="47568"/>
                    <a:pt x="10842" y="48502"/>
                    <a:pt x="9774" y="49670"/>
                  </a:cubicBezTo>
                  <a:cubicBezTo>
                    <a:pt x="8707" y="50804"/>
                    <a:pt x="7840" y="52105"/>
                    <a:pt x="7206" y="53506"/>
                  </a:cubicBezTo>
                  <a:cubicBezTo>
                    <a:pt x="6906" y="53472"/>
                    <a:pt x="6572" y="53439"/>
                    <a:pt x="6272" y="53439"/>
                  </a:cubicBezTo>
                  <a:lnTo>
                    <a:pt x="5972" y="53439"/>
                  </a:lnTo>
                  <a:cubicBezTo>
                    <a:pt x="3804" y="53539"/>
                    <a:pt x="2036" y="54540"/>
                    <a:pt x="1035" y="56341"/>
                  </a:cubicBezTo>
                  <a:cubicBezTo>
                    <a:pt x="301" y="57575"/>
                    <a:pt x="1" y="59210"/>
                    <a:pt x="68" y="61111"/>
                  </a:cubicBezTo>
                  <a:cubicBezTo>
                    <a:pt x="134" y="62813"/>
                    <a:pt x="768" y="68316"/>
                    <a:pt x="6272" y="68316"/>
                  </a:cubicBezTo>
                  <a:lnTo>
                    <a:pt x="6572" y="68316"/>
                  </a:lnTo>
                  <a:cubicBezTo>
                    <a:pt x="7273" y="68283"/>
                    <a:pt x="7973" y="68150"/>
                    <a:pt x="8640" y="67916"/>
                  </a:cubicBezTo>
                  <a:cubicBezTo>
                    <a:pt x="9207" y="68717"/>
                    <a:pt x="9841" y="69451"/>
                    <a:pt x="10575" y="70118"/>
                  </a:cubicBezTo>
                  <a:cubicBezTo>
                    <a:pt x="11909" y="71352"/>
                    <a:pt x="13444" y="72286"/>
                    <a:pt x="15045" y="72853"/>
                  </a:cubicBezTo>
                  <a:cubicBezTo>
                    <a:pt x="14811" y="73420"/>
                    <a:pt x="14578" y="74021"/>
                    <a:pt x="14411" y="74621"/>
                  </a:cubicBezTo>
                  <a:cubicBezTo>
                    <a:pt x="11709" y="74754"/>
                    <a:pt x="9141" y="76055"/>
                    <a:pt x="7606" y="78057"/>
                  </a:cubicBezTo>
                  <a:cubicBezTo>
                    <a:pt x="6272" y="79758"/>
                    <a:pt x="5838" y="81826"/>
                    <a:pt x="6339" y="83861"/>
                  </a:cubicBezTo>
                  <a:cubicBezTo>
                    <a:pt x="10275" y="99072"/>
                    <a:pt x="23151" y="115817"/>
                    <a:pt x="47535" y="117251"/>
                  </a:cubicBezTo>
                  <a:cubicBezTo>
                    <a:pt x="48068" y="117285"/>
                    <a:pt x="48636" y="117285"/>
                    <a:pt x="49169" y="117285"/>
                  </a:cubicBezTo>
                  <a:cubicBezTo>
                    <a:pt x="49703" y="117285"/>
                    <a:pt x="50237" y="117285"/>
                    <a:pt x="50737" y="117251"/>
                  </a:cubicBezTo>
                  <a:cubicBezTo>
                    <a:pt x="63946" y="116351"/>
                    <a:pt x="74254" y="112181"/>
                    <a:pt x="81326" y="104843"/>
                  </a:cubicBezTo>
                  <a:cubicBezTo>
                    <a:pt x="86429" y="99572"/>
                    <a:pt x="89898" y="92667"/>
                    <a:pt x="91900" y="83761"/>
                  </a:cubicBezTo>
                  <a:cubicBezTo>
                    <a:pt x="92367" y="81693"/>
                    <a:pt x="91866" y="79625"/>
                    <a:pt x="90499" y="77923"/>
                  </a:cubicBezTo>
                  <a:cubicBezTo>
                    <a:pt x="89064" y="76155"/>
                    <a:pt x="86796" y="74921"/>
                    <a:pt x="84361" y="74654"/>
                  </a:cubicBezTo>
                  <a:cubicBezTo>
                    <a:pt x="83294" y="71252"/>
                    <a:pt x="79824" y="64580"/>
                    <a:pt x="79124" y="63179"/>
                  </a:cubicBezTo>
                  <a:cubicBezTo>
                    <a:pt x="79091" y="63179"/>
                    <a:pt x="77790" y="60711"/>
                    <a:pt x="77790" y="60711"/>
                  </a:cubicBezTo>
                  <a:cubicBezTo>
                    <a:pt x="77656" y="60478"/>
                    <a:pt x="77489" y="60277"/>
                    <a:pt x="77289" y="60077"/>
                  </a:cubicBezTo>
                  <a:cubicBezTo>
                    <a:pt x="77289" y="60044"/>
                    <a:pt x="77089" y="59710"/>
                    <a:pt x="77089" y="59710"/>
                  </a:cubicBezTo>
                  <a:cubicBezTo>
                    <a:pt x="76889" y="59377"/>
                    <a:pt x="76656" y="59043"/>
                    <a:pt x="76455" y="58743"/>
                  </a:cubicBezTo>
                  <a:lnTo>
                    <a:pt x="76322" y="58543"/>
                  </a:lnTo>
                  <a:cubicBezTo>
                    <a:pt x="76088" y="58176"/>
                    <a:pt x="75822" y="57809"/>
                    <a:pt x="75588" y="57475"/>
                  </a:cubicBezTo>
                  <a:lnTo>
                    <a:pt x="75388" y="57208"/>
                  </a:lnTo>
                  <a:cubicBezTo>
                    <a:pt x="75188" y="56942"/>
                    <a:pt x="74988" y="56641"/>
                    <a:pt x="74754" y="56375"/>
                  </a:cubicBezTo>
                  <a:lnTo>
                    <a:pt x="74587" y="56141"/>
                  </a:lnTo>
                  <a:cubicBezTo>
                    <a:pt x="74321" y="55807"/>
                    <a:pt x="74054" y="55507"/>
                    <a:pt x="73787" y="55174"/>
                  </a:cubicBezTo>
                  <a:lnTo>
                    <a:pt x="73653" y="55007"/>
                  </a:lnTo>
                  <a:cubicBezTo>
                    <a:pt x="73420" y="54773"/>
                    <a:pt x="73220" y="54507"/>
                    <a:pt x="72986" y="54273"/>
                  </a:cubicBezTo>
                  <a:lnTo>
                    <a:pt x="72786" y="54040"/>
                  </a:lnTo>
                  <a:cubicBezTo>
                    <a:pt x="72519" y="53739"/>
                    <a:pt x="72252" y="53472"/>
                    <a:pt x="71986" y="53206"/>
                  </a:cubicBezTo>
                  <a:lnTo>
                    <a:pt x="71885" y="53106"/>
                  </a:lnTo>
                  <a:cubicBezTo>
                    <a:pt x="71652" y="52839"/>
                    <a:pt x="71418" y="52605"/>
                    <a:pt x="71185" y="52372"/>
                  </a:cubicBezTo>
                  <a:lnTo>
                    <a:pt x="70951" y="52172"/>
                  </a:lnTo>
                  <a:cubicBezTo>
                    <a:pt x="70685" y="51938"/>
                    <a:pt x="70451" y="51671"/>
                    <a:pt x="70184" y="51438"/>
                  </a:cubicBezTo>
                  <a:lnTo>
                    <a:pt x="70151" y="51438"/>
                  </a:lnTo>
                  <a:cubicBezTo>
                    <a:pt x="69884" y="51204"/>
                    <a:pt x="69617" y="50971"/>
                    <a:pt x="69350" y="50737"/>
                  </a:cubicBezTo>
                  <a:lnTo>
                    <a:pt x="69150" y="50570"/>
                  </a:lnTo>
                  <a:cubicBezTo>
                    <a:pt x="68917" y="50370"/>
                    <a:pt x="68683" y="50170"/>
                    <a:pt x="68416" y="50003"/>
                  </a:cubicBezTo>
                  <a:lnTo>
                    <a:pt x="68350" y="49903"/>
                  </a:lnTo>
                  <a:cubicBezTo>
                    <a:pt x="68083" y="49703"/>
                    <a:pt x="67816" y="49503"/>
                    <a:pt x="67549" y="49336"/>
                  </a:cubicBezTo>
                  <a:cubicBezTo>
                    <a:pt x="67549" y="49336"/>
                    <a:pt x="67316" y="49136"/>
                    <a:pt x="67282" y="49136"/>
                  </a:cubicBezTo>
                  <a:cubicBezTo>
                    <a:pt x="67416" y="49036"/>
                    <a:pt x="67549" y="48969"/>
                    <a:pt x="67682" y="48869"/>
                  </a:cubicBezTo>
                  <a:lnTo>
                    <a:pt x="67916" y="48736"/>
                  </a:lnTo>
                  <a:cubicBezTo>
                    <a:pt x="68149" y="48602"/>
                    <a:pt x="68350" y="48436"/>
                    <a:pt x="68550" y="48302"/>
                  </a:cubicBezTo>
                  <a:cubicBezTo>
                    <a:pt x="68616" y="48269"/>
                    <a:pt x="68650" y="48269"/>
                    <a:pt x="68683" y="48235"/>
                  </a:cubicBezTo>
                  <a:cubicBezTo>
                    <a:pt x="68917" y="48069"/>
                    <a:pt x="69150" y="47902"/>
                    <a:pt x="69384" y="47702"/>
                  </a:cubicBezTo>
                  <a:cubicBezTo>
                    <a:pt x="69417" y="47668"/>
                    <a:pt x="69584" y="47535"/>
                    <a:pt x="69584" y="47535"/>
                  </a:cubicBezTo>
                  <a:cubicBezTo>
                    <a:pt x="69751" y="47435"/>
                    <a:pt x="69884" y="47268"/>
                    <a:pt x="70084" y="47135"/>
                  </a:cubicBezTo>
                  <a:cubicBezTo>
                    <a:pt x="70151" y="47068"/>
                    <a:pt x="70218" y="47001"/>
                    <a:pt x="70284" y="46968"/>
                  </a:cubicBezTo>
                  <a:cubicBezTo>
                    <a:pt x="70451" y="46801"/>
                    <a:pt x="70585" y="46668"/>
                    <a:pt x="70751" y="46534"/>
                  </a:cubicBezTo>
                  <a:lnTo>
                    <a:pt x="70918" y="46367"/>
                  </a:lnTo>
                  <a:cubicBezTo>
                    <a:pt x="71118" y="46167"/>
                    <a:pt x="71318" y="45967"/>
                    <a:pt x="71485" y="45767"/>
                  </a:cubicBezTo>
                  <a:lnTo>
                    <a:pt x="71619" y="45634"/>
                  </a:lnTo>
                  <a:cubicBezTo>
                    <a:pt x="71785" y="45467"/>
                    <a:pt x="71919" y="45300"/>
                    <a:pt x="72052" y="45133"/>
                  </a:cubicBezTo>
                  <a:cubicBezTo>
                    <a:pt x="72119" y="45066"/>
                    <a:pt x="72186" y="45000"/>
                    <a:pt x="72219" y="44933"/>
                  </a:cubicBezTo>
                  <a:cubicBezTo>
                    <a:pt x="72352" y="44766"/>
                    <a:pt x="72486" y="44633"/>
                    <a:pt x="72586" y="44466"/>
                  </a:cubicBezTo>
                  <a:lnTo>
                    <a:pt x="72753" y="44266"/>
                  </a:lnTo>
                  <a:cubicBezTo>
                    <a:pt x="72886" y="44066"/>
                    <a:pt x="73053" y="43832"/>
                    <a:pt x="73220" y="43599"/>
                  </a:cubicBezTo>
                  <a:lnTo>
                    <a:pt x="73286" y="43499"/>
                  </a:lnTo>
                  <a:cubicBezTo>
                    <a:pt x="73420" y="43299"/>
                    <a:pt x="73520" y="43132"/>
                    <a:pt x="73653" y="42932"/>
                  </a:cubicBezTo>
                  <a:cubicBezTo>
                    <a:pt x="73687" y="42865"/>
                    <a:pt x="73720" y="42765"/>
                    <a:pt x="73787" y="42698"/>
                  </a:cubicBezTo>
                  <a:cubicBezTo>
                    <a:pt x="73887" y="42531"/>
                    <a:pt x="73954" y="42365"/>
                    <a:pt x="74087" y="42198"/>
                  </a:cubicBezTo>
                  <a:lnTo>
                    <a:pt x="74187" y="41964"/>
                  </a:lnTo>
                  <a:cubicBezTo>
                    <a:pt x="74287" y="41764"/>
                    <a:pt x="74387" y="41564"/>
                    <a:pt x="74487" y="41364"/>
                  </a:cubicBezTo>
                  <a:lnTo>
                    <a:pt x="74554" y="41264"/>
                  </a:lnTo>
                  <a:cubicBezTo>
                    <a:pt x="74654" y="41030"/>
                    <a:pt x="74754" y="40797"/>
                    <a:pt x="74854" y="40563"/>
                  </a:cubicBezTo>
                  <a:cubicBezTo>
                    <a:pt x="74888" y="40497"/>
                    <a:pt x="74921" y="40430"/>
                    <a:pt x="74954" y="40330"/>
                  </a:cubicBezTo>
                  <a:cubicBezTo>
                    <a:pt x="75021" y="40163"/>
                    <a:pt x="75088" y="39996"/>
                    <a:pt x="75154" y="39796"/>
                  </a:cubicBezTo>
                  <a:cubicBezTo>
                    <a:pt x="75154" y="39796"/>
                    <a:pt x="75221" y="39596"/>
                    <a:pt x="75255" y="39563"/>
                  </a:cubicBezTo>
                  <a:cubicBezTo>
                    <a:pt x="75321" y="39362"/>
                    <a:pt x="75388" y="39196"/>
                    <a:pt x="75455" y="38962"/>
                  </a:cubicBezTo>
                  <a:lnTo>
                    <a:pt x="75488" y="38795"/>
                  </a:lnTo>
                  <a:cubicBezTo>
                    <a:pt x="75555" y="38562"/>
                    <a:pt x="75655" y="38328"/>
                    <a:pt x="75722" y="38095"/>
                  </a:cubicBezTo>
                  <a:lnTo>
                    <a:pt x="75755" y="37828"/>
                  </a:lnTo>
                  <a:cubicBezTo>
                    <a:pt x="75822" y="37661"/>
                    <a:pt x="75855" y="37494"/>
                    <a:pt x="75888" y="37328"/>
                  </a:cubicBezTo>
                  <a:cubicBezTo>
                    <a:pt x="75922" y="37228"/>
                    <a:pt x="75955" y="37127"/>
                    <a:pt x="75955" y="37027"/>
                  </a:cubicBezTo>
                  <a:cubicBezTo>
                    <a:pt x="75988" y="36861"/>
                    <a:pt x="76022" y="36694"/>
                    <a:pt x="76055" y="36494"/>
                  </a:cubicBezTo>
                  <a:lnTo>
                    <a:pt x="76122" y="36260"/>
                  </a:lnTo>
                  <a:cubicBezTo>
                    <a:pt x="76155" y="36027"/>
                    <a:pt x="76189" y="35760"/>
                    <a:pt x="76222" y="35526"/>
                  </a:cubicBezTo>
                  <a:lnTo>
                    <a:pt x="76255" y="35326"/>
                  </a:lnTo>
                  <a:cubicBezTo>
                    <a:pt x="76289" y="35126"/>
                    <a:pt x="76322" y="34959"/>
                    <a:pt x="76322" y="34759"/>
                  </a:cubicBezTo>
                  <a:lnTo>
                    <a:pt x="76355" y="34459"/>
                  </a:lnTo>
                  <a:cubicBezTo>
                    <a:pt x="76389" y="34292"/>
                    <a:pt x="76389" y="34159"/>
                    <a:pt x="76389" y="33992"/>
                  </a:cubicBezTo>
                  <a:lnTo>
                    <a:pt x="76422" y="33692"/>
                  </a:lnTo>
                  <a:cubicBezTo>
                    <a:pt x="76455" y="33492"/>
                    <a:pt x="76455" y="33258"/>
                    <a:pt x="76455" y="33091"/>
                  </a:cubicBezTo>
                  <a:lnTo>
                    <a:pt x="76455" y="32791"/>
                  </a:lnTo>
                  <a:cubicBezTo>
                    <a:pt x="76489" y="32591"/>
                    <a:pt x="76489" y="32391"/>
                    <a:pt x="76489" y="32191"/>
                  </a:cubicBezTo>
                  <a:lnTo>
                    <a:pt x="76489" y="31890"/>
                  </a:lnTo>
                  <a:cubicBezTo>
                    <a:pt x="76489" y="31724"/>
                    <a:pt x="76489" y="31590"/>
                    <a:pt x="76489" y="31423"/>
                  </a:cubicBezTo>
                  <a:lnTo>
                    <a:pt x="76455" y="31090"/>
                  </a:lnTo>
                  <a:cubicBezTo>
                    <a:pt x="76455" y="30923"/>
                    <a:pt x="76455" y="30756"/>
                    <a:pt x="76455" y="30589"/>
                  </a:cubicBezTo>
                  <a:lnTo>
                    <a:pt x="76422" y="30323"/>
                  </a:lnTo>
                  <a:cubicBezTo>
                    <a:pt x="76422" y="30089"/>
                    <a:pt x="76389" y="29856"/>
                    <a:pt x="76389" y="29622"/>
                  </a:cubicBezTo>
                  <a:lnTo>
                    <a:pt x="76355" y="29355"/>
                  </a:lnTo>
                  <a:cubicBezTo>
                    <a:pt x="76355" y="29355"/>
                    <a:pt x="76322" y="29022"/>
                    <a:pt x="76322" y="28855"/>
                  </a:cubicBezTo>
                  <a:lnTo>
                    <a:pt x="76289" y="28521"/>
                  </a:lnTo>
                  <a:cubicBezTo>
                    <a:pt x="76255" y="28388"/>
                    <a:pt x="76222" y="28254"/>
                    <a:pt x="76222" y="28088"/>
                  </a:cubicBezTo>
                  <a:lnTo>
                    <a:pt x="76189" y="27754"/>
                  </a:lnTo>
                  <a:cubicBezTo>
                    <a:pt x="76155" y="27554"/>
                    <a:pt x="76122" y="27320"/>
                    <a:pt x="76055" y="27087"/>
                  </a:cubicBezTo>
                  <a:lnTo>
                    <a:pt x="75922" y="26353"/>
                  </a:lnTo>
                  <a:lnTo>
                    <a:pt x="75855" y="25986"/>
                  </a:lnTo>
                  <a:lnTo>
                    <a:pt x="75788" y="25619"/>
                  </a:lnTo>
                  <a:lnTo>
                    <a:pt x="75722" y="25252"/>
                  </a:lnTo>
                  <a:cubicBezTo>
                    <a:pt x="75688" y="25119"/>
                    <a:pt x="75621" y="24819"/>
                    <a:pt x="75621" y="24819"/>
                  </a:cubicBezTo>
                  <a:cubicBezTo>
                    <a:pt x="75555" y="24618"/>
                    <a:pt x="75521" y="24452"/>
                    <a:pt x="75455" y="24252"/>
                  </a:cubicBezTo>
                  <a:lnTo>
                    <a:pt x="75388" y="23885"/>
                  </a:lnTo>
                  <a:cubicBezTo>
                    <a:pt x="75355" y="23818"/>
                    <a:pt x="75321" y="23751"/>
                    <a:pt x="75321" y="23684"/>
                  </a:cubicBezTo>
                  <a:lnTo>
                    <a:pt x="75321" y="23684"/>
                  </a:lnTo>
                  <a:cubicBezTo>
                    <a:pt x="76155" y="23851"/>
                    <a:pt x="77089" y="24018"/>
                    <a:pt x="78057" y="24085"/>
                  </a:cubicBezTo>
                  <a:cubicBezTo>
                    <a:pt x="78290" y="24085"/>
                    <a:pt x="78557" y="24118"/>
                    <a:pt x="78790" y="24118"/>
                  </a:cubicBezTo>
                  <a:cubicBezTo>
                    <a:pt x="79157" y="24151"/>
                    <a:pt x="79491" y="24151"/>
                    <a:pt x="79858" y="24151"/>
                  </a:cubicBezTo>
                  <a:lnTo>
                    <a:pt x="79958" y="24151"/>
                  </a:lnTo>
                  <a:cubicBezTo>
                    <a:pt x="82059" y="24151"/>
                    <a:pt x="84027" y="23918"/>
                    <a:pt x="85595" y="23718"/>
                  </a:cubicBezTo>
                  <a:cubicBezTo>
                    <a:pt x="86162" y="23651"/>
                    <a:pt x="86663" y="23584"/>
                    <a:pt x="87130" y="23551"/>
                  </a:cubicBezTo>
                  <a:lnTo>
                    <a:pt x="87263" y="23551"/>
                  </a:lnTo>
                  <a:cubicBezTo>
                    <a:pt x="88597" y="23551"/>
                    <a:pt x="90265" y="25219"/>
                    <a:pt x="90866" y="26020"/>
                  </a:cubicBezTo>
                  <a:cubicBezTo>
                    <a:pt x="91433" y="26787"/>
                    <a:pt x="92333" y="27220"/>
                    <a:pt x="93234" y="27220"/>
                  </a:cubicBezTo>
                  <a:cubicBezTo>
                    <a:pt x="93501" y="27220"/>
                    <a:pt x="93734" y="27220"/>
                    <a:pt x="94001" y="27154"/>
                  </a:cubicBezTo>
                  <a:cubicBezTo>
                    <a:pt x="95169" y="26820"/>
                    <a:pt x="96003" y="25819"/>
                    <a:pt x="96136" y="24618"/>
                  </a:cubicBezTo>
                  <a:lnTo>
                    <a:pt x="96169" y="24485"/>
                  </a:lnTo>
                  <a:cubicBezTo>
                    <a:pt x="96169" y="24452"/>
                    <a:pt x="96169" y="24418"/>
                    <a:pt x="96169" y="24385"/>
                  </a:cubicBezTo>
                  <a:cubicBezTo>
                    <a:pt x="96403" y="20782"/>
                    <a:pt x="95102" y="3470"/>
                    <a:pt x="82760" y="468"/>
                  </a:cubicBezTo>
                  <a:cubicBezTo>
                    <a:pt x="82693" y="435"/>
                    <a:pt x="82593" y="401"/>
                    <a:pt x="82526" y="368"/>
                  </a:cubicBezTo>
                  <a:cubicBezTo>
                    <a:pt x="82326" y="334"/>
                    <a:pt x="82159" y="301"/>
                    <a:pt x="81959" y="268"/>
                  </a:cubicBezTo>
                  <a:cubicBezTo>
                    <a:pt x="80959" y="101"/>
                    <a:pt x="79991" y="1"/>
                    <a:pt x="79057" y="1"/>
                  </a:cubicBezTo>
                  <a:cubicBezTo>
                    <a:pt x="78357" y="1"/>
                    <a:pt x="77690" y="34"/>
                    <a:pt x="77022" y="134"/>
                  </a:cubicBezTo>
                  <a:cubicBezTo>
                    <a:pt x="76522" y="201"/>
                    <a:pt x="76022" y="301"/>
                    <a:pt x="75555" y="435"/>
                  </a:cubicBezTo>
                  <a:cubicBezTo>
                    <a:pt x="75088" y="568"/>
                    <a:pt x="74621" y="701"/>
                    <a:pt x="74187" y="902"/>
                  </a:cubicBezTo>
                  <a:cubicBezTo>
                    <a:pt x="73753" y="1068"/>
                    <a:pt x="73320" y="1268"/>
                    <a:pt x="72920" y="1469"/>
                  </a:cubicBezTo>
                  <a:cubicBezTo>
                    <a:pt x="72719" y="1569"/>
                    <a:pt x="72519" y="1669"/>
                    <a:pt x="72319" y="1802"/>
                  </a:cubicBezTo>
                  <a:cubicBezTo>
                    <a:pt x="71785" y="2136"/>
                    <a:pt x="71218" y="2503"/>
                    <a:pt x="70718" y="2903"/>
                  </a:cubicBezTo>
                  <a:cubicBezTo>
                    <a:pt x="68783" y="4504"/>
                    <a:pt x="67416" y="6606"/>
                    <a:pt x="66782" y="8941"/>
                  </a:cubicBezTo>
                  <a:cubicBezTo>
                    <a:pt x="62145" y="4838"/>
                    <a:pt x="57408" y="3937"/>
                    <a:pt x="54106" y="3937"/>
                  </a:cubicBezTo>
                  <a:cubicBezTo>
                    <a:pt x="52138" y="3937"/>
                    <a:pt x="50537" y="4271"/>
                    <a:pt x="49570" y="4537"/>
                  </a:cubicBezTo>
                  <a:cubicBezTo>
                    <a:pt x="48569" y="4271"/>
                    <a:pt x="46968" y="3937"/>
                    <a:pt x="45000" y="3937"/>
                  </a:cubicBezTo>
                  <a:cubicBezTo>
                    <a:pt x="41697" y="3937"/>
                    <a:pt x="36994" y="4838"/>
                    <a:pt x="32357" y="8941"/>
                  </a:cubicBezTo>
                  <a:cubicBezTo>
                    <a:pt x="31824" y="7006"/>
                    <a:pt x="30789" y="5205"/>
                    <a:pt x="29355" y="3770"/>
                  </a:cubicBezTo>
                  <a:cubicBezTo>
                    <a:pt x="29055" y="3470"/>
                    <a:pt x="28755" y="3203"/>
                    <a:pt x="28388" y="2903"/>
                  </a:cubicBezTo>
                  <a:cubicBezTo>
                    <a:pt x="26019" y="968"/>
                    <a:pt x="23217" y="1"/>
                    <a:pt x="20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0971575" y="3972450"/>
              <a:ext cx="329200" cy="362325"/>
            </a:xfrm>
            <a:custGeom>
              <a:avLst/>
              <a:gdLst/>
              <a:ahLst/>
              <a:cxnLst/>
              <a:rect l="l" t="t" r="r" b="b"/>
              <a:pathLst>
                <a:path w="13168" h="14493" extrusionOk="0">
                  <a:moveTo>
                    <a:pt x="5462" y="1"/>
                  </a:moveTo>
                  <a:lnTo>
                    <a:pt x="5462" y="1"/>
                  </a:lnTo>
                  <a:cubicBezTo>
                    <a:pt x="1" y="8234"/>
                    <a:pt x="4932" y="14493"/>
                    <a:pt x="8412" y="14493"/>
                  </a:cubicBezTo>
                  <a:cubicBezTo>
                    <a:pt x="9077" y="14493"/>
                    <a:pt x="9689" y="14264"/>
                    <a:pt x="10165" y="13777"/>
                  </a:cubicBezTo>
                  <a:cubicBezTo>
                    <a:pt x="13167" y="10708"/>
                    <a:pt x="6229" y="7639"/>
                    <a:pt x="8030" y="468"/>
                  </a:cubicBezTo>
                  <a:lnTo>
                    <a:pt x="5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1116450" y="3977450"/>
              <a:ext cx="184325" cy="357100"/>
            </a:xfrm>
            <a:custGeom>
              <a:avLst/>
              <a:gdLst/>
              <a:ahLst/>
              <a:cxnLst/>
              <a:rect l="l" t="t" r="r" b="b"/>
              <a:pathLst>
                <a:path w="7373" h="14284" extrusionOk="0">
                  <a:moveTo>
                    <a:pt x="767" y="1"/>
                  </a:moveTo>
                  <a:cubicBezTo>
                    <a:pt x="0" y="1669"/>
                    <a:pt x="0" y="3570"/>
                    <a:pt x="767" y="5338"/>
                  </a:cubicBezTo>
                  <a:cubicBezTo>
                    <a:pt x="2235" y="8540"/>
                    <a:pt x="5237" y="12777"/>
                    <a:pt x="1234" y="13977"/>
                  </a:cubicBezTo>
                  <a:cubicBezTo>
                    <a:pt x="1705" y="14179"/>
                    <a:pt x="2176" y="14283"/>
                    <a:pt x="2622" y="14283"/>
                  </a:cubicBezTo>
                  <a:cubicBezTo>
                    <a:pt x="3284" y="14283"/>
                    <a:pt x="3892" y="14055"/>
                    <a:pt x="4370" y="13577"/>
                  </a:cubicBezTo>
                  <a:cubicBezTo>
                    <a:pt x="7372" y="10508"/>
                    <a:pt x="434" y="7406"/>
                    <a:pt x="2235" y="268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1151475" y="4083850"/>
              <a:ext cx="432000" cy="433225"/>
            </a:xfrm>
            <a:custGeom>
              <a:avLst/>
              <a:gdLst/>
              <a:ahLst/>
              <a:cxnLst/>
              <a:rect l="l" t="t" r="r" b="b"/>
              <a:pathLst>
                <a:path w="17280" h="17329" extrusionOk="0">
                  <a:moveTo>
                    <a:pt x="9714" y="1"/>
                  </a:moveTo>
                  <a:cubicBezTo>
                    <a:pt x="6999" y="1"/>
                    <a:pt x="4458" y="1007"/>
                    <a:pt x="3636" y="2349"/>
                  </a:cubicBezTo>
                  <a:cubicBezTo>
                    <a:pt x="1902" y="5218"/>
                    <a:pt x="4737" y="8154"/>
                    <a:pt x="4737" y="8154"/>
                  </a:cubicBezTo>
                  <a:cubicBezTo>
                    <a:pt x="2168" y="8854"/>
                    <a:pt x="0" y="12023"/>
                    <a:pt x="2602" y="14725"/>
                  </a:cubicBezTo>
                  <a:cubicBezTo>
                    <a:pt x="2602" y="14725"/>
                    <a:pt x="5149" y="17328"/>
                    <a:pt x="8447" y="17328"/>
                  </a:cubicBezTo>
                  <a:cubicBezTo>
                    <a:pt x="9551" y="17328"/>
                    <a:pt x="10738" y="17037"/>
                    <a:pt x="11942" y="16259"/>
                  </a:cubicBezTo>
                  <a:cubicBezTo>
                    <a:pt x="15845" y="13724"/>
                    <a:pt x="17279" y="4651"/>
                    <a:pt x="17279" y="4651"/>
                  </a:cubicBezTo>
                  <a:cubicBezTo>
                    <a:pt x="15962" y="1244"/>
                    <a:pt x="12731" y="1"/>
                    <a:pt x="9714" y="1"/>
                  </a:cubicBezTo>
                  <a:close/>
                </a:path>
              </a:pathLst>
            </a:custGeom>
            <a:solidFill>
              <a:srgbClr val="D4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1230700" y="4083850"/>
              <a:ext cx="352775" cy="227100"/>
            </a:xfrm>
            <a:custGeom>
              <a:avLst/>
              <a:gdLst/>
              <a:ahLst/>
              <a:cxnLst/>
              <a:rect l="l" t="t" r="r" b="b"/>
              <a:pathLst>
                <a:path w="14111" h="9084" extrusionOk="0">
                  <a:moveTo>
                    <a:pt x="6545" y="1"/>
                  </a:moveTo>
                  <a:cubicBezTo>
                    <a:pt x="3830" y="1"/>
                    <a:pt x="1289" y="1007"/>
                    <a:pt x="467" y="2349"/>
                  </a:cubicBezTo>
                  <a:cubicBezTo>
                    <a:pt x="400" y="2450"/>
                    <a:pt x="367" y="2550"/>
                    <a:pt x="300" y="2650"/>
                  </a:cubicBezTo>
                  <a:cubicBezTo>
                    <a:pt x="300" y="2683"/>
                    <a:pt x="300" y="2683"/>
                    <a:pt x="300" y="2683"/>
                  </a:cubicBezTo>
                  <a:cubicBezTo>
                    <a:pt x="267" y="2750"/>
                    <a:pt x="234" y="2850"/>
                    <a:pt x="200" y="2917"/>
                  </a:cubicBezTo>
                  <a:cubicBezTo>
                    <a:pt x="200" y="2917"/>
                    <a:pt x="167" y="2950"/>
                    <a:pt x="167" y="2950"/>
                  </a:cubicBezTo>
                  <a:cubicBezTo>
                    <a:pt x="134" y="3017"/>
                    <a:pt x="100" y="3117"/>
                    <a:pt x="100" y="3217"/>
                  </a:cubicBezTo>
                  <a:cubicBezTo>
                    <a:pt x="67" y="3283"/>
                    <a:pt x="34" y="3384"/>
                    <a:pt x="0" y="3484"/>
                  </a:cubicBezTo>
                  <a:cubicBezTo>
                    <a:pt x="1775" y="6610"/>
                    <a:pt x="6117" y="9084"/>
                    <a:pt x="10152" y="9084"/>
                  </a:cubicBezTo>
                  <a:cubicBezTo>
                    <a:pt x="11197" y="9084"/>
                    <a:pt x="12222" y="8918"/>
                    <a:pt x="13176" y="8554"/>
                  </a:cubicBezTo>
                  <a:cubicBezTo>
                    <a:pt x="13843" y="6386"/>
                    <a:pt x="14110" y="4651"/>
                    <a:pt x="14110" y="4651"/>
                  </a:cubicBezTo>
                  <a:cubicBezTo>
                    <a:pt x="12793" y="1244"/>
                    <a:pt x="9562" y="1"/>
                    <a:pt x="6545" y="1"/>
                  </a:cubicBezTo>
                  <a:close/>
                </a:path>
              </a:pathLst>
            </a:custGeom>
            <a:solidFill>
              <a:srgbClr val="BC7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1199000" y="4309075"/>
              <a:ext cx="288575" cy="210725"/>
            </a:xfrm>
            <a:custGeom>
              <a:avLst/>
              <a:gdLst/>
              <a:ahLst/>
              <a:cxnLst/>
              <a:rect l="l" t="t" r="r" b="b"/>
              <a:pathLst>
                <a:path w="11543" h="8429" extrusionOk="0">
                  <a:moveTo>
                    <a:pt x="5159" y="1"/>
                  </a:moveTo>
                  <a:cubicBezTo>
                    <a:pt x="2876" y="1"/>
                    <a:pt x="938" y="1183"/>
                    <a:pt x="501" y="3014"/>
                  </a:cubicBezTo>
                  <a:cubicBezTo>
                    <a:pt x="1" y="5249"/>
                    <a:pt x="1969" y="7617"/>
                    <a:pt x="4871" y="8251"/>
                  </a:cubicBezTo>
                  <a:cubicBezTo>
                    <a:pt x="5395" y="8372"/>
                    <a:pt x="5914" y="8429"/>
                    <a:pt x="6417" y="8429"/>
                  </a:cubicBezTo>
                  <a:cubicBezTo>
                    <a:pt x="8699" y="8429"/>
                    <a:pt x="10632" y="7247"/>
                    <a:pt x="11042" y="5416"/>
                  </a:cubicBezTo>
                  <a:cubicBezTo>
                    <a:pt x="11542" y="3181"/>
                    <a:pt x="9607" y="846"/>
                    <a:pt x="6705" y="179"/>
                  </a:cubicBezTo>
                  <a:cubicBezTo>
                    <a:pt x="6181" y="58"/>
                    <a:pt x="5662" y="1"/>
                    <a:pt x="5159" y="1"/>
                  </a:cubicBezTo>
                  <a:close/>
                </a:path>
              </a:pathLst>
            </a:custGeom>
            <a:solidFill>
              <a:srgbClr val="E6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1249050" y="4357350"/>
              <a:ext cx="185975" cy="135875"/>
            </a:xfrm>
            <a:custGeom>
              <a:avLst/>
              <a:gdLst/>
              <a:ahLst/>
              <a:cxnLst/>
              <a:rect l="l" t="t" r="r" b="b"/>
              <a:pathLst>
                <a:path w="7439" h="5435" extrusionOk="0">
                  <a:moveTo>
                    <a:pt x="3312" y="1"/>
                  </a:moveTo>
                  <a:cubicBezTo>
                    <a:pt x="1836" y="1"/>
                    <a:pt x="574" y="774"/>
                    <a:pt x="300" y="1950"/>
                  </a:cubicBezTo>
                  <a:cubicBezTo>
                    <a:pt x="0" y="3385"/>
                    <a:pt x="1234" y="4886"/>
                    <a:pt x="3102" y="5319"/>
                  </a:cubicBezTo>
                  <a:cubicBezTo>
                    <a:pt x="3444" y="5397"/>
                    <a:pt x="3781" y="5434"/>
                    <a:pt x="4106" y="5434"/>
                  </a:cubicBezTo>
                  <a:cubicBezTo>
                    <a:pt x="5592" y="5434"/>
                    <a:pt x="6831" y="4662"/>
                    <a:pt x="7105" y="3485"/>
                  </a:cubicBezTo>
                  <a:cubicBezTo>
                    <a:pt x="7439" y="2050"/>
                    <a:pt x="6171" y="549"/>
                    <a:pt x="4303" y="116"/>
                  </a:cubicBezTo>
                  <a:cubicBezTo>
                    <a:pt x="3968" y="38"/>
                    <a:pt x="3634" y="1"/>
                    <a:pt x="3312" y="1"/>
                  </a:cubicBezTo>
                  <a:close/>
                </a:path>
              </a:pathLst>
            </a:custGeom>
            <a:solidFill>
              <a:srgbClr val="F7A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434175" y="3545075"/>
              <a:ext cx="400800" cy="188575"/>
            </a:xfrm>
            <a:custGeom>
              <a:avLst/>
              <a:gdLst/>
              <a:ahLst/>
              <a:cxnLst/>
              <a:rect l="l" t="t" r="r" b="b"/>
              <a:pathLst>
                <a:path w="16032" h="7543" extrusionOk="0">
                  <a:moveTo>
                    <a:pt x="7704" y="0"/>
                  </a:moveTo>
                  <a:cubicBezTo>
                    <a:pt x="5446" y="0"/>
                    <a:pt x="2796" y="828"/>
                    <a:pt x="0" y="3019"/>
                  </a:cubicBezTo>
                  <a:lnTo>
                    <a:pt x="667" y="5521"/>
                  </a:lnTo>
                  <a:cubicBezTo>
                    <a:pt x="1746" y="5159"/>
                    <a:pt x="2745" y="5014"/>
                    <a:pt x="3673" y="5014"/>
                  </a:cubicBezTo>
                  <a:cubicBezTo>
                    <a:pt x="7540" y="5014"/>
                    <a:pt x="10182" y="7542"/>
                    <a:pt x="12269" y="7542"/>
                  </a:cubicBezTo>
                  <a:cubicBezTo>
                    <a:pt x="12919" y="7542"/>
                    <a:pt x="13515" y="7297"/>
                    <a:pt x="14077" y="6655"/>
                  </a:cubicBezTo>
                  <a:cubicBezTo>
                    <a:pt x="16031" y="4398"/>
                    <a:pt x="12907" y="0"/>
                    <a:pt x="7704" y="0"/>
                  </a:cubicBezTo>
                  <a:close/>
                </a:path>
              </a:pathLst>
            </a:custGeom>
            <a:solidFill>
              <a:srgbClr val="D4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1440850" y="3627650"/>
              <a:ext cx="364450" cy="106000"/>
            </a:xfrm>
            <a:custGeom>
              <a:avLst/>
              <a:gdLst/>
              <a:ahLst/>
              <a:cxnLst/>
              <a:rect l="l" t="t" r="r" b="b"/>
              <a:pathLst>
                <a:path w="14578" h="4240" extrusionOk="0">
                  <a:moveTo>
                    <a:pt x="3093" y="0"/>
                  </a:moveTo>
                  <a:cubicBezTo>
                    <a:pt x="2008" y="0"/>
                    <a:pt x="951" y="268"/>
                    <a:pt x="0" y="783"/>
                  </a:cubicBezTo>
                  <a:lnTo>
                    <a:pt x="400" y="2218"/>
                  </a:lnTo>
                  <a:cubicBezTo>
                    <a:pt x="1479" y="1856"/>
                    <a:pt x="2478" y="1711"/>
                    <a:pt x="3406" y="1711"/>
                  </a:cubicBezTo>
                  <a:cubicBezTo>
                    <a:pt x="7273" y="1711"/>
                    <a:pt x="9915" y="4239"/>
                    <a:pt x="12002" y="4239"/>
                  </a:cubicBezTo>
                  <a:cubicBezTo>
                    <a:pt x="12652" y="4239"/>
                    <a:pt x="13248" y="3994"/>
                    <a:pt x="13810" y="3352"/>
                  </a:cubicBezTo>
                  <a:cubicBezTo>
                    <a:pt x="14577" y="2485"/>
                    <a:pt x="14577" y="1284"/>
                    <a:pt x="13977" y="183"/>
                  </a:cubicBezTo>
                  <a:lnTo>
                    <a:pt x="13977" y="183"/>
                  </a:lnTo>
                  <a:cubicBezTo>
                    <a:pt x="13618" y="1806"/>
                    <a:pt x="12696" y="2357"/>
                    <a:pt x="11508" y="2357"/>
                  </a:cubicBezTo>
                  <a:cubicBezTo>
                    <a:pt x="9718" y="2357"/>
                    <a:pt x="7323" y="1105"/>
                    <a:pt x="5337" y="383"/>
                  </a:cubicBezTo>
                  <a:cubicBezTo>
                    <a:pt x="4592" y="126"/>
                    <a:pt x="3836" y="0"/>
                    <a:pt x="3093" y="0"/>
                  </a:cubicBezTo>
                  <a:close/>
                </a:path>
              </a:pathLst>
            </a:custGeom>
            <a:solidFill>
              <a:srgbClr val="BC7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11531750" y="3667200"/>
              <a:ext cx="512875" cy="409525"/>
            </a:xfrm>
            <a:custGeom>
              <a:avLst/>
              <a:gdLst/>
              <a:ahLst/>
              <a:cxnLst/>
              <a:rect l="l" t="t" r="r" b="b"/>
              <a:pathLst>
                <a:path w="20515" h="16381" extrusionOk="0">
                  <a:moveTo>
                    <a:pt x="13075" y="1"/>
                  </a:moveTo>
                  <a:cubicBezTo>
                    <a:pt x="11121" y="1"/>
                    <a:pt x="9496" y="1752"/>
                    <a:pt x="9140" y="3604"/>
                  </a:cubicBezTo>
                  <a:cubicBezTo>
                    <a:pt x="9140" y="3604"/>
                    <a:pt x="7485" y="2249"/>
                    <a:pt x="5544" y="2249"/>
                  </a:cubicBezTo>
                  <a:cubicBezTo>
                    <a:pt x="4813" y="2249"/>
                    <a:pt x="4042" y="2441"/>
                    <a:pt x="3302" y="2971"/>
                  </a:cubicBezTo>
                  <a:cubicBezTo>
                    <a:pt x="601" y="4905"/>
                    <a:pt x="0" y="14412"/>
                    <a:pt x="6638" y="16380"/>
                  </a:cubicBezTo>
                  <a:cubicBezTo>
                    <a:pt x="6638" y="16380"/>
                    <a:pt x="15578" y="14245"/>
                    <a:pt x="17779" y="10176"/>
                  </a:cubicBezTo>
                  <a:cubicBezTo>
                    <a:pt x="20515" y="5139"/>
                    <a:pt x="15545" y="969"/>
                    <a:pt x="15545" y="969"/>
                  </a:cubicBezTo>
                  <a:cubicBezTo>
                    <a:pt x="14709" y="287"/>
                    <a:pt x="13865" y="1"/>
                    <a:pt x="13075" y="1"/>
                  </a:cubicBezTo>
                  <a:close/>
                </a:path>
              </a:pathLst>
            </a:custGeom>
            <a:solidFill>
              <a:srgbClr val="D4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1530900" y="3727275"/>
              <a:ext cx="296900" cy="349450"/>
            </a:xfrm>
            <a:custGeom>
              <a:avLst/>
              <a:gdLst/>
              <a:ahLst/>
              <a:cxnLst/>
              <a:rect l="l" t="t" r="r" b="b"/>
              <a:pathLst>
                <a:path w="11876" h="13978" extrusionOk="0">
                  <a:moveTo>
                    <a:pt x="4404" y="1"/>
                  </a:moveTo>
                  <a:cubicBezTo>
                    <a:pt x="4337" y="34"/>
                    <a:pt x="4237" y="67"/>
                    <a:pt x="4137" y="101"/>
                  </a:cubicBezTo>
                  <a:cubicBezTo>
                    <a:pt x="4070" y="134"/>
                    <a:pt x="3970" y="167"/>
                    <a:pt x="3904" y="234"/>
                  </a:cubicBezTo>
                  <a:lnTo>
                    <a:pt x="3870" y="234"/>
                  </a:lnTo>
                  <a:cubicBezTo>
                    <a:pt x="3803" y="267"/>
                    <a:pt x="3703" y="301"/>
                    <a:pt x="3637" y="368"/>
                  </a:cubicBezTo>
                  <a:lnTo>
                    <a:pt x="3603" y="368"/>
                  </a:lnTo>
                  <a:cubicBezTo>
                    <a:pt x="3503" y="434"/>
                    <a:pt x="3403" y="501"/>
                    <a:pt x="3336" y="568"/>
                  </a:cubicBezTo>
                  <a:cubicBezTo>
                    <a:pt x="635" y="2502"/>
                    <a:pt x="1" y="12009"/>
                    <a:pt x="6672" y="13977"/>
                  </a:cubicBezTo>
                  <a:cubicBezTo>
                    <a:pt x="6672" y="13977"/>
                    <a:pt x="8373" y="13577"/>
                    <a:pt x="10508" y="12743"/>
                  </a:cubicBezTo>
                  <a:cubicBezTo>
                    <a:pt x="11876" y="7973"/>
                    <a:pt x="8507" y="1935"/>
                    <a:pt x="4404" y="1"/>
                  </a:cubicBezTo>
                  <a:close/>
                </a:path>
              </a:pathLst>
            </a:custGeom>
            <a:solidFill>
              <a:srgbClr val="BC7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11771900" y="3687900"/>
              <a:ext cx="241875" cy="265575"/>
            </a:xfrm>
            <a:custGeom>
              <a:avLst/>
              <a:gdLst/>
              <a:ahLst/>
              <a:cxnLst/>
              <a:rect l="l" t="t" r="r" b="b"/>
              <a:pathLst>
                <a:path w="9675" h="10623" extrusionOk="0">
                  <a:moveTo>
                    <a:pt x="4190" y="0"/>
                  </a:moveTo>
                  <a:cubicBezTo>
                    <a:pt x="3870" y="0"/>
                    <a:pt x="3551" y="46"/>
                    <a:pt x="3237" y="141"/>
                  </a:cubicBezTo>
                  <a:cubicBezTo>
                    <a:pt x="1035" y="842"/>
                    <a:pt x="1" y="3677"/>
                    <a:pt x="868" y="6546"/>
                  </a:cubicBezTo>
                  <a:cubicBezTo>
                    <a:pt x="1640" y="8977"/>
                    <a:pt x="3565" y="10623"/>
                    <a:pt x="5485" y="10623"/>
                  </a:cubicBezTo>
                  <a:cubicBezTo>
                    <a:pt x="5805" y="10623"/>
                    <a:pt x="6125" y="10577"/>
                    <a:pt x="6439" y="10482"/>
                  </a:cubicBezTo>
                  <a:cubicBezTo>
                    <a:pt x="8607" y="9781"/>
                    <a:pt x="9675" y="6946"/>
                    <a:pt x="8807" y="4077"/>
                  </a:cubicBezTo>
                  <a:cubicBezTo>
                    <a:pt x="8035" y="1647"/>
                    <a:pt x="6111" y="0"/>
                    <a:pt x="4190" y="0"/>
                  </a:cubicBezTo>
                  <a:close/>
                </a:path>
              </a:pathLst>
            </a:custGeom>
            <a:solidFill>
              <a:srgbClr val="E6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1825275" y="3733000"/>
              <a:ext cx="155975" cy="170900"/>
            </a:xfrm>
            <a:custGeom>
              <a:avLst/>
              <a:gdLst/>
              <a:ahLst/>
              <a:cxnLst/>
              <a:rect l="l" t="t" r="r" b="b"/>
              <a:pathLst>
                <a:path w="6239" h="6836" extrusionOk="0">
                  <a:moveTo>
                    <a:pt x="2752" y="0"/>
                  </a:moveTo>
                  <a:cubicBezTo>
                    <a:pt x="2534" y="0"/>
                    <a:pt x="2316" y="34"/>
                    <a:pt x="2102" y="105"/>
                  </a:cubicBezTo>
                  <a:cubicBezTo>
                    <a:pt x="668" y="539"/>
                    <a:pt x="1" y="2373"/>
                    <a:pt x="568" y="4208"/>
                  </a:cubicBezTo>
                  <a:cubicBezTo>
                    <a:pt x="1053" y="5778"/>
                    <a:pt x="2296" y="6836"/>
                    <a:pt x="3523" y="6836"/>
                  </a:cubicBezTo>
                  <a:cubicBezTo>
                    <a:pt x="3729" y="6836"/>
                    <a:pt x="3935" y="6806"/>
                    <a:pt x="4137" y="6743"/>
                  </a:cubicBezTo>
                  <a:cubicBezTo>
                    <a:pt x="5571" y="6310"/>
                    <a:pt x="6239" y="4442"/>
                    <a:pt x="5672" y="2607"/>
                  </a:cubicBezTo>
                  <a:cubicBezTo>
                    <a:pt x="5191" y="1052"/>
                    <a:pt x="3967" y="0"/>
                    <a:pt x="2752" y="0"/>
                  </a:cubicBezTo>
                  <a:close/>
                </a:path>
              </a:pathLst>
            </a:custGeom>
            <a:solidFill>
              <a:srgbClr val="F7A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1095600" y="3653200"/>
              <a:ext cx="724700" cy="625175"/>
            </a:xfrm>
            <a:custGeom>
              <a:avLst/>
              <a:gdLst/>
              <a:ahLst/>
              <a:cxnLst/>
              <a:rect l="l" t="t" r="r" b="b"/>
              <a:pathLst>
                <a:path w="28988" h="25007" extrusionOk="0">
                  <a:moveTo>
                    <a:pt x="13094" y="1"/>
                  </a:moveTo>
                  <a:cubicBezTo>
                    <a:pt x="9862" y="1"/>
                    <a:pt x="6796" y="1180"/>
                    <a:pt x="4604" y="3564"/>
                  </a:cubicBezTo>
                  <a:cubicBezTo>
                    <a:pt x="0" y="8534"/>
                    <a:pt x="901" y="16840"/>
                    <a:pt x="6638" y="22144"/>
                  </a:cubicBezTo>
                  <a:cubicBezTo>
                    <a:pt x="8809" y="24162"/>
                    <a:pt x="10887" y="25007"/>
                    <a:pt x="12883" y="25007"/>
                  </a:cubicBezTo>
                  <a:cubicBezTo>
                    <a:pt x="16133" y="25007"/>
                    <a:pt x="19164" y="22767"/>
                    <a:pt x="22016" y="19709"/>
                  </a:cubicBezTo>
                  <a:cubicBezTo>
                    <a:pt x="26619" y="14739"/>
                    <a:pt x="28988" y="9435"/>
                    <a:pt x="23284" y="4131"/>
                  </a:cubicBezTo>
                  <a:cubicBezTo>
                    <a:pt x="20298" y="1389"/>
                    <a:pt x="16599" y="1"/>
                    <a:pt x="13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1119775" y="3653225"/>
              <a:ext cx="467850" cy="391800"/>
            </a:xfrm>
            <a:custGeom>
              <a:avLst/>
              <a:gdLst/>
              <a:ahLst/>
              <a:cxnLst/>
              <a:rect l="l" t="t" r="r" b="b"/>
              <a:pathLst>
                <a:path w="18714" h="15672" extrusionOk="0">
                  <a:moveTo>
                    <a:pt x="12166" y="1"/>
                  </a:moveTo>
                  <a:cubicBezTo>
                    <a:pt x="8921" y="1"/>
                    <a:pt x="5837" y="1183"/>
                    <a:pt x="3637" y="3563"/>
                  </a:cubicBezTo>
                  <a:cubicBezTo>
                    <a:pt x="668" y="6765"/>
                    <a:pt x="1" y="11369"/>
                    <a:pt x="1435" y="15672"/>
                  </a:cubicBezTo>
                  <a:cubicBezTo>
                    <a:pt x="4404" y="11736"/>
                    <a:pt x="18714" y="11502"/>
                    <a:pt x="15145" y="327"/>
                  </a:cubicBezTo>
                  <a:cubicBezTo>
                    <a:pt x="14150" y="110"/>
                    <a:pt x="13151" y="1"/>
                    <a:pt x="12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1234025" y="3774625"/>
              <a:ext cx="447850" cy="386400"/>
            </a:xfrm>
            <a:custGeom>
              <a:avLst/>
              <a:gdLst/>
              <a:ahLst/>
              <a:cxnLst/>
              <a:rect l="l" t="t" r="r" b="b"/>
              <a:pathLst>
                <a:path w="17914" h="15456" extrusionOk="0">
                  <a:moveTo>
                    <a:pt x="8098" y="0"/>
                  </a:moveTo>
                  <a:cubicBezTo>
                    <a:pt x="6099" y="0"/>
                    <a:pt x="4198" y="735"/>
                    <a:pt x="2836" y="2210"/>
                  </a:cubicBezTo>
                  <a:cubicBezTo>
                    <a:pt x="1" y="5278"/>
                    <a:pt x="534" y="10415"/>
                    <a:pt x="4070" y="13684"/>
                  </a:cubicBezTo>
                  <a:cubicBezTo>
                    <a:pt x="5420" y="14932"/>
                    <a:pt x="6716" y="15456"/>
                    <a:pt x="7960" y="15456"/>
                  </a:cubicBezTo>
                  <a:cubicBezTo>
                    <a:pt x="9976" y="15456"/>
                    <a:pt x="11857" y="14081"/>
                    <a:pt x="13610" y="12183"/>
                  </a:cubicBezTo>
                  <a:cubicBezTo>
                    <a:pt x="16446" y="9114"/>
                    <a:pt x="17913" y="5845"/>
                    <a:pt x="14378" y="2576"/>
                  </a:cubicBezTo>
                  <a:cubicBezTo>
                    <a:pt x="12540" y="860"/>
                    <a:pt x="10261" y="0"/>
                    <a:pt x="8098" y="0"/>
                  </a:cubicBezTo>
                  <a:close/>
                </a:path>
              </a:pathLst>
            </a:custGeom>
            <a:solidFill>
              <a:srgbClr val="F7A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1254050" y="3774525"/>
              <a:ext cx="253525" cy="204625"/>
            </a:xfrm>
            <a:custGeom>
              <a:avLst/>
              <a:gdLst/>
              <a:ahLst/>
              <a:cxnLst/>
              <a:rect l="l" t="t" r="r" b="b"/>
              <a:pathLst>
                <a:path w="10141" h="8185" extrusionOk="0">
                  <a:moveTo>
                    <a:pt x="7314" y="1"/>
                  </a:moveTo>
                  <a:cubicBezTo>
                    <a:pt x="5308" y="1"/>
                    <a:pt x="3400" y="735"/>
                    <a:pt x="2035" y="2214"/>
                  </a:cubicBezTo>
                  <a:cubicBezTo>
                    <a:pt x="534" y="3815"/>
                    <a:pt x="0" y="5983"/>
                    <a:pt x="300" y="8184"/>
                  </a:cubicBezTo>
                  <a:cubicBezTo>
                    <a:pt x="4170" y="6517"/>
                    <a:pt x="9107" y="4782"/>
                    <a:pt x="10141" y="479"/>
                  </a:cubicBezTo>
                  <a:cubicBezTo>
                    <a:pt x="9207" y="161"/>
                    <a:pt x="8250" y="1"/>
                    <a:pt x="7314" y="1"/>
                  </a:cubicBezTo>
                  <a:close/>
                </a:path>
              </a:pathLst>
            </a:custGeom>
            <a:solidFill>
              <a:srgbClr val="E6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1096425" y="3616875"/>
              <a:ext cx="381975" cy="394650"/>
            </a:xfrm>
            <a:custGeom>
              <a:avLst/>
              <a:gdLst/>
              <a:ahLst/>
              <a:cxnLst/>
              <a:rect l="l" t="t" r="r" b="b"/>
              <a:pathLst>
                <a:path w="15279" h="15786" extrusionOk="0">
                  <a:moveTo>
                    <a:pt x="13160" y="0"/>
                  </a:moveTo>
                  <a:cubicBezTo>
                    <a:pt x="12279" y="0"/>
                    <a:pt x="11482" y="620"/>
                    <a:pt x="11309" y="1515"/>
                  </a:cubicBezTo>
                  <a:cubicBezTo>
                    <a:pt x="9507" y="9954"/>
                    <a:pt x="2002" y="11922"/>
                    <a:pt x="1669" y="11989"/>
                  </a:cubicBezTo>
                  <a:cubicBezTo>
                    <a:pt x="634" y="12256"/>
                    <a:pt x="1" y="13290"/>
                    <a:pt x="268" y="14324"/>
                  </a:cubicBezTo>
                  <a:cubicBezTo>
                    <a:pt x="465" y="15198"/>
                    <a:pt x="1234" y="15786"/>
                    <a:pt x="2092" y="15786"/>
                  </a:cubicBezTo>
                  <a:cubicBezTo>
                    <a:pt x="2249" y="15786"/>
                    <a:pt x="2409" y="15766"/>
                    <a:pt x="2569" y="15725"/>
                  </a:cubicBezTo>
                  <a:cubicBezTo>
                    <a:pt x="2869" y="15658"/>
                    <a:pt x="7239" y="14557"/>
                    <a:pt x="10808" y="10688"/>
                  </a:cubicBezTo>
                  <a:cubicBezTo>
                    <a:pt x="12643" y="8686"/>
                    <a:pt x="14278" y="5984"/>
                    <a:pt x="15045" y="2315"/>
                  </a:cubicBezTo>
                  <a:cubicBezTo>
                    <a:pt x="15278" y="1281"/>
                    <a:pt x="14611" y="280"/>
                    <a:pt x="13577" y="47"/>
                  </a:cubicBezTo>
                  <a:cubicBezTo>
                    <a:pt x="13437" y="15"/>
                    <a:pt x="13298" y="0"/>
                    <a:pt x="13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1378300" y="3653350"/>
              <a:ext cx="293575" cy="233225"/>
            </a:xfrm>
            <a:custGeom>
              <a:avLst/>
              <a:gdLst/>
              <a:ahLst/>
              <a:cxnLst/>
              <a:rect l="l" t="t" r="r" b="b"/>
              <a:pathLst>
                <a:path w="11743" h="9329" extrusionOk="0">
                  <a:moveTo>
                    <a:pt x="3677" y="1"/>
                  </a:moveTo>
                  <a:cubicBezTo>
                    <a:pt x="2892" y="1"/>
                    <a:pt x="2061" y="143"/>
                    <a:pt x="1201" y="489"/>
                  </a:cubicBezTo>
                  <a:lnTo>
                    <a:pt x="0" y="3625"/>
                  </a:lnTo>
                  <a:cubicBezTo>
                    <a:pt x="461" y="3221"/>
                    <a:pt x="943" y="3048"/>
                    <a:pt x="1432" y="3048"/>
                  </a:cubicBezTo>
                  <a:cubicBezTo>
                    <a:pt x="4374" y="3048"/>
                    <a:pt x="7539" y="9329"/>
                    <a:pt x="7539" y="9329"/>
                  </a:cubicBezTo>
                  <a:cubicBezTo>
                    <a:pt x="7539" y="9329"/>
                    <a:pt x="11742" y="6927"/>
                    <a:pt x="9907" y="2991"/>
                  </a:cubicBezTo>
                  <a:cubicBezTo>
                    <a:pt x="9907" y="2991"/>
                    <a:pt x="7277" y="1"/>
                    <a:pt x="3677" y="1"/>
                  </a:cubicBezTo>
                  <a:close/>
                </a:path>
              </a:pathLst>
            </a:custGeom>
            <a:solidFill>
              <a:srgbClr val="FF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0818725" y="3387025"/>
              <a:ext cx="632975" cy="565150"/>
            </a:xfrm>
            <a:custGeom>
              <a:avLst/>
              <a:gdLst/>
              <a:ahLst/>
              <a:cxnLst/>
              <a:rect l="l" t="t" r="r" b="b"/>
              <a:pathLst>
                <a:path w="25319" h="22606" extrusionOk="0">
                  <a:moveTo>
                    <a:pt x="12815" y="0"/>
                  </a:moveTo>
                  <a:cubicBezTo>
                    <a:pt x="9703" y="0"/>
                    <a:pt x="6600" y="1248"/>
                    <a:pt x="4337" y="3703"/>
                  </a:cubicBezTo>
                  <a:cubicBezTo>
                    <a:pt x="1" y="8407"/>
                    <a:pt x="268" y="15712"/>
                    <a:pt x="4971" y="20049"/>
                  </a:cubicBezTo>
                  <a:cubicBezTo>
                    <a:pt x="6884" y="21812"/>
                    <a:pt x="9022" y="22606"/>
                    <a:pt x="11176" y="22606"/>
                  </a:cubicBezTo>
                  <a:cubicBezTo>
                    <a:pt x="14281" y="22606"/>
                    <a:pt x="17422" y="20957"/>
                    <a:pt x="19982" y="18181"/>
                  </a:cubicBezTo>
                  <a:cubicBezTo>
                    <a:pt x="24285" y="13511"/>
                    <a:pt x="25319" y="7406"/>
                    <a:pt x="20649" y="3070"/>
                  </a:cubicBezTo>
                  <a:cubicBezTo>
                    <a:pt x="18435" y="1014"/>
                    <a:pt x="15621" y="0"/>
                    <a:pt x="1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0938825" y="3483775"/>
              <a:ext cx="509550" cy="468400"/>
            </a:xfrm>
            <a:custGeom>
              <a:avLst/>
              <a:gdLst/>
              <a:ahLst/>
              <a:cxnLst/>
              <a:rect l="l" t="t" r="r" b="b"/>
              <a:pathLst>
                <a:path w="20382" h="18736" extrusionOk="0">
                  <a:moveTo>
                    <a:pt x="16612" y="0"/>
                  </a:moveTo>
                  <a:lnTo>
                    <a:pt x="16612" y="0"/>
                  </a:lnTo>
                  <a:cubicBezTo>
                    <a:pt x="16045" y="9907"/>
                    <a:pt x="2435" y="10408"/>
                    <a:pt x="0" y="16012"/>
                  </a:cubicBezTo>
                  <a:cubicBezTo>
                    <a:pt x="34" y="16045"/>
                    <a:pt x="100" y="16112"/>
                    <a:pt x="167" y="16179"/>
                  </a:cubicBezTo>
                  <a:cubicBezTo>
                    <a:pt x="2080" y="17942"/>
                    <a:pt x="4218" y="18736"/>
                    <a:pt x="6372" y="18736"/>
                  </a:cubicBezTo>
                  <a:cubicBezTo>
                    <a:pt x="9477" y="18736"/>
                    <a:pt x="12618" y="17087"/>
                    <a:pt x="15178" y="14311"/>
                  </a:cubicBezTo>
                  <a:cubicBezTo>
                    <a:pt x="19247" y="9907"/>
                    <a:pt x="20381" y="4270"/>
                    <a:pt x="1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0963825" y="3689725"/>
              <a:ext cx="84250" cy="76050"/>
            </a:xfrm>
            <a:custGeom>
              <a:avLst/>
              <a:gdLst/>
              <a:ahLst/>
              <a:cxnLst/>
              <a:rect l="l" t="t" r="r" b="b"/>
              <a:pathLst>
                <a:path w="3370" h="3042" extrusionOk="0">
                  <a:moveTo>
                    <a:pt x="1692" y="0"/>
                  </a:moveTo>
                  <a:cubicBezTo>
                    <a:pt x="1278" y="0"/>
                    <a:pt x="867" y="167"/>
                    <a:pt x="568" y="502"/>
                  </a:cubicBezTo>
                  <a:cubicBezTo>
                    <a:pt x="1" y="1102"/>
                    <a:pt x="34" y="2070"/>
                    <a:pt x="668" y="2637"/>
                  </a:cubicBezTo>
                  <a:cubicBezTo>
                    <a:pt x="955" y="2908"/>
                    <a:pt x="1327" y="3042"/>
                    <a:pt x="1698" y="3042"/>
                  </a:cubicBezTo>
                  <a:cubicBezTo>
                    <a:pt x="2103" y="3042"/>
                    <a:pt x="2507" y="2883"/>
                    <a:pt x="2803" y="2570"/>
                  </a:cubicBezTo>
                  <a:cubicBezTo>
                    <a:pt x="3370" y="1936"/>
                    <a:pt x="3337" y="969"/>
                    <a:pt x="2736" y="402"/>
                  </a:cubicBezTo>
                  <a:cubicBezTo>
                    <a:pt x="2437" y="134"/>
                    <a:pt x="2063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0988025" y="3697975"/>
              <a:ext cx="30875" cy="19450"/>
            </a:xfrm>
            <a:custGeom>
              <a:avLst/>
              <a:gdLst/>
              <a:ahLst/>
              <a:cxnLst/>
              <a:rect l="l" t="t" r="r" b="b"/>
              <a:pathLst>
                <a:path w="1235" h="778" extrusionOk="0">
                  <a:moveTo>
                    <a:pt x="692" y="0"/>
                  </a:moveTo>
                  <a:cubicBezTo>
                    <a:pt x="662" y="0"/>
                    <a:pt x="631" y="2"/>
                    <a:pt x="601" y="5"/>
                  </a:cubicBezTo>
                  <a:cubicBezTo>
                    <a:pt x="267" y="38"/>
                    <a:pt x="0" y="239"/>
                    <a:pt x="34" y="439"/>
                  </a:cubicBezTo>
                  <a:cubicBezTo>
                    <a:pt x="34" y="648"/>
                    <a:pt x="276" y="777"/>
                    <a:pt x="567" y="777"/>
                  </a:cubicBezTo>
                  <a:cubicBezTo>
                    <a:pt x="600" y="777"/>
                    <a:pt x="633" y="776"/>
                    <a:pt x="667" y="772"/>
                  </a:cubicBezTo>
                  <a:cubicBezTo>
                    <a:pt x="1001" y="772"/>
                    <a:pt x="1234" y="539"/>
                    <a:pt x="1234" y="339"/>
                  </a:cubicBezTo>
                  <a:cubicBezTo>
                    <a:pt x="1204" y="129"/>
                    <a:pt x="959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1138125" y="3501675"/>
              <a:ext cx="84250" cy="76400"/>
            </a:xfrm>
            <a:custGeom>
              <a:avLst/>
              <a:gdLst/>
              <a:ahLst/>
              <a:cxnLst/>
              <a:rect l="l" t="t" r="r" b="b"/>
              <a:pathLst>
                <a:path w="3370" h="3056" extrusionOk="0">
                  <a:moveTo>
                    <a:pt x="1692" y="0"/>
                  </a:moveTo>
                  <a:cubicBezTo>
                    <a:pt x="1278" y="0"/>
                    <a:pt x="867" y="168"/>
                    <a:pt x="568" y="485"/>
                  </a:cubicBezTo>
                  <a:cubicBezTo>
                    <a:pt x="1" y="1119"/>
                    <a:pt x="34" y="2086"/>
                    <a:pt x="634" y="2653"/>
                  </a:cubicBezTo>
                  <a:cubicBezTo>
                    <a:pt x="934" y="2921"/>
                    <a:pt x="1307" y="3055"/>
                    <a:pt x="1678" y="3055"/>
                  </a:cubicBezTo>
                  <a:cubicBezTo>
                    <a:pt x="2092" y="3055"/>
                    <a:pt x="2503" y="2888"/>
                    <a:pt x="2803" y="2553"/>
                  </a:cubicBezTo>
                  <a:cubicBezTo>
                    <a:pt x="3370" y="1953"/>
                    <a:pt x="3336" y="985"/>
                    <a:pt x="2736" y="418"/>
                  </a:cubicBezTo>
                  <a:cubicBezTo>
                    <a:pt x="2436" y="135"/>
                    <a:pt x="2063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162300" y="3509525"/>
              <a:ext cx="30900" cy="20250"/>
            </a:xfrm>
            <a:custGeom>
              <a:avLst/>
              <a:gdLst/>
              <a:ahLst/>
              <a:cxnLst/>
              <a:rect l="l" t="t" r="r" b="b"/>
              <a:pathLst>
                <a:path w="1236" h="810" extrusionOk="0">
                  <a:moveTo>
                    <a:pt x="654" y="0"/>
                  </a:moveTo>
                  <a:cubicBezTo>
                    <a:pt x="625" y="0"/>
                    <a:pt x="597" y="1"/>
                    <a:pt x="568" y="4"/>
                  </a:cubicBezTo>
                  <a:cubicBezTo>
                    <a:pt x="234" y="38"/>
                    <a:pt x="1" y="238"/>
                    <a:pt x="1" y="471"/>
                  </a:cubicBezTo>
                  <a:cubicBezTo>
                    <a:pt x="31" y="654"/>
                    <a:pt x="285" y="809"/>
                    <a:pt x="557" y="809"/>
                  </a:cubicBezTo>
                  <a:cubicBezTo>
                    <a:pt x="583" y="809"/>
                    <a:pt x="609" y="808"/>
                    <a:pt x="635" y="805"/>
                  </a:cubicBezTo>
                  <a:cubicBezTo>
                    <a:pt x="968" y="772"/>
                    <a:pt x="1235" y="571"/>
                    <a:pt x="1202" y="338"/>
                  </a:cubicBezTo>
                  <a:cubicBezTo>
                    <a:pt x="1202" y="155"/>
                    <a:pt x="951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0701150" y="3597925"/>
              <a:ext cx="200175" cy="226150"/>
            </a:xfrm>
            <a:custGeom>
              <a:avLst/>
              <a:gdLst/>
              <a:ahLst/>
              <a:cxnLst/>
              <a:rect l="l" t="t" r="r" b="b"/>
              <a:pathLst>
                <a:path w="8007" h="9046" extrusionOk="0">
                  <a:moveTo>
                    <a:pt x="3388" y="0"/>
                  </a:moveTo>
                  <a:cubicBezTo>
                    <a:pt x="3327" y="0"/>
                    <a:pt x="3265" y="2"/>
                    <a:pt x="3203" y="4"/>
                  </a:cubicBezTo>
                  <a:cubicBezTo>
                    <a:pt x="701" y="104"/>
                    <a:pt x="0" y="2139"/>
                    <a:pt x="100" y="4641"/>
                  </a:cubicBezTo>
                  <a:cubicBezTo>
                    <a:pt x="199" y="7101"/>
                    <a:pt x="1039" y="9046"/>
                    <a:pt x="3447" y="9046"/>
                  </a:cubicBezTo>
                  <a:cubicBezTo>
                    <a:pt x="3487" y="9046"/>
                    <a:pt x="3528" y="9045"/>
                    <a:pt x="3570" y="9044"/>
                  </a:cubicBezTo>
                  <a:cubicBezTo>
                    <a:pt x="6038" y="8944"/>
                    <a:pt x="8006" y="6842"/>
                    <a:pt x="7906" y="4341"/>
                  </a:cubicBezTo>
                  <a:cubicBezTo>
                    <a:pt x="7808" y="1901"/>
                    <a:pt x="5807" y="0"/>
                    <a:pt x="3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0737850" y="3639650"/>
              <a:ext cx="125925" cy="141925"/>
            </a:xfrm>
            <a:custGeom>
              <a:avLst/>
              <a:gdLst/>
              <a:ahLst/>
              <a:cxnLst/>
              <a:rect l="l" t="t" r="r" b="b"/>
              <a:pathLst>
                <a:path w="5037" h="5677" extrusionOk="0">
                  <a:moveTo>
                    <a:pt x="2159" y="0"/>
                  </a:moveTo>
                  <a:cubicBezTo>
                    <a:pt x="2118" y="0"/>
                    <a:pt x="2076" y="1"/>
                    <a:pt x="2035" y="3"/>
                  </a:cubicBezTo>
                  <a:cubicBezTo>
                    <a:pt x="467" y="36"/>
                    <a:pt x="0" y="1337"/>
                    <a:pt x="67" y="2905"/>
                  </a:cubicBezTo>
                  <a:cubicBezTo>
                    <a:pt x="132" y="4433"/>
                    <a:pt x="641" y="5676"/>
                    <a:pt x="2118" y="5676"/>
                  </a:cubicBezTo>
                  <a:cubicBezTo>
                    <a:pt x="2156" y="5676"/>
                    <a:pt x="2195" y="5675"/>
                    <a:pt x="2235" y="5674"/>
                  </a:cubicBezTo>
                  <a:cubicBezTo>
                    <a:pt x="3836" y="5607"/>
                    <a:pt x="5037" y="4306"/>
                    <a:pt x="4970" y="2738"/>
                  </a:cubicBezTo>
                  <a:cubicBezTo>
                    <a:pt x="4938" y="1180"/>
                    <a:pt x="3673" y="0"/>
                    <a:pt x="2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1030550" y="3239200"/>
              <a:ext cx="231025" cy="195425"/>
            </a:xfrm>
            <a:custGeom>
              <a:avLst/>
              <a:gdLst/>
              <a:ahLst/>
              <a:cxnLst/>
              <a:rect l="l" t="t" r="r" b="b"/>
              <a:pathLst>
                <a:path w="9241" h="7817" extrusionOk="0">
                  <a:moveTo>
                    <a:pt x="4945" y="0"/>
                  </a:moveTo>
                  <a:cubicBezTo>
                    <a:pt x="4800" y="0"/>
                    <a:pt x="4652" y="4"/>
                    <a:pt x="4504" y="10"/>
                  </a:cubicBezTo>
                  <a:cubicBezTo>
                    <a:pt x="2002" y="76"/>
                    <a:pt x="0" y="977"/>
                    <a:pt x="101" y="3445"/>
                  </a:cubicBezTo>
                  <a:cubicBezTo>
                    <a:pt x="199" y="5905"/>
                    <a:pt x="2232" y="7817"/>
                    <a:pt x="4678" y="7817"/>
                  </a:cubicBezTo>
                  <a:cubicBezTo>
                    <a:pt x="4720" y="7817"/>
                    <a:pt x="4762" y="7816"/>
                    <a:pt x="4804" y="7815"/>
                  </a:cubicBezTo>
                  <a:cubicBezTo>
                    <a:pt x="7306" y="7715"/>
                    <a:pt x="9240" y="5614"/>
                    <a:pt x="9140" y="3112"/>
                  </a:cubicBezTo>
                  <a:cubicBezTo>
                    <a:pt x="9046" y="761"/>
                    <a:pt x="7214" y="0"/>
                    <a:pt x="4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1073925" y="3275125"/>
              <a:ext cx="145125" cy="122850"/>
            </a:xfrm>
            <a:custGeom>
              <a:avLst/>
              <a:gdLst/>
              <a:ahLst/>
              <a:cxnLst/>
              <a:rect l="l" t="t" r="r" b="b"/>
              <a:pathLst>
                <a:path w="5805" h="4914" extrusionOk="0">
                  <a:moveTo>
                    <a:pt x="3084" y="1"/>
                  </a:moveTo>
                  <a:cubicBezTo>
                    <a:pt x="2991" y="1"/>
                    <a:pt x="2897" y="3"/>
                    <a:pt x="2802" y="7"/>
                  </a:cubicBezTo>
                  <a:cubicBezTo>
                    <a:pt x="1234" y="74"/>
                    <a:pt x="0" y="607"/>
                    <a:pt x="33" y="2175"/>
                  </a:cubicBezTo>
                  <a:cubicBezTo>
                    <a:pt x="98" y="3702"/>
                    <a:pt x="1366" y="4913"/>
                    <a:pt x="2881" y="4913"/>
                  </a:cubicBezTo>
                  <a:cubicBezTo>
                    <a:pt x="2921" y="4913"/>
                    <a:pt x="2962" y="4912"/>
                    <a:pt x="3002" y="4910"/>
                  </a:cubicBezTo>
                  <a:cubicBezTo>
                    <a:pt x="4570" y="4844"/>
                    <a:pt x="5804" y="3543"/>
                    <a:pt x="5737" y="1975"/>
                  </a:cubicBezTo>
                  <a:cubicBezTo>
                    <a:pt x="5675" y="502"/>
                    <a:pt x="4523" y="1"/>
                    <a:pt x="3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043900" y="3590175"/>
              <a:ext cx="275200" cy="247075"/>
            </a:xfrm>
            <a:custGeom>
              <a:avLst/>
              <a:gdLst/>
              <a:ahLst/>
              <a:cxnLst/>
              <a:rect l="l" t="t" r="r" b="b"/>
              <a:pathLst>
                <a:path w="11008" h="9883" extrusionOk="0">
                  <a:moveTo>
                    <a:pt x="6485" y="0"/>
                  </a:moveTo>
                  <a:cubicBezTo>
                    <a:pt x="5018" y="0"/>
                    <a:pt x="3435" y="684"/>
                    <a:pt x="2235" y="1982"/>
                  </a:cubicBezTo>
                  <a:cubicBezTo>
                    <a:pt x="200" y="4217"/>
                    <a:pt x="0" y="7353"/>
                    <a:pt x="1801" y="9020"/>
                  </a:cubicBezTo>
                  <a:cubicBezTo>
                    <a:pt x="2443" y="9614"/>
                    <a:pt x="3189" y="9882"/>
                    <a:pt x="3977" y="9882"/>
                  </a:cubicBezTo>
                  <a:cubicBezTo>
                    <a:pt x="5403" y="9882"/>
                    <a:pt x="6962" y="9004"/>
                    <a:pt x="8273" y="7586"/>
                  </a:cubicBezTo>
                  <a:cubicBezTo>
                    <a:pt x="10308" y="5351"/>
                    <a:pt x="11008" y="2683"/>
                    <a:pt x="9207" y="1015"/>
                  </a:cubicBezTo>
                  <a:cubicBezTo>
                    <a:pt x="8468" y="331"/>
                    <a:pt x="7505" y="0"/>
                    <a:pt x="6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1088100" y="3629500"/>
              <a:ext cx="102575" cy="93775"/>
            </a:xfrm>
            <a:custGeom>
              <a:avLst/>
              <a:gdLst/>
              <a:ahLst/>
              <a:cxnLst/>
              <a:rect l="l" t="t" r="r" b="b"/>
              <a:pathLst>
                <a:path w="4103" h="3751" extrusionOk="0">
                  <a:moveTo>
                    <a:pt x="3108" y="1"/>
                  </a:moveTo>
                  <a:cubicBezTo>
                    <a:pt x="2551" y="1"/>
                    <a:pt x="1798" y="398"/>
                    <a:pt x="1168" y="1076"/>
                  </a:cubicBezTo>
                  <a:cubicBezTo>
                    <a:pt x="300" y="2010"/>
                    <a:pt x="0" y="3144"/>
                    <a:pt x="500" y="3578"/>
                  </a:cubicBezTo>
                  <a:cubicBezTo>
                    <a:pt x="618" y="3696"/>
                    <a:pt x="768" y="3750"/>
                    <a:pt x="940" y="3750"/>
                  </a:cubicBezTo>
                  <a:cubicBezTo>
                    <a:pt x="1449" y="3750"/>
                    <a:pt x="2154" y="3276"/>
                    <a:pt x="2802" y="2577"/>
                  </a:cubicBezTo>
                  <a:cubicBezTo>
                    <a:pt x="3669" y="1643"/>
                    <a:pt x="4103" y="643"/>
                    <a:pt x="3636" y="176"/>
                  </a:cubicBezTo>
                  <a:cubicBezTo>
                    <a:pt x="3499" y="57"/>
                    <a:pt x="3317" y="1"/>
                    <a:pt x="3108" y="1"/>
                  </a:cubicBezTo>
                  <a:close/>
                </a:path>
              </a:pathLst>
            </a:custGeom>
            <a:solidFill>
              <a:srgbClr val="865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1088100" y="3629500"/>
              <a:ext cx="102575" cy="93775"/>
            </a:xfrm>
            <a:custGeom>
              <a:avLst/>
              <a:gdLst/>
              <a:ahLst/>
              <a:cxnLst/>
              <a:rect l="l" t="t" r="r" b="b"/>
              <a:pathLst>
                <a:path w="4103" h="3751" extrusionOk="0">
                  <a:moveTo>
                    <a:pt x="3108" y="1"/>
                  </a:moveTo>
                  <a:cubicBezTo>
                    <a:pt x="2551" y="1"/>
                    <a:pt x="1798" y="398"/>
                    <a:pt x="1168" y="1076"/>
                  </a:cubicBezTo>
                  <a:cubicBezTo>
                    <a:pt x="300" y="2010"/>
                    <a:pt x="0" y="3144"/>
                    <a:pt x="500" y="3578"/>
                  </a:cubicBezTo>
                  <a:cubicBezTo>
                    <a:pt x="618" y="3696"/>
                    <a:pt x="768" y="3750"/>
                    <a:pt x="940" y="3750"/>
                  </a:cubicBezTo>
                  <a:cubicBezTo>
                    <a:pt x="1449" y="3750"/>
                    <a:pt x="2154" y="3276"/>
                    <a:pt x="2802" y="2577"/>
                  </a:cubicBezTo>
                  <a:cubicBezTo>
                    <a:pt x="3669" y="1643"/>
                    <a:pt x="4103" y="643"/>
                    <a:pt x="3636" y="176"/>
                  </a:cubicBezTo>
                  <a:cubicBezTo>
                    <a:pt x="3499" y="57"/>
                    <a:pt x="3317" y="1"/>
                    <a:pt x="3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1093100" y="3633800"/>
              <a:ext cx="76750" cy="70625"/>
            </a:xfrm>
            <a:custGeom>
              <a:avLst/>
              <a:gdLst/>
              <a:ahLst/>
              <a:cxnLst/>
              <a:rect l="l" t="t" r="r" b="b"/>
              <a:pathLst>
                <a:path w="3070" h="2825" extrusionOk="0">
                  <a:moveTo>
                    <a:pt x="2309" y="1"/>
                  </a:moveTo>
                  <a:cubicBezTo>
                    <a:pt x="1901" y="1"/>
                    <a:pt x="1350" y="298"/>
                    <a:pt x="868" y="804"/>
                  </a:cubicBezTo>
                  <a:cubicBezTo>
                    <a:pt x="234" y="1505"/>
                    <a:pt x="0" y="2339"/>
                    <a:pt x="367" y="2706"/>
                  </a:cubicBezTo>
                  <a:cubicBezTo>
                    <a:pt x="457" y="2787"/>
                    <a:pt x="567" y="2825"/>
                    <a:pt x="692" y="2825"/>
                  </a:cubicBezTo>
                  <a:cubicBezTo>
                    <a:pt x="1075" y="2825"/>
                    <a:pt x="1598" y="2467"/>
                    <a:pt x="2102" y="1938"/>
                  </a:cubicBezTo>
                  <a:cubicBezTo>
                    <a:pt x="2736" y="1238"/>
                    <a:pt x="3069" y="471"/>
                    <a:pt x="2702" y="137"/>
                  </a:cubicBezTo>
                  <a:cubicBezTo>
                    <a:pt x="2600" y="44"/>
                    <a:pt x="2465" y="1"/>
                    <a:pt x="2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1150625" y="3686425"/>
              <a:ext cx="37550" cy="35050"/>
            </a:xfrm>
            <a:custGeom>
              <a:avLst/>
              <a:gdLst/>
              <a:ahLst/>
              <a:cxnLst/>
              <a:rect l="l" t="t" r="r" b="b"/>
              <a:pathLst>
                <a:path w="1502" h="1402" fill="none" extrusionOk="0">
                  <a:moveTo>
                    <a:pt x="1" y="0"/>
                  </a:moveTo>
                  <a:lnTo>
                    <a:pt x="1502" y="140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1143975" y="3720600"/>
              <a:ext cx="55875" cy="57575"/>
            </a:xfrm>
            <a:custGeom>
              <a:avLst/>
              <a:gdLst/>
              <a:ahLst/>
              <a:cxnLst/>
              <a:rect l="l" t="t" r="r" b="b"/>
              <a:pathLst>
                <a:path w="2235" h="2303" fill="none" extrusionOk="0">
                  <a:moveTo>
                    <a:pt x="0" y="1835"/>
                  </a:moveTo>
                  <a:cubicBezTo>
                    <a:pt x="1801" y="2302"/>
                    <a:pt x="2235" y="568"/>
                    <a:pt x="1701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1187325" y="3673900"/>
              <a:ext cx="57575" cy="58400"/>
            </a:xfrm>
            <a:custGeom>
              <a:avLst/>
              <a:gdLst/>
              <a:ahLst/>
              <a:cxnLst/>
              <a:rect l="l" t="t" r="r" b="b"/>
              <a:pathLst>
                <a:path w="2303" h="2336" fill="none" extrusionOk="0">
                  <a:moveTo>
                    <a:pt x="1702" y="1"/>
                  </a:moveTo>
                  <a:cubicBezTo>
                    <a:pt x="2302" y="1735"/>
                    <a:pt x="601" y="2336"/>
                    <a:pt x="1" y="1869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0838525" y="4126275"/>
              <a:ext cx="2034725" cy="921775"/>
            </a:xfrm>
            <a:custGeom>
              <a:avLst/>
              <a:gdLst/>
              <a:ahLst/>
              <a:cxnLst/>
              <a:rect l="l" t="t" r="r" b="b"/>
              <a:pathLst>
                <a:path w="81389" h="36871" extrusionOk="0">
                  <a:moveTo>
                    <a:pt x="74877" y="1"/>
                  </a:moveTo>
                  <a:cubicBezTo>
                    <a:pt x="74377" y="1"/>
                    <a:pt x="73878" y="60"/>
                    <a:pt x="73395" y="185"/>
                  </a:cubicBezTo>
                  <a:cubicBezTo>
                    <a:pt x="63688" y="2721"/>
                    <a:pt x="53881" y="8925"/>
                    <a:pt x="53881" y="8925"/>
                  </a:cubicBezTo>
                  <a:lnTo>
                    <a:pt x="40738" y="14662"/>
                  </a:lnTo>
                  <a:lnTo>
                    <a:pt x="27562" y="8925"/>
                  </a:lnTo>
                  <a:cubicBezTo>
                    <a:pt x="27562" y="8925"/>
                    <a:pt x="17789" y="2721"/>
                    <a:pt x="8082" y="185"/>
                  </a:cubicBezTo>
                  <a:cubicBezTo>
                    <a:pt x="7603" y="61"/>
                    <a:pt x="7106" y="3"/>
                    <a:pt x="6607" y="3"/>
                  </a:cubicBezTo>
                  <a:cubicBezTo>
                    <a:pt x="3353" y="3"/>
                    <a:pt x="0" y="2499"/>
                    <a:pt x="810" y="5623"/>
                  </a:cubicBezTo>
                  <a:cubicBezTo>
                    <a:pt x="4513" y="20033"/>
                    <a:pt x="16621" y="35511"/>
                    <a:pt x="39304" y="36845"/>
                  </a:cubicBezTo>
                  <a:cubicBezTo>
                    <a:pt x="39804" y="36862"/>
                    <a:pt x="40296" y="36870"/>
                    <a:pt x="40776" y="36870"/>
                  </a:cubicBezTo>
                  <a:cubicBezTo>
                    <a:pt x="41255" y="36870"/>
                    <a:pt x="41722" y="36862"/>
                    <a:pt x="42173" y="36845"/>
                  </a:cubicBezTo>
                  <a:cubicBezTo>
                    <a:pt x="70193" y="34944"/>
                    <a:pt x="77798" y="18432"/>
                    <a:pt x="80667" y="5623"/>
                  </a:cubicBezTo>
                  <a:cubicBezTo>
                    <a:pt x="81389" y="2474"/>
                    <a:pt x="78109" y="1"/>
                    <a:pt x="74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12345650" y="4085650"/>
              <a:ext cx="241025" cy="229575"/>
            </a:xfrm>
            <a:custGeom>
              <a:avLst/>
              <a:gdLst/>
              <a:ahLst/>
              <a:cxnLst/>
              <a:rect l="l" t="t" r="r" b="b"/>
              <a:pathLst>
                <a:path w="9641" h="9183" extrusionOk="0">
                  <a:moveTo>
                    <a:pt x="9323" y="1"/>
                  </a:moveTo>
                  <a:cubicBezTo>
                    <a:pt x="9297" y="1"/>
                    <a:pt x="9269" y="3"/>
                    <a:pt x="9241" y="9"/>
                  </a:cubicBezTo>
                  <a:cubicBezTo>
                    <a:pt x="8373" y="343"/>
                    <a:pt x="7606" y="776"/>
                    <a:pt x="6839" y="1243"/>
                  </a:cubicBezTo>
                  <a:cubicBezTo>
                    <a:pt x="6072" y="1710"/>
                    <a:pt x="5304" y="2244"/>
                    <a:pt x="4604" y="2811"/>
                  </a:cubicBezTo>
                  <a:cubicBezTo>
                    <a:pt x="3903" y="3345"/>
                    <a:pt x="3203" y="3945"/>
                    <a:pt x="2536" y="4579"/>
                  </a:cubicBezTo>
                  <a:cubicBezTo>
                    <a:pt x="2202" y="4913"/>
                    <a:pt x="1902" y="5246"/>
                    <a:pt x="1568" y="5546"/>
                  </a:cubicBezTo>
                  <a:cubicBezTo>
                    <a:pt x="1235" y="5880"/>
                    <a:pt x="935" y="6247"/>
                    <a:pt x="634" y="6581"/>
                  </a:cubicBezTo>
                  <a:cubicBezTo>
                    <a:pt x="534" y="6681"/>
                    <a:pt x="468" y="6781"/>
                    <a:pt x="401" y="6881"/>
                  </a:cubicBezTo>
                  <a:cubicBezTo>
                    <a:pt x="1" y="7648"/>
                    <a:pt x="268" y="8582"/>
                    <a:pt x="1035" y="8982"/>
                  </a:cubicBezTo>
                  <a:cubicBezTo>
                    <a:pt x="1267" y="9119"/>
                    <a:pt x="1522" y="9183"/>
                    <a:pt x="1775" y="9183"/>
                  </a:cubicBezTo>
                  <a:cubicBezTo>
                    <a:pt x="2323" y="9183"/>
                    <a:pt x="2862" y="8884"/>
                    <a:pt x="3136" y="8382"/>
                  </a:cubicBezTo>
                  <a:lnTo>
                    <a:pt x="3170" y="8315"/>
                  </a:lnTo>
                  <a:lnTo>
                    <a:pt x="3770" y="7214"/>
                  </a:lnTo>
                  <a:cubicBezTo>
                    <a:pt x="3970" y="6881"/>
                    <a:pt x="4204" y="6514"/>
                    <a:pt x="4437" y="6147"/>
                  </a:cubicBezTo>
                  <a:cubicBezTo>
                    <a:pt x="4871" y="5446"/>
                    <a:pt x="5371" y="4746"/>
                    <a:pt x="5872" y="4079"/>
                  </a:cubicBezTo>
                  <a:cubicBezTo>
                    <a:pt x="6405" y="3412"/>
                    <a:pt x="6972" y="2778"/>
                    <a:pt x="7573" y="2177"/>
                  </a:cubicBezTo>
                  <a:cubicBezTo>
                    <a:pt x="8173" y="1577"/>
                    <a:pt x="8807" y="977"/>
                    <a:pt x="9474" y="510"/>
                  </a:cubicBezTo>
                  <a:lnTo>
                    <a:pt x="9507" y="510"/>
                  </a:lnTo>
                  <a:cubicBezTo>
                    <a:pt x="9608" y="443"/>
                    <a:pt x="9641" y="309"/>
                    <a:pt x="9608" y="176"/>
                  </a:cubicBezTo>
                  <a:cubicBezTo>
                    <a:pt x="9552" y="65"/>
                    <a:pt x="9451" y="1"/>
                    <a:pt x="9323" y="1"/>
                  </a:cubicBezTo>
                  <a:close/>
                </a:path>
              </a:pathLst>
            </a:custGeom>
            <a:solidFill>
              <a:srgbClr val="007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11289900" y="3377025"/>
              <a:ext cx="1220050" cy="1425225"/>
            </a:xfrm>
            <a:custGeom>
              <a:avLst/>
              <a:gdLst/>
              <a:ahLst/>
              <a:cxnLst/>
              <a:rect l="l" t="t" r="r" b="b"/>
              <a:pathLst>
                <a:path w="48802" h="57009" extrusionOk="0">
                  <a:moveTo>
                    <a:pt x="24385" y="1"/>
                  </a:moveTo>
                  <a:cubicBezTo>
                    <a:pt x="17480" y="1"/>
                    <a:pt x="11242" y="5871"/>
                    <a:pt x="6805" y="15345"/>
                  </a:cubicBezTo>
                  <a:cubicBezTo>
                    <a:pt x="2569" y="24285"/>
                    <a:pt x="1" y="36460"/>
                    <a:pt x="1" y="49870"/>
                  </a:cubicBezTo>
                  <a:cubicBezTo>
                    <a:pt x="1" y="50503"/>
                    <a:pt x="1" y="51104"/>
                    <a:pt x="1" y="51738"/>
                  </a:cubicBezTo>
                  <a:cubicBezTo>
                    <a:pt x="1" y="51738"/>
                    <a:pt x="2035" y="57008"/>
                    <a:pt x="24385" y="57008"/>
                  </a:cubicBezTo>
                  <a:cubicBezTo>
                    <a:pt x="46767" y="57008"/>
                    <a:pt x="48802" y="51738"/>
                    <a:pt x="48802" y="51738"/>
                  </a:cubicBezTo>
                  <a:cubicBezTo>
                    <a:pt x="48802" y="51104"/>
                    <a:pt x="48802" y="50503"/>
                    <a:pt x="48802" y="49870"/>
                  </a:cubicBezTo>
                  <a:cubicBezTo>
                    <a:pt x="48802" y="22317"/>
                    <a:pt x="37894" y="1"/>
                    <a:pt x="24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11198175" y="3716425"/>
              <a:ext cx="187650" cy="948225"/>
            </a:xfrm>
            <a:custGeom>
              <a:avLst/>
              <a:gdLst/>
              <a:ahLst/>
              <a:cxnLst/>
              <a:rect l="l" t="t" r="r" b="b"/>
              <a:pathLst>
                <a:path w="7506" h="37929" extrusionOk="0">
                  <a:moveTo>
                    <a:pt x="7506" y="1"/>
                  </a:moveTo>
                  <a:lnTo>
                    <a:pt x="7506" y="1"/>
                  </a:lnTo>
                  <a:cubicBezTo>
                    <a:pt x="5904" y="2836"/>
                    <a:pt x="4637" y="5872"/>
                    <a:pt x="3670" y="8974"/>
                  </a:cubicBezTo>
                  <a:cubicBezTo>
                    <a:pt x="2669" y="12076"/>
                    <a:pt x="1935" y="15279"/>
                    <a:pt x="1335" y="18481"/>
                  </a:cubicBezTo>
                  <a:cubicBezTo>
                    <a:pt x="801" y="21683"/>
                    <a:pt x="401" y="24919"/>
                    <a:pt x="200" y="28188"/>
                  </a:cubicBezTo>
                  <a:cubicBezTo>
                    <a:pt x="0" y="31423"/>
                    <a:pt x="0" y="34692"/>
                    <a:pt x="234" y="37928"/>
                  </a:cubicBezTo>
                  <a:cubicBezTo>
                    <a:pt x="467" y="34692"/>
                    <a:pt x="767" y="31490"/>
                    <a:pt x="1134" y="28254"/>
                  </a:cubicBezTo>
                  <a:cubicBezTo>
                    <a:pt x="1501" y="25052"/>
                    <a:pt x="1968" y="21850"/>
                    <a:pt x="2535" y="18681"/>
                  </a:cubicBezTo>
                  <a:cubicBezTo>
                    <a:pt x="3069" y="15512"/>
                    <a:pt x="3736" y="12376"/>
                    <a:pt x="4570" y="9241"/>
                  </a:cubicBezTo>
                  <a:cubicBezTo>
                    <a:pt x="5371" y="6139"/>
                    <a:pt x="6305" y="3036"/>
                    <a:pt x="7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1023050" y="3781475"/>
              <a:ext cx="416150" cy="617975"/>
            </a:xfrm>
            <a:custGeom>
              <a:avLst/>
              <a:gdLst/>
              <a:ahLst/>
              <a:cxnLst/>
              <a:rect l="l" t="t" r="r" b="b"/>
              <a:pathLst>
                <a:path w="16646" h="24719" extrusionOk="0">
                  <a:moveTo>
                    <a:pt x="7239" y="1"/>
                  </a:moveTo>
                  <a:lnTo>
                    <a:pt x="5904" y="2403"/>
                  </a:lnTo>
                  <a:cubicBezTo>
                    <a:pt x="5904" y="2403"/>
                    <a:pt x="1335" y="11175"/>
                    <a:pt x="701" y="13977"/>
                  </a:cubicBezTo>
                  <a:cubicBezTo>
                    <a:pt x="0" y="16946"/>
                    <a:pt x="167" y="22917"/>
                    <a:pt x="4470" y="24151"/>
                  </a:cubicBezTo>
                  <a:cubicBezTo>
                    <a:pt x="6171" y="24618"/>
                    <a:pt x="8239" y="24718"/>
                    <a:pt x="8239" y="24718"/>
                  </a:cubicBezTo>
                  <a:lnTo>
                    <a:pt x="16645" y="6272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2273100" y="3741450"/>
              <a:ext cx="416150" cy="618800"/>
            </a:xfrm>
            <a:custGeom>
              <a:avLst/>
              <a:gdLst/>
              <a:ahLst/>
              <a:cxnLst/>
              <a:rect l="l" t="t" r="r" b="b"/>
              <a:pathLst>
                <a:path w="16646" h="24752" extrusionOk="0">
                  <a:moveTo>
                    <a:pt x="9441" y="1"/>
                  </a:moveTo>
                  <a:lnTo>
                    <a:pt x="1" y="6272"/>
                  </a:lnTo>
                  <a:lnTo>
                    <a:pt x="8407" y="24752"/>
                  </a:lnTo>
                  <a:cubicBezTo>
                    <a:pt x="8407" y="24752"/>
                    <a:pt x="10475" y="24652"/>
                    <a:pt x="12209" y="24151"/>
                  </a:cubicBezTo>
                  <a:cubicBezTo>
                    <a:pt x="16512" y="22917"/>
                    <a:pt x="16646" y="16946"/>
                    <a:pt x="15979" y="14011"/>
                  </a:cubicBezTo>
                  <a:cubicBezTo>
                    <a:pt x="15312" y="11175"/>
                    <a:pt x="10742" y="2436"/>
                    <a:pt x="10742" y="2436"/>
                  </a:cubicBezTo>
                  <a:lnTo>
                    <a:pt x="9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1170650" y="3357850"/>
              <a:ext cx="499550" cy="595275"/>
            </a:xfrm>
            <a:custGeom>
              <a:avLst/>
              <a:gdLst/>
              <a:ahLst/>
              <a:cxnLst/>
              <a:rect l="l" t="t" r="r" b="b"/>
              <a:pathLst>
                <a:path w="19982" h="23811" extrusionOk="0">
                  <a:moveTo>
                    <a:pt x="19981" y="0"/>
                  </a:moveTo>
                  <a:lnTo>
                    <a:pt x="19981" y="0"/>
                  </a:lnTo>
                  <a:cubicBezTo>
                    <a:pt x="19980" y="1"/>
                    <a:pt x="7139" y="2970"/>
                    <a:pt x="0" y="18247"/>
                  </a:cubicBezTo>
                  <a:cubicBezTo>
                    <a:pt x="0" y="18247"/>
                    <a:pt x="2381" y="23811"/>
                    <a:pt x="6804" y="23811"/>
                  </a:cubicBezTo>
                  <a:cubicBezTo>
                    <a:pt x="7064" y="23811"/>
                    <a:pt x="7332" y="23791"/>
                    <a:pt x="7606" y="23751"/>
                  </a:cubicBezTo>
                  <a:cubicBezTo>
                    <a:pt x="12509" y="23017"/>
                    <a:pt x="19981" y="1"/>
                    <a:pt x="19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1260725" y="3357850"/>
              <a:ext cx="409475" cy="595300"/>
            </a:xfrm>
            <a:custGeom>
              <a:avLst/>
              <a:gdLst/>
              <a:ahLst/>
              <a:cxnLst/>
              <a:rect l="l" t="t" r="r" b="b"/>
              <a:pathLst>
                <a:path w="16379" h="23812" extrusionOk="0">
                  <a:moveTo>
                    <a:pt x="16378" y="0"/>
                  </a:moveTo>
                  <a:cubicBezTo>
                    <a:pt x="16378" y="0"/>
                    <a:pt x="15511" y="201"/>
                    <a:pt x="14077" y="768"/>
                  </a:cubicBezTo>
                  <a:cubicBezTo>
                    <a:pt x="14043" y="934"/>
                    <a:pt x="13977" y="1101"/>
                    <a:pt x="13810" y="1235"/>
                  </a:cubicBezTo>
                  <a:cubicBezTo>
                    <a:pt x="11875" y="2769"/>
                    <a:pt x="9807" y="3970"/>
                    <a:pt x="8106" y="5804"/>
                  </a:cubicBezTo>
                  <a:cubicBezTo>
                    <a:pt x="6772" y="7272"/>
                    <a:pt x="5537" y="8840"/>
                    <a:pt x="4370" y="10474"/>
                  </a:cubicBezTo>
                  <a:cubicBezTo>
                    <a:pt x="1601" y="14344"/>
                    <a:pt x="334" y="18280"/>
                    <a:pt x="0" y="22750"/>
                  </a:cubicBezTo>
                  <a:cubicBezTo>
                    <a:pt x="880" y="23383"/>
                    <a:pt x="1964" y="23811"/>
                    <a:pt x="3197" y="23811"/>
                  </a:cubicBezTo>
                  <a:cubicBezTo>
                    <a:pt x="3459" y="23811"/>
                    <a:pt x="3728" y="23792"/>
                    <a:pt x="4003" y="23751"/>
                  </a:cubicBezTo>
                  <a:cubicBezTo>
                    <a:pt x="8906" y="23017"/>
                    <a:pt x="16378" y="1"/>
                    <a:pt x="16378" y="0"/>
                  </a:cubicBezTo>
                  <a:close/>
                </a:path>
              </a:pathLst>
            </a:custGeom>
            <a:solidFill>
              <a:srgbClr val="6BC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1260725" y="3357850"/>
              <a:ext cx="409475" cy="595300"/>
            </a:xfrm>
            <a:custGeom>
              <a:avLst/>
              <a:gdLst/>
              <a:ahLst/>
              <a:cxnLst/>
              <a:rect l="l" t="t" r="r" b="b"/>
              <a:pathLst>
                <a:path w="16379" h="23812" extrusionOk="0">
                  <a:moveTo>
                    <a:pt x="16378" y="0"/>
                  </a:moveTo>
                  <a:cubicBezTo>
                    <a:pt x="16378" y="0"/>
                    <a:pt x="15511" y="201"/>
                    <a:pt x="14077" y="768"/>
                  </a:cubicBezTo>
                  <a:cubicBezTo>
                    <a:pt x="14043" y="934"/>
                    <a:pt x="13977" y="1101"/>
                    <a:pt x="13810" y="1235"/>
                  </a:cubicBezTo>
                  <a:cubicBezTo>
                    <a:pt x="11875" y="2769"/>
                    <a:pt x="9807" y="3970"/>
                    <a:pt x="8106" y="5804"/>
                  </a:cubicBezTo>
                  <a:cubicBezTo>
                    <a:pt x="6772" y="7272"/>
                    <a:pt x="5537" y="8840"/>
                    <a:pt x="4370" y="10474"/>
                  </a:cubicBezTo>
                  <a:cubicBezTo>
                    <a:pt x="1601" y="14344"/>
                    <a:pt x="334" y="18280"/>
                    <a:pt x="0" y="22750"/>
                  </a:cubicBezTo>
                  <a:cubicBezTo>
                    <a:pt x="880" y="23383"/>
                    <a:pt x="1964" y="23811"/>
                    <a:pt x="3197" y="23811"/>
                  </a:cubicBezTo>
                  <a:cubicBezTo>
                    <a:pt x="3459" y="23811"/>
                    <a:pt x="3728" y="23792"/>
                    <a:pt x="4003" y="23751"/>
                  </a:cubicBezTo>
                  <a:cubicBezTo>
                    <a:pt x="8906" y="23017"/>
                    <a:pt x="16378" y="1"/>
                    <a:pt x="16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11170650" y="3386200"/>
              <a:ext cx="420325" cy="475375"/>
            </a:xfrm>
            <a:custGeom>
              <a:avLst/>
              <a:gdLst/>
              <a:ahLst/>
              <a:cxnLst/>
              <a:rect l="l" t="t" r="r" b="b"/>
              <a:pathLst>
                <a:path w="16813" h="19015" extrusionOk="0">
                  <a:moveTo>
                    <a:pt x="16812" y="0"/>
                  </a:moveTo>
                  <a:lnTo>
                    <a:pt x="16812" y="0"/>
                  </a:lnTo>
                  <a:cubicBezTo>
                    <a:pt x="12543" y="1902"/>
                    <a:pt x="4904" y="6572"/>
                    <a:pt x="0" y="17113"/>
                  </a:cubicBezTo>
                  <a:cubicBezTo>
                    <a:pt x="0" y="17113"/>
                    <a:pt x="367" y="17980"/>
                    <a:pt x="1101" y="19014"/>
                  </a:cubicBezTo>
                  <a:cubicBezTo>
                    <a:pt x="5705" y="7839"/>
                    <a:pt x="12509" y="2436"/>
                    <a:pt x="16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2050450" y="3367850"/>
              <a:ext cx="499550" cy="594450"/>
            </a:xfrm>
            <a:custGeom>
              <a:avLst/>
              <a:gdLst/>
              <a:ahLst/>
              <a:cxnLst/>
              <a:rect l="l" t="t" r="r" b="b"/>
              <a:pathLst>
                <a:path w="19982" h="23778" extrusionOk="0">
                  <a:moveTo>
                    <a:pt x="0" y="1"/>
                  </a:moveTo>
                  <a:cubicBezTo>
                    <a:pt x="0" y="1"/>
                    <a:pt x="7472" y="23017"/>
                    <a:pt x="12409" y="23718"/>
                  </a:cubicBezTo>
                  <a:cubicBezTo>
                    <a:pt x="12683" y="23758"/>
                    <a:pt x="12951" y="23778"/>
                    <a:pt x="13211" y="23778"/>
                  </a:cubicBezTo>
                  <a:cubicBezTo>
                    <a:pt x="17631" y="23778"/>
                    <a:pt x="19981" y="18214"/>
                    <a:pt x="19981" y="18214"/>
                  </a:cubicBezTo>
                  <a:cubicBezTo>
                    <a:pt x="12876" y="293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2050450" y="3367850"/>
              <a:ext cx="410300" cy="594475"/>
            </a:xfrm>
            <a:custGeom>
              <a:avLst/>
              <a:gdLst/>
              <a:ahLst/>
              <a:cxnLst/>
              <a:rect l="l" t="t" r="r" b="b"/>
              <a:pathLst>
                <a:path w="16412" h="2377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472" y="23017"/>
                    <a:pt x="12409" y="23718"/>
                  </a:cubicBezTo>
                  <a:cubicBezTo>
                    <a:pt x="12685" y="23759"/>
                    <a:pt x="12955" y="23778"/>
                    <a:pt x="13216" y="23778"/>
                  </a:cubicBezTo>
                  <a:cubicBezTo>
                    <a:pt x="14440" y="23778"/>
                    <a:pt x="15505" y="23355"/>
                    <a:pt x="16412" y="22750"/>
                  </a:cubicBezTo>
                  <a:cubicBezTo>
                    <a:pt x="16045" y="18247"/>
                    <a:pt x="14777" y="14344"/>
                    <a:pt x="12009" y="10441"/>
                  </a:cubicBezTo>
                  <a:cubicBezTo>
                    <a:pt x="10875" y="8840"/>
                    <a:pt x="9640" y="7239"/>
                    <a:pt x="8273" y="5771"/>
                  </a:cubicBezTo>
                  <a:cubicBezTo>
                    <a:pt x="6572" y="3937"/>
                    <a:pt x="4537" y="2769"/>
                    <a:pt x="2602" y="1201"/>
                  </a:cubicBezTo>
                  <a:cubicBezTo>
                    <a:pt x="2435" y="1101"/>
                    <a:pt x="2335" y="935"/>
                    <a:pt x="2302" y="768"/>
                  </a:cubicBezTo>
                  <a:cubicBezTo>
                    <a:pt x="868" y="20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2050450" y="3367850"/>
              <a:ext cx="410300" cy="594475"/>
            </a:xfrm>
            <a:custGeom>
              <a:avLst/>
              <a:gdLst/>
              <a:ahLst/>
              <a:cxnLst/>
              <a:rect l="l" t="t" r="r" b="b"/>
              <a:pathLst>
                <a:path w="16412" h="2377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472" y="23017"/>
                    <a:pt x="12409" y="23718"/>
                  </a:cubicBezTo>
                  <a:cubicBezTo>
                    <a:pt x="12685" y="23759"/>
                    <a:pt x="12955" y="23778"/>
                    <a:pt x="13216" y="23778"/>
                  </a:cubicBezTo>
                  <a:cubicBezTo>
                    <a:pt x="14440" y="23778"/>
                    <a:pt x="15505" y="23355"/>
                    <a:pt x="16412" y="22750"/>
                  </a:cubicBezTo>
                  <a:cubicBezTo>
                    <a:pt x="16045" y="18247"/>
                    <a:pt x="14777" y="14344"/>
                    <a:pt x="12009" y="10441"/>
                  </a:cubicBezTo>
                  <a:cubicBezTo>
                    <a:pt x="10875" y="8840"/>
                    <a:pt x="9640" y="7239"/>
                    <a:pt x="8273" y="5771"/>
                  </a:cubicBezTo>
                  <a:cubicBezTo>
                    <a:pt x="6572" y="3937"/>
                    <a:pt x="4537" y="2769"/>
                    <a:pt x="2602" y="1201"/>
                  </a:cubicBezTo>
                  <a:cubicBezTo>
                    <a:pt x="2435" y="1101"/>
                    <a:pt x="2335" y="935"/>
                    <a:pt x="2302" y="768"/>
                  </a:cubicBezTo>
                  <a:cubicBezTo>
                    <a:pt x="868" y="2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2130500" y="3396200"/>
              <a:ext cx="419500" cy="475375"/>
            </a:xfrm>
            <a:custGeom>
              <a:avLst/>
              <a:gdLst/>
              <a:ahLst/>
              <a:cxnLst/>
              <a:rect l="l" t="t" r="r" b="b"/>
              <a:pathLst>
                <a:path w="16780" h="19015" extrusionOk="0">
                  <a:moveTo>
                    <a:pt x="1" y="1"/>
                  </a:moveTo>
                  <a:lnTo>
                    <a:pt x="1" y="1"/>
                  </a:lnTo>
                  <a:cubicBezTo>
                    <a:pt x="4270" y="2436"/>
                    <a:pt x="11075" y="7840"/>
                    <a:pt x="15678" y="19014"/>
                  </a:cubicBezTo>
                  <a:cubicBezTo>
                    <a:pt x="16412" y="17947"/>
                    <a:pt x="16779" y="17080"/>
                    <a:pt x="16779" y="17080"/>
                  </a:cubicBezTo>
                  <a:cubicBezTo>
                    <a:pt x="11876" y="6572"/>
                    <a:pt x="4270" y="19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1201491" y="3316972"/>
              <a:ext cx="1311800" cy="1371057"/>
            </a:xfrm>
            <a:custGeom>
              <a:avLst/>
              <a:gdLst/>
              <a:ahLst/>
              <a:cxnLst/>
              <a:rect l="l" t="t" r="r" b="b"/>
              <a:pathLst>
                <a:path w="52472" h="59411" extrusionOk="0">
                  <a:moveTo>
                    <a:pt x="26219" y="1"/>
                  </a:moveTo>
                  <a:cubicBezTo>
                    <a:pt x="18814" y="1"/>
                    <a:pt x="10675" y="5571"/>
                    <a:pt x="7373" y="15979"/>
                  </a:cubicBezTo>
                  <a:cubicBezTo>
                    <a:pt x="4437" y="25219"/>
                    <a:pt x="2402" y="34659"/>
                    <a:pt x="101" y="51971"/>
                  </a:cubicBezTo>
                  <a:cubicBezTo>
                    <a:pt x="1" y="52605"/>
                    <a:pt x="101" y="53272"/>
                    <a:pt x="101" y="53906"/>
                  </a:cubicBezTo>
                  <a:cubicBezTo>
                    <a:pt x="101" y="53906"/>
                    <a:pt x="2269" y="59410"/>
                    <a:pt x="26219" y="59410"/>
                  </a:cubicBezTo>
                  <a:cubicBezTo>
                    <a:pt x="50170" y="59410"/>
                    <a:pt x="52338" y="53906"/>
                    <a:pt x="52338" y="53906"/>
                  </a:cubicBezTo>
                  <a:cubicBezTo>
                    <a:pt x="52338" y="53272"/>
                    <a:pt x="52471" y="52605"/>
                    <a:pt x="52338" y="51971"/>
                  </a:cubicBezTo>
                  <a:cubicBezTo>
                    <a:pt x="45533" y="22350"/>
                    <a:pt x="40630" y="1"/>
                    <a:pt x="26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0768700" y="2261600"/>
              <a:ext cx="635475" cy="535025"/>
            </a:xfrm>
            <a:custGeom>
              <a:avLst/>
              <a:gdLst/>
              <a:ahLst/>
              <a:cxnLst/>
              <a:rect l="l" t="t" r="r" b="b"/>
              <a:pathLst>
                <a:path w="25419" h="21401" extrusionOk="0">
                  <a:moveTo>
                    <a:pt x="14466" y="1"/>
                  </a:moveTo>
                  <a:cubicBezTo>
                    <a:pt x="13725" y="1"/>
                    <a:pt x="12941" y="70"/>
                    <a:pt x="12109" y="219"/>
                  </a:cubicBezTo>
                  <a:cubicBezTo>
                    <a:pt x="1201" y="2221"/>
                    <a:pt x="0" y="18532"/>
                    <a:pt x="301" y="21401"/>
                  </a:cubicBezTo>
                  <a:cubicBezTo>
                    <a:pt x="301" y="21401"/>
                    <a:pt x="2964" y="17715"/>
                    <a:pt x="6291" y="17715"/>
                  </a:cubicBezTo>
                  <a:cubicBezTo>
                    <a:pt x="6417" y="17715"/>
                    <a:pt x="6544" y="17721"/>
                    <a:pt x="6672" y="17732"/>
                  </a:cubicBezTo>
                  <a:cubicBezTo>
                    <a:pt x="8336" y="17874"/>
                    <a:pt x="10972" y="18311"/>
                    <a:pt x="13678" y="18311"/>
                  </a:cubicBezTo>
                  <a:cubicBezTo>
                    <a:pt x="16666" y="18311"/>
                    <a:pt x="19739" y="17778"/>
                    <a:pt x="21682" y="15730"/>
                  </a:cubicBezTo>
                  <a:cubicBezTo>
                    <a:pt x="21716" y="15697"/>
                    <a:pt x="21749" y="15663"/>
                    <a:pt x="21783" y="15630"/>
                  </a:cubicBezTo>
                  <a:cubicBezTo>
                    <a:pt x="25418" y="11761"/>
                    <a:pt x="25085" y="5590"/>
                    <a:pt x="20982" y="2254"/>
                  </a:cubicBezTo>
                  <a:cubicBezTo>
                    <a:pt x="19328" y="941"/>
                    <a:pt x="17200" y="1"/>
                    <a:pt x="14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0776200" y="2261600"/>
              <a:ext cx="627975" cy="535025"/>
            </a:xfrm>
            <a:custGeom>
              <a:avLst/>
              <a:gdLst/>
              <a:ahLst/>
              <a:cxnLst/>
              <a:rect l="l" t="t" r="r" b="b"/>
              <a:pathLst>
                <a:path w="25119" h="21401" extrusionOk="0">
                  <a:moveTo>
                    <a:pt x="14166" y="1"/>
                  </a:moveTo>
                  <a:cubicBezTo>
                    <a:pt x="13425" y="1"/>
                    <a:pt x="12641" y="70"/>
                    <a:pt x="11809" y="219"/>
                  </a:cubicBezTo>
                  <a:cubicBezTo>
                    <a:pt x="11642" y="252"/>
                    <a:pt x="11509" y="286"/>
                    <a:pt x="11375" y="319"/>
                  </a:cubicBezTo>
                  <a:cubicBezTo>
                    <a:pt x="11609" y="386"/>
                    <a:pt x="11842" y="486"/>
                    <a:pt x="12076" y="586"/>
                  </a:cubicBezTo>
                  <a:cubicBezTo>
                    <a:pt x="16312" y="2254"/>
                    <a:pt x="18147" y="7257"/>
                    <a:pt x="16112" y="11327"/>
                  </a:cubicBezTo>
                  <a:cubicBezTo>
                    <a:pt x="16112" y="11360"/>
                    <a:pt x="16079" y="11394"/>
                    <a:pt x="16045" y="11460"/>
                  </a:cubicBezTo>
                  <a:cubicBezTo>
                    <a:pt x="14011" y="15563"/>
                    <a:pt x="7206" y="16231"/>
                    <a:pt x="4237" y="16864"/>
                  </a:cubicBezTo>
                  <a:cubicBezTo>
                    <a:pt x="1635" y="17398"/>
                    <a:pt x="267" y="20600"/>
                    <a:pt x="1" y="21334"/>
                  </a:cubicBezTo>
                  <a:cubicBezTo>
                    <a:pt x="1" y="21368"/>
                    <a:pt x="1" y="21368"/>
                    <a:pt x="1" y="21401"/>
                  </a:cubicBezTo>
                  <a:cubicBezTo>
                    <a:pt x="1" y="21401"/>
                    <a:pt x="2664" y="17715"/>
                    <a:pt x="5991" y="17715"/>
                  </a:cubicBezTo>
                  <a:cubicBezTo>
                    <a:pt x="6117" y="17715"/>
                    <a:pt x="6244" y="17721"/>
                    <a:pt x="6372" y="17732"/>
                  </a:cubicBezTo>
                  <a:cubicBezTo>
                    <a:pt x="8036" y="17874"/>
                    <a:pt x="10672" y="18311"/>
                    <a:pt x="13378" y="18311"/>
                  </a:cubicBezTo>
                  <a:cubicBezTo>
                    <a:pt x="16366" y="18311"/>
                    <a:pt x="19439" y="17778"/>
                    <a:pt x="21382" y="15730"/>
                  </a:cubicBezTo>
                  <a:cubicBezTo>
                    <a:pt x="21416" y="15697"/>
                    <a:pt x="21449" y="15663"/>
                    <a:pt x="21483" y="15630"/>
                  </a:cubicBezTo>
                  <a:cubicBezTo>
                    <a:pt x="25118" y="11761"/>
                    <a:pt x="24785" y="5590"/>
                    <a:pt x="20682" y="2254"/>
                  </a:cubicBezTo>
                  <a:cubicBezTo>
                    <a:pt x="19028" y="941"/>
                    <a:pt x="16900" y="1"/>
                    <a:pt x="1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2331475" y="2261600"/>
              <a:ext cx="635475" cy="535025"/>
            </a:xfrm>
            <a:custGeom>
              <a:avLst/>
              <a:gdLst/>
              <a:ahLst/>
              <a:cxnLst/>
              <a:rect l="l" t="t" r="r" b="b"/>
              <a:pathLst>
                <a:path w="25419" h="21401" extrusionOk="0">
                  <a:moveTo>
                    <a:pt x="10970" y="1"/>
                  </a:moveTo>
                  <a:cubicBezTo>
                    <a:pt x="8221" y="1"/>
                    <a:pt x="6098" y="941"/>
                    <a:pt x="4470" y="2254"/>
                  </a:cubicBezTo>
                  <a:cubicBezTo>
                    <a:pt x="334" y="5590"/>
                    <a:pt x="1" y="11761"/>
                    <a:pt x="3637" y="15630"/>
                  </a:cubicBezTo>
                  <a:cubicBezTo>
                    <a:pt x="3670" y="15663"/>
                    <a:pt x="3703" y="15697"/>
                    <a:pt x="3737" y="15730"/>
                  </a:cubicBezTo>
                  <a:cubicBezTo>
                    <a:pt x="5680" y="17778"/>
                    <a:pt x="8753" y="18311"/>
                    <a:pt x="11741" y="18311"/>
                  </a:cubicBezTo>
                  <a:cubicBezTo>
                    <a:pt x="14447" y="18311"/>
                    <a:pt x="17083" y="17874"/>
                    <a:pt x="18747" y="17732"/>
                  </a:cubicBezTo>
                  <a:cubicBezTo>
                    <a:pt x="18876" y="17721"/>
                    <a:pt x="19004" y="17715"/>
                    <a:pt x="19131" y="17715"/>
                  </a:cubicBezTo>
                  <a:cubicBezTo>
                    <a:pt x="22488" y="17715"/>
                    <a:pt x="25152" y="21401"/>
                    <a:pt x="25152" y="21401"/>
                  </a:cubicBezTo>
                  <a:cubicBezTo>
                    <a:pt x="25419" y="18532"/>
                    <a:pt x="24218" y="2221"/>
                    <a:pt x="13343" y="219"/>
                  </a:cubicBezTo>
                  <a:cubicBezTo>
                    <a:pt x="12505" y="70"/>
                    <a:pt x="11714" y="1"/>
                    <a:pt x="10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2331475" y="2261600"/>
              <a:ext cx="628800" cy="535025"/>
            </a:xfrm>
            <a:custGeom>
              <a:avLst/>
              <a:gdLst/>
              <a:ahLst/>
              <a:cxnLst/>
              <a:rect l="l" t="t" r="r" b="b"/>
              <a:pathLst>
                <a:path w="25152" h="21401" extrusionOk="0">
                  <a:moveTo>
                    <a:pt x="10970" y="1"/>
                  </a:moveTo>
                  <a:cubicBezTo>
                    <a:pt x="8221" y="1"/>
                    <a:pt x="6098" y="941"/>
                    <a:pt x="4470" y="2254"/>
                  </a:cubicBezTo>
                  <a:cubicBezTo>
                    <a:pt x="334" y="5590"/>
                    <a:pt x="1" y="11761"/>
                    <a:pt x="3637" y="15630"/>
                  </a:cubicBezTo>
                  <a:cubicBezTo>
                    <a:pt x="3670" y="15663"/>
                    <a:pt x="3703" y="15697"/>
                    <a:pt x="3737" y="15730"/>
                  </a:cubicBezTo>
                  <a:cubicBezTo>
                    <a:pt x="5680" y="17778"/>
                    <a:pt x="8753" y="18311"/>
                    <a:pt x="11741" y="18311"/>
                  </a:cubicBezTo>
                  <a:cubicBezTo>
                    <a:pt x="14447" y="18311"/>
                    <a:pt x="17083" y="17874"/>
                    <a:pt x="18747" y="17732"/>
                  </a:cubicBezTo>
                  <a:cubicBezTo>
                    <a:pt x="18876" y="17721"/>
                    <a:pt x="19004" y="17715"/>
                    <a:pt x="19131" y="17715"/>
                  </a:cubicBezTo>
                  <a:cubicBezTo>
                    <a:pt x="22488" y="17715"/>
                    <a:pt x="25152" y="21401"/>
                    <a:pt x="25152" y="21401"/>
                  </a:cubicBezTo>
                  <a:cubicBezTo>
                    <a:pt x="25152" y="21368"/>
                    <a:pt x="25152" y="21368"/>
                    <a:pt x="25152" y="21334"/>
                  </a:cubicBezTo>
                  <a:cubicBezTo>
                    <a:pt x="24885" y="20600"/>
                    <a:pt x="23517" y="17398"/>
                    <a:pt x="20882" y="16864"/>
                  </a:cubicBezTo>
                  <a:cubicBezTo>
                    <a:pt x="17947" y="16231"/>
                    <a:pt x="11142" y="15563"/>
                    <a:pt x="9074" y="11460"/>
                  </a:cubicBezTo>
                  <a:cubicBezTo>
                    <a:pt x="9040" y="11394"/>
                    <a:pt x="9040" y="11360"/>
                    <a:pt x="9007" y="11327"/>
                  </a:cubicBezTo>
                  <a:cubicBezTo>
                    <a:pt x="7006" y="7257"/>
                    <a:pt x="8840" y="2254"/>
                    <a:pt x="13043" y="586"/>
                  </a:cubicBezTo>
                  <a:cubicBezTo>
                    <a:pt x="13277" y="486"/>
                    <a:pt x="13510" y="386"/>
                    <a:pt x="13777" y="319"/>
                  </a:cubicBezTo>
                  <a:cubicBezTo>
                    <a:pt x="13610" y="286"/>
                    <a:pt x="13477" y="252"/>
                    <a:pt x="13343" y="219"/>
                  </a:cubicBezTo>
                  <a:cubicBezTo>
                    <a:pt x="12505" y="70"/>
                    <a:pt x="11714" y="1"/>
                    <a:pt x="10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1068075" y="2360150"/>
              <a:ext cx="1599500" cy="1072775"/>
            </a:xfrm>
            <a:custGeom>
              <a:avLst/>
              <a:gdLst/>
              <a:ahLst/>
              <a:cxnLst/>
              <a:rect l="l" t="t" r="r" b="b"/>
              <a:pathLst>
                <a:path w="63980" h="42911" extrusionOk="0">
                  <a:moveTo>
                    <a:pt x="27431" y="1"/>
                  </a:moveTo>
                  <a:cubicBezTo>
                    <a:pt x="24181" y="1"/>
                    <a:pt x="19638" y="1052"/>
                    <a:pt x="15311" y="5650"/>
                  </a:cubicBezTo>
                  <a:cubicBezTo>
                    <a:pt x="7306" y="14123"/>
                    <a:pt x="1" y="40976"/>
                    <a:pt x="27153" y="42910"/>
                  </a:cubicBezTo>
                  <a:lnTo>
                    <a:pt x="36860" y="42910"/>
                  </a:lnTo>
                  <a:cubicBezTo>
                    <a:pt x="63980" y="40976"/>
                    <a:pt x="56708" y="14123"/>
                    <a:pt x="48702" y="5650"/>
                  </a:cubicBezTo>
                  <a:cubicBezTo>
                    <a:pt x="44357" y="1052"/>
                    <a:pt x="39806" y="1"/>
                    <a:pt x="36552" y="1"/>
                  </a:cubicBezTo>
                  <a:cubicBezTo>
                    <a:pt x="33810" y="1"/>
                    <a:pt x="31990" y="747"/>
                    <a:pt x="31990" y="747"/>
                  </a:cubicBezTo>
                  <a:cubicBezTo>
                    <a:pt x="31990" y="747"/>
                    <a:pt x="30170" y="1"/>
                    <a:pt x="27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1068075" y="2494725"/>
              <a:ext cx="1455225" cy="938200"/>
            </a:xfrm>
            <a:custGeom>
              <a:avLst/>
              <a:gdLst/>
              <a:ahLst/>
              <a:cxnLst/>
              <a:rect l="l" t="t" r="r" b="b"/>
              <a:pathLst>
                <a:path w="58209" h="37528" extrusionOk="0">
                  <a:moveTo>
                    <a:pt x="15545" y="1"/>
                  </a:moveTo>
                  <a:lnTo>
                    <a:pt x="15545" y="1"/>
                  </a:lnTo>
                  <a:cubicBezTo>
                    <a:pt x="15478" y="101"/>
                    <a:pt x="15378" y="167"/>
                    <a:pt x="15311" y="267"/>
                  </a:cubicBezTo>
                  <a:cubicBezTo>
                    <a:pt x="7306" y="8740"/>
                    <a:pt x="1" y="35593"/>
                    <a:pt x="27153" y="37527"/>
                  </a:cubicBezTo>
                  <a:lnTo>
                    <a:pt x="36860" y="37527"/>
                  </a:lnTo>
                  <a:cubicBezTo>
                    <a:pt x="57675" y="36026"/>
                    <a:pt x="58209" y="19882"/>
                    <a:pt x="53739" y="8607"/>
                  </a:cubicBezTo>
                  <a:lnTo>
                    <a:pt x="53739" y="8607"/>
                  </a:lnTo>
                  <a:cubicBezTo>
                    <a:pt x="54573" y="20482"/>
                    <a:pt x="52271" y="21649"/>
                    <a:pt x="46133" y="22217"/>
                  </a:cubicBezTo>
                  <a:cubicBezTo>
                    <a:pt x="45750" y="22251"/>
                    <a:pt x="45386" y="22267"/>
                    <a:pt x="45038" y="22267"/>
                  </a:cubicBezTo>
                  <a:cubicBezTo>
                    <a:pt x="40264" y="22267"/>
                    <a:pt x="38650" y="19248"/>
                    <a:pt x="33565" y="19248"/>
                  </a:cubicBezTo>
                  <a:cubicBezTo>
                    <a:pt x="32903" y="19248"/>
                    <a:pt x="32183" y="19299"/>
                    <a:pt x="31390" y="19415"/>
                  </a:cubicBezTo>
                  <a:cubicBezTo>
                    <a:pt x="26529" y="20125"/>
                    <a:pt x="22687" y="22622"/>
                    <a:pt x="19088" y="22622"/>
                  </a:cubicBezTo>
                  <a:cubicBezTo>
                    <a:pt x="17278" y="22622"/>
                    <a:pt x="15530" y="21990"/>
                    <a:pt x="13744" y="20182"/>
                  </a:cubicBezTo>
                  <a:cubicBezTo>
                    <a:pt x="10475" y="16879"/>
                    <a:pt x="13077" y="7072"/>
                    <a:pt x="15545" y="1"/>
                  </a:cubicBezTo>
                  <a:close/>
                </a:path>
              </a:pathLst>
            </a:custGeom>
            <a:solidFill>
              <a:srgbClr val="444343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4151214" y="1006513"/>
            <a:ext cx="31540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Sheikh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Ataharul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Islam </a:t>
            </a:r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Labib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ID: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241-15-828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Section: 66-O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331161" y="993603"/>
            <a:ext cx="32064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Umma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Kulsum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ID: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241-15-597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Section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66-O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128386" y="2151731"/>
            <a:ext cx="3230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Hasibul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 Hasan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ID: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241-15-424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Section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66-O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311918" y="2151731"/>
            <a:ext cx="32796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Nishat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Tasmin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ID: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241-15-648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Section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66-O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grpSp>
        <p:nvGrpSpPr>
          <p:cNvPr id="146" name="Google Shape;3080;p45"/>
          <p:cNvGrpSpPr/>
          <p:nvPr/>
        </p:nvGrpSpPr>
        <p:grpSpPr>
          <a:xfrm>
            <a:off x="3515732" y="2173694"/>
            <a:ext cx="498208" cy="636744"/>
            <a:chOff x="4354595" y="1847718"/>
            <a:chExt cx="469117" cy="606106"/>
          </a:xfrm>
        </p:grpSpPr>
        <p:sp>
          <p:nvSpPr>
            <p:cNvPr id="147" name="Google Shape;3081;p45"/>
            <p:cNvSpPr/>
            <p:nvPr/>
          </p:nvSpPr>
          <p:spPr>
            <a:xfrm>
              <a:off x="4354595" y="2251924"/>
              <a:ext cx="469117" cy="201498"/>
            </a:xfrm>
            <a:custGeom>
              <a:avLst/>
              <a:gdLst/>
              <a:ahLst/>
              <a:cxnLst/>
              <a:rect l="l" t="t" r="r" b="b"/>
              <a:pathLst>
                <a:path w="10486" h="4504" extrusionOk="0">
                  <a:moveTo>
                    <a:pt x="3244" y="1"/>
                  </a:moveTo>
                  <a:lnTo>
                    <a:pt x="936" y="678"/>
                  </a:lnTo>
                  <a:cubicBezTo>
                    <a:pt x="382" y="840"/>
                    <a:pt x="1" y="1355"/>
                    <a:pt x="1" y="1937"/>
                  </a:cubicBezTo>
                  <a:lnTo>
                    <a:pt x="1" y="3845"/>
                  </a:lnTo>
                  <a:cubicBezTo>
                    <a:pt x="1" y="4208"/>
                    <a:pt x="296" y="4503"/>
                    <a:pt x="659" y="4503"/>
                  </a:cubicBezTo>
                  <a:lnTo>
                    <a:pt x="9827" y="4503"/>
                  </a:lnTo>
                  <a:cubicBezTo>
                    <a:pt x="10189" y="4503"/>
                    <a:pt x="10485" y="4208"/>
                    <a:pt x="10485" y="3845"/>
                  </a:cubicBezTo>
                  <a:lnTo>
                    <a:pt x="10485" y="1937"/>
                  </a:lnTo>
                  <a:cubicBezTo>
                    <a:pt x="10485" y="1355"/>
                    <a:pt x="10103" y="840"/>
                    <a:pt x="9541" y="678"/>
                  </a:cubicBezTo>
                  <a:lnTo>
                    <a:pt x="7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82;p45"/>
            <p:cNvSpPr/>
            <p:nvPr/>
          </p:nvSpPr>
          <p:spPr>
            <a:xfrm>
              <a:off x="4520618" y="2257919"/>
              <a:ext cx="137076" cy="195503"/>
            </a:xfrm>
            <a:custGeom>
              <a:avLst/>
              <a:gdLst/>
              <a:ahLst/>
              <a:cxnLst/>
              <a:rect l="l" t="t" r="r" b="b"/>
              <a:pathLst>
                <a:path w="3064" h="4370" extrusionOk="0">
                  <a:moveTo>
                    <a:pt x="1" y="0"/>
                  </a:moveTo>
                  <a:lnTo>
                    <a:pt x="440" y="4369"/>
                  </a:lnTo>
                  <a:lnTo>
                    <a:pt x="2624" y="4369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83;p45"/>
            <p:cNvSpPr/>
            <p:nvPr/>
          </p:nvSpPr>
          <p:spPr>
            <a:xfrm>
              <a:off x="4520618" y="2258322"/>
              <a:ext cx="137076" cy="58517"/>
            </a:xfrm>
            <a:custGeom>
              <a:avLst/>
              <a:gdLst/>
              <a:ahLst/>
              <a:cxnLst/>
              <a:rect l="l" t="t" r="r" b="b"/>
              <a:pathLst>
                <a:path w="3064" h="1308" extrusionOk="0">
                  <a:moveTo>
                    <a:pt x="1" y="1"/>
                  </a:moveTo>
                  <a:lnTo>
                    <a:pt x="67" y="649"/>
                  </a:lnTo>
                  <a:cubicBezTo>
                    <a:pt x="459" y="1088"/>
                    <a:pt x="995" y="1308"/>
                    <a:pt x="1532" y="1308"/>
                  </a:cubicBezTo>
                  <a:cubicBezTo>
                    <a:pt x="2068" y="1308"/>
                    <a:pt x="2605" y="1088"/>
                    <a:pt x="2996" y="649"/>
                  </a:cubicBezTo>
                  <a:lnTo>
                    <a:pt x="3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84;p45"/>
            <p:cNvSpPr/>
            <p:nvPr/>
          </p:nvSpPr>
          <p:spPr>
            <a:xfrm>
              <a:off x="4520618" y="2160614"/>
              <a:ext cx="137076" cy="136584"/>
            </a:xfrm>
            <a:custGeom>
              <a:avLst/>
              <a:gdLst/>
              <a:ahLst/>
              <a:cxnLst/>
              <a:rect l="l" t="t" r="r" b="b"/>
              <a:pathLst>
                <a:path w="3064" h="3053" extrusionOk="0">
                  <a:moveTo>
                    <a:pt x="1" y="0"/>
                  </a:moveTo>
                  <a:lnTo>
                    <a:pt x="1" y="1526"/>
                  </a:lnTo>
                  <a:cubicBezTo>
                    <a:pt x="1" y="2366"/>
                    <a:pt x="688" y="3053"/>
                    <a:pt x="1527" y="3053"/>
                  </a:cubicBezTo>
                  <a:cubicBezTo>
                    <a:pt x="2376" y="3053"/>
                    <a:pt x="3053" y="2375"/>
                    <a:pt x="3063" y="152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85;p45"/>
            <p:cNvSpPr/>
            <p:nvPr/>
          </p:nvSpPr>
          <p:spPr>
            <a:xfrm>
              <a:off x="4520618" y="2160614"/>
              <a:ext cx="137076" cy="58293"/>
            </a:xfrm>
            <a:custGeom>
              <a:avLst/>
              <a:gdLst/>
              <a:ahLst/>
              <a:cxnLst/>
              <a:rect l="l" t="t" r="r" b="b"/>
              <a:pathLst>
                <a:path w="3064" h="1303" extrusionOk="0">
                  <a:moveTo>
                    <a:pt x="1" y="0"/>
                  </a:moveTo>
                  <a:lnTo>
                    <a:pt x="1" y="916"/>
                  </a:lnTo>
                  <a:cubicBezTo>
                    <a:pt x="478" y="1173"/>
                    <a:pt x="1002" y="1302"/>
                    <a:pt x="1528" y="1302"/>
                  </a:cubicBezTo>
                  <a:cubicBezTo>
                    <a:pt x="2054" y="1302"/>
                    <a:pt x="2581" y="1173"/>
                    <a:pt x="3063" y="91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86;p45"/>
            <p:cNvSpPr/>
            <p:nvPr/>
          </p:nvSpPr>
          <p:spPr>
            <a:xfrm>
              <a:off x="4424610" y="1935672"/>
              <a:ext cx="328642" cy="263817"/>
            </a:xfrm>
            <a:custGeom>
              <a:avLst/>
              <a:gdLst/>
              <a:ahLst/>
              <a:cxnLst/>
              <a:rect l="l" t="t" r="r" b="b"/>
              <a:pathLst>
                <a:path w="7346" h="5897" extrusionOk="0">
                  <a:moveTo>
                    <a:pt x="830" y="0"/>
                  </a:moveTo>
                  <a:lnTo>
                    <a:pt x="830" y="2185"/>
                  </a:lnTo>
                  <a:lnTo>
                    <a:pt x="725" y="2185"/>
                  </a:lnTo>
                  <a:cubicBezTo>
                    <a:pt x="0" y="2185"/>
                    <a:pt x="0" y="3273"/>
                    <a:pt x="725" y="3273"/>
                  </a:cubicBezTo>
                  <a:lnTo>
                    <a:pt x="840" y="3273"/>
                  </a:lnTo>
                  <a:cubicBezTo>
                    <a:pt x="954" y="4751"/>
                    <a:pt x="2194" y="5896"/>
                    <a:pt x="3673" y="5896"/>
                  </a:cubicBezTo>
                  <a:cubicBezTo>
                    <a:pt x="5152" y="5896"/>
                    <a:pt x="6392" y="4751"/>
                    <a:pt x="6497" y="3273"/>
                  </a:cubicBezTo>
                  <a:lnTo>
                    <a:pt x="6621" y="3273"/>
                  </a:lnTo>
                  <a:cubicBezTo>
                    <a:pt x="7346" y="3273"/>
                    <a:pt x="7346" y="2185"/>
                    <a:pt x="6621" y="2185"/>
                  </a:cubicBezTo>
                  <a:lnTo>
                    <a:pt x="6516" y="2185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87;p45"/>
            <p:cNvSpPr/>
            <p:nvPr/>
          </p:nvSpPr>
          <p:spPr>
            <a:xfrm>
              <a:off x="4520618" y="2034140"/>
              <a:ext cx="19685" cy="29616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57"/>
                    <a:pt x="96" y="661"/>
                    <a:pt x="220" y="661"/>
                  </a:cubicBezTo>
                  <a:cubicBezTo>
                    <a:pt x="335" y="661"/>
                    <a:pt x="440" y="557"/>
                    <a:pt x="440" y="442"/>
                  </a:cubicBezTo>
                  <a:lnTo>
                    <a:pt x="440" y="223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88;p45"/>
            <p:cNvSpPr/>
            <p:nvPr/>
          </p:nvSpPr>
          <p:spPr>
            <a:xfrm>
              <a:off x="4638012" y="2034140"/>
              <a:ext cx="19685" cy="29616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57"/>
                    <a:pt x="96" y="661"/>
                    <a:pt x="220" y="661"/>
                  </a:cubicBezTo>
                  <a:cubicBezTo>
                    <a:pt x="334" y="661"/>
                    <a:pt x="429" y="557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89;p45"/>
            <p:cNvSpPr/>
            <p:nvPr/>
          </p:nvSpPr>
          <p:spPr>
            <a:xfrm>
              <a:off x="4507823" y="2003942"/>
              <a:ext cx="45274" cy="19685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1"/>
                  </a:moveTo>
                  <a:cubicBezTo>
                    <a:pt x="0" y="1"/>
                    <a:pt x="0" y="440"/>
                    <a:pt x="287" y="440"/>
                  </a:cubicBezTo>
                  <a:lnTo>
                    <a:pt x="726" y="440"/>
                  </a:lnTo>
                  <a:cubicBezTo>
                    <a:pt x="1012" y="440"/>
                    <a:pt x="1012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90;p45"/>
            <p:cNvSpPr/>
            <p:nvPr/>
          </p:nvSpPr>
          <p:spPr>
            <a:xfrm>
              <a:off x="4624769" y="2003942"/>
              <a:ext cx="45722" cy="19685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735" y="440"/>
                  </a:lnTo>
                  <a:cubicBezTo>
                    <a:pt x="1021" y="440"/>
                    <a:pt x="1021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91;p45"/>
            <p:cNvSpPr/>
            <p:nvPr/>
          </p:nvSpPr>
          <p:spPr>
            <a:xfrm>
              <a:off x="4429308" y="1935672"/>
              <a:ext cx="264622" cy="263772"/>
            </a:xfrm>
            <a:custGeom>
              <a:avLst/>
              <a:gdLst/>
              <a:ahLst/>
              <a:cxnLst/>
              <a:rect l="l" t="t" r="r" b="b"/>
              <a:pathLst>
                <a:path w="5915" h="5896" extrusionOk="0">
                  <a:moveTo>
                    <a:pt x="735" y="0"/>
                  </a:moveTo>
                  <a:lnTo>
                    <a:pt x="735" y="2185"/>
                  </a:lnTo>
                  <a:lnTo>
                    <a:pt x="639" y="2185"/>
                  </a:lnTo>
                  <a:cubicBezTo>
                    <a:pt x="632" y="2185"/>
                    <a:pt x="625" y="2185"/>
                    <a:pt x="619" y="2185"/>
                  </a:cubicBezTo>
                  <a:cubicBezTo>
                    <a:pt x="379" y="2185"/>
                    <a:pt x="170" y="2345"/>
                    <a:pt x="96" y="2586"/>
                  </a:cubicBezTo>
                  <a:cubicBezTo>
                    <a:pt x="0" y="2929"/>
                    <a:pt x="258" y="3273"/>
                    <a:pt x="620" y="3273"/>
                  </a:cubicBezTo>
                  <a:lnTo>
                    <a:pt x="744" y="3273"/>
                  </a:lnTo>
                  <a:cubicBezTo>
                    <a:pt x="848" y="4776"/>
                    <a:pt x="2093" y="5895"/>
                    <a:pt x="3546" y="5895"/>
                  </a:cubicBezTo>
                  <a:cubicBezTo>
                    <a:pt x="3698" y="5895"/>
                    <a:pt x="3852" y="5883"/>
                    <a:pt x="4007" y="5858"/>
                  </a:cubicBezTo>
                  <a:cubicBezTo>
                    <a:pt x="2624" y="5648"/>
                    <a:pt x="1603" y="4456"/>
                    <a:pt x="1603" y="3063"/>
                  </a:cubicBezTo>
                  <a:lnTo>
                    <a:pt x="1603" y="1727"/>
                  </a:lnTo>
                  <a:cubicBezTo>
                    <a:pt x="1603" y="1234"/>
                    <a:pt x="1996" y="838"/>
                    <a:pt x="2481" y="838"/>
                  </a:cubicBezTo>
                  <a:cubicBezTo>
                    <a:pt x="2503" y="838"/>
                    <a:pt x="2525" y="838"/>
                    <a:pt x="2547" y="840"/>
                  </a:cubicBezTo>
                  <a:cubicBezTo>
                    <a:pt x="2690" y="850"/>
                    <a:pt x="2843" y="859"/>
                    <a:pt x="2996" y="859"/>
                  </a:cubicBezTo>
                  <a:cubicBezTo>
                    <a:pt x="3711" y="850"/>
                    <a:pt x="4417" y="745"/>
                    <a:pt x="5104" y="563"/>
                  </a:cubicBezTo>
                  <a:cubicBezTo>
                    <a:pt x="5428" y="468"/>
                    <a:pt x="5715" y="277"/>
                    <a:pt x="5915" y="0"/>
                  </a:cubicBez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92;p45"/>
            <p:cNvSpPr/>
            <p:nvPr/>
          </p:nvSpPr>
          <p:spPr>
            <a:xfrm>
              <a:off x="4442505" y="1896348"/>
              <a:ext cx="68359" cy="141818"/>
            </a:xfrm>
            <a:custGeom>
              <a:avLst/>
              <a:gdLst/>
              <a:ahLst/>
              <a:cxnLst/>
              <a:rect l="l" t="t" r="r" b="b"/>
              <a:pathLst>
                <a:path w="1528" h="3170" extrusionOk="0">
                  <a:moveTo>
                    <a:pt x="1444" y="1"/>
                  </a:moveTo>
                  <a:cubicBezTo>
                    <a:pt x="648" y="1"/>
                    <a:pt x="1" y="609"/>
                    <a:pt x="1" y="1318"/>
                  </a:cubicBezTo>
                  <a:lnTo>
                    <a:pt x="1" y="3169"/>
                  </a:lnTo>
                  <a:lnTo>
                    <a:pt x="487" y="3112"/>
                  </a:lnTo>
                  <a:cubicBezTo>
                    <a:pt x="707" y="3083"/>
                    <a:pt x="869" y="2902"/>
                    <a:pt x="869" y="2673"/>
                  </a:cubicBezTo>
                  <a:lnTo>
                    <a:pt x="869" y="2406"/>
                  </a:lnTo>
                  <a:cubicBezTo>
                    <a:pt x="869" y="1538"/>
                    <a:pt x="1527" y="879"/>
                    <a:pt x="1527" y="879"/>
                  </a:cubicBezTo>
                  <a:lnTo>
                    <a:pt x="1499" y="2"/>
                  </a:lnTo>
                  <a:cubicBezTo>
                    <a:pt x="1480" y="1"/>
                    <a:pt x="1462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93;p45"/>
            <p:cNvSpPr/>
            <p:nvPr/>
          </p:nvSpPr>
          <p:spPr>
            <a:xfrm>
              <a:off x="4588934" y="2219042"/>
              <a:ext cx="124639" cy="234782"/>
            </a:xfrm>
            <a:custGeom>
              <a:avLst/>
              <a:gdLst/>
              <a:ahLst/>
              <a:cxnLst/>
              <a:rect l="l" t="t" r="r" b="b"/>
              <a:pathLst>
                <a:path w="2786" h="5248" extrusionOk="0">
                  <a:moveTo>
                    <a:pt x="1536" y="1"/>
                  </a:moveTo>
                  <a:lnTo>
                    <a:pt x="0" y="5248"/>
                  </a:lnTo>
                  <a:lnTo>
                    <a:pt x="1317" y="5248"/>
                  </a:lnTo>
                  <a:lnTo>
                    <a:pt x="2700" y="2462"/>
                  </a:lnTo>
                  <a:cubicBezTo>
                    <a:pt x="2786" y="2300"/>
                    <a:pt x="2757" y="2090"/>
                    <a:pt x="2624" y="1966"/>
                  </a:cubicBezTo>
                  <a:lnTo>
                    <a:pt x="2185" y="1527"/>
                  </a:lnTo>
                  <a:lnTo>
                    <a:pt x="2652" y="907"/>
                  </a:lnTo>
                  <a:cubicBezTo>
                    <a:pt x="2748" y="774"/>
                    <a:pt x="2709" y="583"/>
                    <a:pt x="2557" y="516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94;p45"/>
            <p:cNvSpPr/>
            <p:nvPr/>
          </p:nvSpPr>
          <p:spPr>
            <a:xfrm>
              <a:off x="4667449" y="1867313"/>
              <a:ext cx="68314" cy="170853"/>
            </a:xfrm>
            <a:custGeom>
              <a:avLst/>
              <a:gdLst/>
              <a:ahLst/>
              <a:cxnLst/>
              <a:rect l="l" t="t" r="r" b="b"/>
              <a:pathLst>
                <a:path w="1527" h="3819" extrusionOk="0">
                  <a:moveTo>
                    <a:pt x="91" y="0"/>
                  </a:moveTo>
                  <a:cubicBezTo>
                    <a:pt x="68" y="0"/>
                    <a:pt x="44" y="1"/>
                    <a:pt x="20" y="2"/>
                  </a:cubicBezTo>
                  <a:lnTo>
                    <a:pt x="0" y="1528"/>
                  </a:lnTo>
                  <a:cubicBezTo>
                    <a:pt x="0" y="1528"/>
                    <a:pt x="649" y="2187"/>
                    <a:pt x="649" y="3055"/>
                  </a:cubicBezTo>
                  <a:lnTo>
                    <a:pt x="649" y="3322"/>
                  </a:lnTo>
                  <a:cubicBezTo>
                    <a:pt x="649" y="3541"/>
                    <a:pt x="811" y="3732"/>
                    <a:pt x="1031" y="3761"/>
                  </a:cubicBezTo>
                  <a:lnTo>
                    <a:pt x="1527" y="3818"/>
                  </a:lnTo>
                  <a:lnTo>
                    <a:pt x="1527" y="1309"/>
                  </a:lnTo>
                  <a:cubicBezTo>
                    <a:pt x="1527" y="605"/>
                    <a:pt x="880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95;p45"/>
            <p:cNvSpPr/>
            <p:nvPr/>
          </p:nvSpPr>
          <p:spPr>
            <a:xfrm>
              <a:off x="4545851" y="2101560"/>
              <a:ext cx="86567" cy="29661"/>
            </a:xfrm>
            <a:custGeom>
              <a:avLst/>
              <a:gdLst/>
              <a:ahLst/>
              <a:cxnLst/>
              <a:rect l="l" t="t" r="r" b="b"/>
              <a:pathLst>
                <a:path w="1935" h="663" extrusionOk="0">
                  <a:moveTo>
                    <a:pt x="312" y="1"/>
                  </a:moveTo>
                  <a:cubicBezTo>
                    <a:pt x="143" y="1"/>
                    <a:pt x="1" y="222"/>
                    <a:pt x="162" y="376"/>
                  </a:cubicBezTo>
                  <a:cubicBezTo>
                    <a:pt x="372" y="558"/>
                    <a:pt x="643" y="662"/>
                    <a:pt x="926" y="662"/>
                  </a:cubicBezTo>
                  <a:cubicBezTo>
                    <a:pt x="938" y="662"/>
                    <a:pt x="951" y="662"/>
                    <a:pt x="963" y="662"/>
                  </a:cubicBezTo>
                  <a:cubicBezTo>
                    <a:pt x="975" y="662"/>
                    <a:pt x="988" y="662"/>
                    <a:pt x="1000" y="662"/>
                  </a:cubicBezTo>
                  <a:cubicBezTo>
                    <a:pt x="1283" y="662"/>
                    <a:pt x="1564" y="558"/>
                    <a:pt x="1774" y="376"/>
                  </a:cubicBezTo>
                  <a:cubicBezTo>
                    <a:pt x="1935" y="222"/>
                    <a:pt x="1793" y="1"/>
                    <a:pt x="1623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16" y="170"/>
                    <a:pt x="1140" y="221"/>
                    <a:pt x="964" y="221"/>
                  </a:cubicBezTo>
                  <a:cubicBezTo>
                    <a:pt x="789" y="221"/>
                    <a:pt x="615" y="170"/>
                    <a:pt x="467" y="70"/>
                  </a:cubicBezTo>
                  <a:cubicBezTo>
                    <a:pt x="418" y="21"/>
                    <a:pt x="36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96;p45"/>
            <p:cNvSpPr/>
            <p:nvPr/>
          </p:nvSpPr>
          <p:spPr>
            <a:xfrm>
              <a:off x="4464293" y="2219042"/>
              <a:ext cx="124683" cy="234782"/>
            </a:xfrm>
            <a:custGeom>
              <a:avLst/>
              <a:gdLst/>
              <a:ahLst/>
              <a:cxnLst/>
              <a:rect l="l" t="t" r="r" b="b"/>
              <a:pathLst>
                <a:path w="2787" h="5248" extrusionOk="0">
                  <a:moveTo>
                    <a:pt x="1260" y="1"/>
                  </a:moveTo>
                  <a:lnTo>
                    <a:pt x="239" y="516"/>
                  </a:lnTo>
                  <a:cubicBezTo>
                    <a:pt x="86" y="583"/>
                    <a:pt x="39" y="774"/>
                    <a:pt x="144" y="907"/>
                  </a:cubicBezTo>
                  <a:lnTo>
                    <a:pt x="601" y="1527"/>
                  </a:lnTo>
                  <a:lnTo>
                    <a:pt x="172" y="1966"/>
                  </a:lnTo>
                  <a:cubicBezTo>
                    <a:pt x="39" y="2100"/>
                    <a:pt x="0" y="2300"/>
                    <a:pt x="86" y="2472"/>
                  </a:cubicBezTo>
                  <a:lnTo>
                    <a:pt x="1479" y="5248"/>
                  </a:lnTo>
                  <a:lnTo>
                    <a:pt x="2786" y="524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97;p45"/>
            <p:cNvSpPr/>
            <p:nvPr/>
          </p:nvSpPr>
          <p:spPr>
            <a:xfrm>
              <a:off x="4441655" y="1847718"/>
              <a:ext cx="248025" cy="106923"/>
            </a:xfrm>
            <a:custGeom>
              <a:avLst/>
              <a:gdLst/>
              <a:ahLst/>
              <a:cxnLst/>
              <a:rect l="l" t="t" r="r" b="b"/>
              <a:pathLst>
                <a:path w="5544" h="2390" extrusionOk="0">
                  <a:moveTo>
                    <a:pt x="3780" y="1"/>
                  </a:moveTo>
                  <a:cubicBezTo>
                    <a:pt x="3761" y="1"/>
                    <a:pt x="3741" y="1"/>
                    <a:pt x="3721" y="1"/>
                  </a:cubicBezTo>
                  <a:cubicBezTo>
                    <a:pt x="1899" y="1"/>
                    <a:pt x="1546" y="555"/>
                    <a:pt x="144" y="1003"/>
                  </a:cubicBezTo>
                  <a:cubicBezTo>
                    <a:pt x="39" y="1032"/>
                    <a:pt x="1" y="1146"/>
                    <a:pt x="58" y="1232"/>
                  </a:cubicBezTo>
                  <a:cubicBezTo>
                    <a:pt x="289" y="1593"/>
                    <a:pt x="989" y="2390"/>
                    <a:pt x="2711" y="2390"/>
                  </a:cubicBezTo>
                  <a:cubicBezTo>
                    <a:pt x="3266" y="2390"/>
                    <a:pt x="3928" y="2307"/>
                    <a:pt x="4714" y="2100"/>
                  </a:cubicBezTo>
                  <a:cubicBezTo>
                    <a:pt x="5086" y="2005"/>
                    <a:pt x="5381" y="1699"/>
                    <a:pt x="5458" y="1318"/>
                  </a:cubicBezTo>
                  <a:cubicBezTo>
                    <a:pt x="5544" y="879"/>
                    <a:pt x="5276" y="440"/>
                    <a:pt x="4866" y="240"/>
                  </a:cubicBezTo>
                  <a:cubicBezTo>
                    <a:pt x="4522" y="86"/>
                    <a:pt x="4152" y="1"/>
                    <a:pt x="3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98;p45"/>
            <p:cNvSpPr/>
            <p:nvPr/>
          </p:nvSpPr>
          <p:spPr>
            <a:xfrm>
              <a:off x="4403270" y="2394906"/>
              <a:ext cx="97751" cy="58517"/>
            </a:xfrm>
            <a:custGeom>
              <a:avLst/>
              <a:gdLst/>
              <a:ahLst/>
              <a:cxnLst/>
              <a:rect l="l" t="t" r="r" b="b"/>
              <a:pathLst>
                <a:path w="2185" h="1308" extrusionOk="0">
                  <a:moveTo>
                    <a:pt x="220" y="0"/>
                  </a:moveTo>
                  <a:cubicBezTo>
                    <a:pt x="105" y="0"/>
                    <a:pt x="0" y="96"/>
                    <a:pt x="0" y="220"/>
                  </a:cubicBezTo>
                  <a:lnTo>
                    <a:pt x="0" y="1098"/>
                  </a:lnTo>
                  <a:cubicBezTo>
                    <a:pt x="0" y="1212"/>
                    <a:pt x="105" y="1307"/>
                    <a:pt x="220" y="1307"/>
                  </a:cubicBezTo>
                  <a:lnTo>
                    <a:pt x="1965" y="1307"/>
                  </a:lnTo>
                  <a:cubicBezTo>
                    <a:pt x="2089" y="1307"/>
                    <a:pt x="2185" y="1212"/>
                    <a:pt x="2185" y="1098"/>
                  </a:cubicBezTo>
                  <a:lnTo>
                    <a:pt x="2185" y="220"/>
                  </a:lnTo>
                  <a:cubicBezTo>
                    <a:pt x="2185" y="96"/>
                    <a:pt x="2089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99;p45"/>
            <p:cNvSpPr/>
            <p:nvPr/>
          </p:nvSpPr>
          <p:spPr>
            <a:xfrm>
              <a:off x="4442505" y="2365648"/>
              <a:ext cx="19685" cy="48943"/>
            </a:xfrm>
            <a:custGeom>
              <a:avLst/>
              <a:gdLst/>
              <a:ahLst/>
              <a:cxnLst/>
              <a:rect l="l" t="t" r="r" b="b"/>
              <a:pathLst>
                <a:path w="440" h="1094" extrusionOk="0">
                  <a:moveTo>
                    <a:pt x="220" y="1"/>
                  </a:moveTo>
                  <a:cubicBezTo>
                    <a:pt x="111" y="1"/>
                    <a:pt x="1" y="72"/>
                    <a:pt x="1" y="216"/>
                  </a:cubicBezTo>
                  <a:lnTo>
                    <a:pt x="1" y="874"/>
                  </a:lnTo>
                  <a:cubicBezTo>
                    <a:pt x="1" y="998"/>
                    <a:pt x="96" y="1093"/>
                    <a:pt x="220" y="1093"/>
                  </a:cubicBezTo>
                  <a:cubicBezTo>
                    <a:pt x="335" y="1093"/>
                    <a:pt x="440" y="998"/>
                    <a:pt x="440" y="874"/>
                  </a:cubicBezTo>
                  <a:lnTo>
                    <a:pt x="440" y="216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100;p45"/>
            <p:cNvSpPr/>
            <p:nvPr/>
          </p:nvSpPr>
          <p:spPr>
            <a:xfrm>
              <a:off x="4403270" y="2424344"/>
              <a:ext cx="97751" cy="29079"/>
            </a:xfrm>
            <a:custGeom>
              <a:avLst/>
              <a:gdLst/>
              <a:ahLst/>
              <a:cxnLst/>
              <a:rect l="l" t="t" r="r" b="b"/>
              <a:pathLst>
                <a:path w="2185" h="650" extrusionOk="0">
                  <a:moveTo>
                    <a:pt x="0" y="1"/>
                  </a:moveTo>
                  <a:lnTo>
                    <a:pt x="0" y="440"/>
                  </a:lnTo>
                  <a:cubicBezTo>
                    <a:pt x="0" y="554"/>
                    <a:pt x="105" y="649"/>
                    <a:pt x="220" y="649"/>
                  </a:cubicBezTo>
                  <a:lnTo>
                    <a:pt x="1965" y="649"/>
                  </a:lnTo>
                  <a:cubicBezTo>
                    <a:pt x="2089" y="649"/>
                    <a:pt x="2185" y="554"/>
                    <a:pt x="2185" y="440"/>
                  </a:cubicBezTo>
                  <a:lnTo>
                    <a:pt x="2185" y="1"/>
                  </a:lnTo>
                  <a:cubicBezTo>
                    <a:pt x="2185" y="115"/>
                    <a:pt x="2089" y="220"/>
                    <a:pt x="1965" y="220"/>
                  </a:cubicBezTo>
                  <a:lnTo>
                    <a:pt x="220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99999">
                <a:alpha val="5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3038;p45"/>
          <p:cNvGrpSpPr/>
          <p:nvPr/>
        </p:nvGrpSpPr>
        <p:grpSpPr>
          <a:xfrm>
            <a:off x="6758787" y="990458"/>
            <a:ext cx="465425" cy="643796"/>
            <a:chOff x="1738465" y="1834721"/>
            <a:chExt cx="469163" cy="632106"/>
          </a:xfrm>
        </p:grpSpPr>
        <p:sp>
          <p:nvSpPr>
            <p:cNvPr id="189" name="Google Shape;3039;p45"/>
            <p:cNvSpPr/>
            <p:nvPr/>
          </p:nvSpPr>
          <p:spPr>
            <a:xfrm>
              <a:off x="1738465" y="2272730"/>
              <a:ext cx="469163" cy="194095"/>
            </a:xfrm>
            <a:custGeom>
              <a:avLst/>
              <a:gdLst/>
              <a:ahLst/>
              <a:cxnLst/>
              <a:rect l="l" t="t" r="r" b="b"/>
              <a:pathLst>
                <a:path w="10056" h="4160" extrusionOk="0">
                  <a:moveTo>
                    <a:pt x="3129" y="0"/>
                  </a:moveTo>
                  <a:lnTo>
                    <a:pt x="878" y="792"/>
                  </a:lnTo>
                  <a:cubicBezTo>
                    <a:pt x="353" y="983"/>
                    <a:pt x="0" y="1469"/>
                    <a:pt x="0" y="2032"/>
                  </a:cubicBezTo>
                  <a:lnTo>
                    <a:pt x="0" y="3501"/>
                  </a:lnTo>
                  <a:cubicBezTo>
                    <a:pt x="0" y="3864"/>
                    <a:pt x="296" y="4160"/>
                    <a:pt x="658" y="4160"/>
                  </a:cubicBezTo>
                  <a:lnTo>
                    <a:pt x="9407" y="4160"/>
                  </a:lnTo>
                  <a:cubicBezTo>
                    <a:pt x="9759" y="4160"/>
                    <a:pt x="10055" y="3864"/>
                    <a:pt x="10055" y="3501"/>
                  </a:cubicBezTo>
                  <a:lnTo>
                    <a:pt x="10055" y="2032"/>
                  </a:lnTo>
                  <a:cubicBezTo>
                    <a:pt x="10055" y="1469"/>
                    <a:pt x="9702" y="973"/>
                    <a:pt x="9178" y="792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40;p45"/>
            <p:cNvSpPr/>
            <p:nvPr/>
          </p:nvSpPr>
          <p:spPr>
            <a:xfrm>
              <a:off x="1922281" y="2273150"/>
              <a:ext cx="101941" cy="193675"/>
            </a:xfrm>
            <a:custGeom>
              <a:avLst/>
              <a:gdLst/>
              <a:ahLst/>
              <a:cxnLst/>
              <a:rect l="l" t="t" r="r" b="b"/>
              <a:pathLst>
                <a:path w="2185" h="4151" extrusionOk="0">
                  <a:moveTo>
                    <a:pt x="0" y="1"/>
                  </a:moveTo>
                  <a:lnTo>
                    <a:pt x="0" y="4151"/>
                  </a:lnTo>
                  <a:lnTo>
                    <a:pt x="2185" y="4151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41;p45"/>
            <p:cNvSpPr/>
            <p:nvPr/>
          </p:nvSpPr>
          <p:spPr>
            <a:xfrm>
              <a:off x="1922281" y="2273150"/>
              <a:ext cx="101941" cy="61355"/>
            </a:xfrm>
            <a:custGeom>
              <a:avLst/>
              <a:gdLst/>
              <a:ahLst/>
              <a:cxnLst/>
              <a:rect l="l" t="t" r="r" b="b"/>
              <a:pathLst>
                <a:path w="2185" h="1315" extrusionOk="0">
                  <a:moveTo>
                    <a:pt x="0" y="1"/>
                  </a:moveTo>
                  <a:lnTo>
                    <a:pt x="0" y="936"/>
                  </a:lnTo>
                  <a:cubicBezTo>
                    <a:pt x="315" y="1189"/>
                    <a:pt x="701" y="1315"/>
                    <a:pt x="1089" y="1315"/>
                  </a:cubicBezTo>
                  <a:cubicBezTo>
                    <a:pt x="1476" y="1315"/>
                    <a:pt x="1865" y="1189"/>
                    <a:pt x="2185" y="936"/>
                  </a:cubicBez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42;p45"/>
            <p:cNvSpPr/>
            <p:nvPr/>
          </p:nvSpPr>
          <p:spPr>
            <a:xfrm>
              <a:off x="1785632" y="1834767"/>
              <a:ext cx="374780" cy="372140"/>
            </a:xfrm>
            <a:custGeom>
              <a:avLst/>
              <a:gdLst/>
              <a:ahLst/>
              <a:cxnLst/>
              <a:rect l="l" t="t" r="r" b="b"/>
              <a:pathLst>
                <a:path w="8033" h="7976" extrusionOk="0">
                  <a:moveTo>
                    <a:pt x="4017" y="0"/>
                  </a:moveTo>
                  <a:cubicBezTo>
                    <a:pt x="1966" y="0"/>
                    <a:pt x="306" y="1670"/>
                    <a:pt x="306" y="3721"/>
                  </a:cubicBezTo>
                  <a:lnTo>
                    <a:pt x="306" y="5466"/>
                  </a:lnTo>
                  <a:cubicBezTo>
                    <a:pt x="315" y="5924"/>
                    <a:pt x="239" y="6382"/>
                    <a:pt x="86" y="6821"/>
                  </a:cubicBezTo>
                  <a:cubicBezTo>
                    <a:pt x="0" y="7050"/>
                    <a:pt x="124" y="7308"/>
                    <a:pt x="353" y="7384"/>
                  </a:cubicBezTo>
                  <a:cubicBezTo>
                    <a:pt x="1117" y="7651"/>
                    <a:pt x="1908" y="7842"/>
                    <a:pt x="2710" y="7975"/>
                  </a:cubicBezTo>
                  <a:lnTo>
                    <a:pt x="5333" y="7975"/>
                  </a:lnTo>
                  <a:cubicBezTo>
                    <a:pt x="6125" y="7842"/>
                    <a:pt x="6917" y="7651"/>
                    <a:pt x="7680" y="7384"/>
                  </a:cubicBezTo>
                  <a:cubicBezTo>
                    <a:pt x="7919" y="7308"/>
                    <a:pt x="8033" y="7050"/>
                    <a:pt x="7947" y="6821"/>
                  </a:cubicBezTo>
                  <a:cubicBezTo>
                    <a:pt x="7795" y="6392"/>
                    <a:pt x="7718" y="5924"/>
                    <a:pt x="7728" y="5466"/>
                  </a:cubicBezTo>
                  <a:lnTo>
                    <a:pt x="7728" y="3721"/>
                  </a:lnTo>
                  <a:cubicBezTo>
                    <a:pt x="7728" y="1670"/>
                    <a:pt x="6068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43;p45"/>
            <p:cNvSpPr/>
            <p:nvPr/>
          </p:nvSpPr>
          <p:spPr>
            <a:xfrm>
              <a:off x="1912018" y="2181470"/>
              <a:ext cx="122469" cy="132694"/>
            </a:xfrm>
            <a:custGeom>
              <a:avLst/>
              <a:gdLst/>
              <a:ahLst/>
              <a:cxnLst/>
              <a:rect l="l" t="t" r="r" b="b"/>
              <a:pathLst>
                <a:path w="2625" h="2844" extrusionOk="0">
                  <a:moveTo>
                    <a:pt x="1" y="1"/>
                  </a:moveTo>
                  <a:lnTo>
                    <a:pt x="1" y="1527"/>
                  </a:lnTo>
                  <a:cubicBezTo>
                    <a:pt x="1" y="2252"/>
                    <a:pt x="583" y="2844"/>
                    <a:pt x="1308" y="2844"/>
                  </a:cubicBezTo>
                  <a:cubicBezTo>
                    <a:pt x="2033" y="2844"/>
                    <a:pt x="2615" y="2252"/>
                    <a:pt x="2624" y="1527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44;p45"/>
            <p:cNvSpPr/>
            <p:nvPr/>
          </p:nvSpPr>
          <p:spPr>
            <a:xfrm>
              <a:off x="1912018" y="2181470"/>
              <a:ext cx="122469" cy="50997"/>
            </a:xfrm>
            <a:custGeom>
              <a:avLst/>
              <a:gdLst/>
              <a:ahLst/>
              <a:cxnLst/>
              <a:rect l="l" t="t" r="r" b="b"/>
              <a:pathLst>
                <a:path w="2625" h="1093" extrusionOk="0">
                  <a:moveTo>
                    <a:pt x="1" y="1"/>
                  </a:moveTo>
                  <a:lnTo>
                    <a:pt x="1" y="821"/>
                  </a:lnTo>
                  <a:cubicBezTo>
                    <a:pt x="416" y="1002"/>
                    <a:pt x="862" y="1093"/>
                    <a:pt x="1309" y="1093"/>
                  </a:cubicBezTo>
                  <a:cubicBezTo>
                    <a:pt x="1756" y="1093"/>
                    <a:pt x="2204" y="1002"/>
                    <a:pt x="2624" y="821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45;p45"/>
            <p:cNvSpPr/>
            <p:nvPr/>
          </p:nvSpPr>
          <p:spPr>
            <a:xfrm>
              <a:off x="1840357" y="1926867"/>
              <a:ext cx="265327" cy="285357"/>
            </a:xfrm>
            <a:custGeom>
              <a:avLst/>
              <a:gdLst/>
              <a:ahLst/>
              <a:cxnLst/>
              <a:rect l="l" t="t" r="r" b="b"/>
              <a:pathLst>
                <a:path w="5687" h="6116" extrusionOk="0">
                  <a:moveTo>
                    <a:pt x="1" y="1"/>
                  </a:moveTo>
                  <a:lnTo>
                    <a:pt x="1" y="3273"/>
                  </a:lnTo>
                  <a:cubicBezTo>
                    <a:pt x="1" y="4838"/>
                    <a:pt x="1279" y="6116"/>
                    <a:pt x="2844" y="6116"/>
                  </a:cubicBezTo>
                  <a:cubicBezTo>
                    <a:pt x="4408" y="6116"/>
                    <a:pt x="5687" y="4838"/>
                    <a:pt x="5687" y="3273"/>
                  </a:cubicBezTo>
                  <a:lnTo>
                    <a:pt x="5687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6;p45"/>
            <p:cNvSpPr/>
            <p:nvPr/>
          </p:nvSpPr>
          <p:spPr>
            <a:xfrm>
              <a:off x="1839984" y="1926867"/>
              <a:ext cx="265700" cy="285404"/>
            </a:xfrm>
            <a:custGeom>
              <a:avLst/>
              <a:gdLst/>
              <a:ahLst/>
              <a:cxnLst/>
              <a:rect l="l" t="t" r="r" b="b"/>
              <a:pathLst>
                <a:path w="5695" h="6117" extrusionOk="0">
                  <a:moveTo>
                    <a:pt x="9" y="1"/>
                  </a:moveTo>
                  <a:lnTo>
                    <a:pt x="9" y="3273"/>
                  </a:lnTo>
                  <a:cubicBezTo>
                    <a:pt x="0" y="4860"/>
                    <a:pt x="1293" y="6116"/>
                    <a:pt x="2825" y="6116"/>
                  </a:cubicBezTo>
                  <a:cubicBezTo>
                    <a:pt x="2978" y="6116"/>
                    <a:pt x="3134" y="6104"/>
                    <a:pt x="3291" y="6078"/>
                  </a:cubicBezTo>
                  <a:cubicBezTo>
                    <a:pt x="1907" y="5858"/>
                    <a:pt x="886" y="4675"/>
                    <a:pt x="886" y="3273"/>
                  </a:cubicBezTo>
                  <a:lnTo>
                    <a:pt x="886" y="2042"/>
                  </a:lnTo>
                  <a:cubicBezTo>
                    <a:pt x="886" y="1747"/>
                    <a:pt x="1039" y="1460"/>
                    <a:pt x="1297" y="1308"/>
                  </a:cubicBezTo>
                  <a:cubicBezTo>
                    <a:pt x="1487" y="1184"/>
                    <a:pt x="1678" y="1041"/>
                    <a:pt x="1860" y="898"/>
                  </a:cubicBezTo>
                  <a:cubicBezTo>
                    <a:pt x="1898" y="869"/>
                    <a:pt x="1945" y="859"/>
                    <a:pt x="1984" y="859"/>
                  </a:cubicBezTo>
                  <a:cubicBezTo>
                    <a:pt x="2031" y="859"/>
                    <a:pt x="2079" y="869"/>
                    <a:pt x="2117" y="898"/>
                  </a:cubicBezTo>
                  <a:cubicBezTo>
                    <a:pt x="2709" y="1336"/>
                    <a:pt x="3901" y="2071"/>
                    <a:pt x="5695" y="2472"/>
                  </a:cubicBezTo>
                  <a:lnTo>
                    <a:pt x="5695" y="1"/>
                  </a:ln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7;p45"/>
            <p:cNvSpPr/>
            <p:nvPr/>
          </p:nvSpPr>
          <p:spPr>
            <a:xfrm>
              <a:off x="1887991" y="2018593"/>
              <a:ext cx="47681" cy="20063"/>
            </a:xfrm>
            <a:custGeom>
              <a:avLst/>
              <a:gdLst/>
              <a:ahLst/>
              <a:cxnLst/>
              <a:rect l="l" t="t" r="r" b="b"/>
              <a:pathLst>
                <a:path w="1022" h="430" extrusionOk="0">
                  <a:moveTo>
                    <a:pt x="296" y="0"/>
                  </a:moveTo>
                  <a:cubicBezTo>
                    <a:pt x="1" y="0"/>
                    <a:pt x="1" y="429"/>
                    <a:pt x="296" y="429"/>
                  </a:cubicBezTo>
                  <a:lnTo>
                    <a:pt x="735" y="429"/>
                  </a:lnTo>
                  <a:cubicBezTo>
                    <a:pt x="1021" y="429"/>
                    <a:pt x="1021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8;p45"/>
            <p:cNvSpPr/>
            <p:nvPr/>
          </p:nvSpPr>
          <p:spPr>
            <a:xfrm>
              <a:off x="2010411" y="2018593"/>
              <a:ext cx="47635" cy="20063"/>
            </a:xfrm>
            <a:custGeom>
              <a:avLst/>
              <a:gdLst/>
              <a:ahLst/>
              <a:cxnLst/>
              <a:rect l="l" t="t" r="r" b="b"/>
              <a:pathLst>
                <a:path w="1021" h="430" extrusionOk="0">
                  <a:moveTo>
                    <a:pt x="296" y="0"/>
                  </a:moveTo>
                  <a:cubicBezTo>
                    <a:pt x="0" y="0"/>
                    <a:pt x="0" y="429"/>
                    <a:pt x="296" y="429"/>
                  </a:cubicBezTo>
                  <a:lnTo>
                    <a:pt x="725" y="429"/>
                  </a:lnTo>
                  <a:cubicBezTo>
                    <a:pt x="1021" y="429"/>
                    <a:pt x="1021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9;p45"/>
            <p:cNvSpPr/>
            <p:nvPr/>
          </p:nvSpPr>
          <p:spPr>
            <a:xfrm>
              <a:off x="1789644" y="2405794"/>
              <a:ext cx="101941" cy="61028"/>
            </a:xfrm>
            <a:custGeom>
              <a:avLst/>
              <a:gdLst/>
              <a:ahLst/>
              <a:cxnLst/>
              <a:rect l="l" t="t" r="r" b="b"/>
              <a:pathLst>
                <a:path w="2185" h="1308" extrusionOk="0">
                  <a:moveTo>
                    <a:pt x="22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1088"/>
                  </a:lnTo>
                  <a:cubicBezTo>
                    <a:pt x="0" y="1212"/>
                    <a:pt x="96" y="1308"/>
                    <a:pt x="220" y="1308"/>
                  </a:cubicBezTo>
                  <a:lnTo>
                    <a:pt x="1965" y="1308"/>
                  </a:lnTo>
                  <a:cubicBezTo>
                    <a:pt x="2089" y="1308"/>
                    <a:pt x="2185" y="1212"/>
                    <a:pt x="2185" y="1088"/>
                  </a:cubicBezTo>
                  <a:lnTo>
                    <a:pt x="2185" y="211"/>
                  </a:lnTo>
                  <a:cubicBezTo>
                    <a:pt x="2185" y="9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50;p45"/>
            <p:cNvSpPr/>
            <p:nvPr/>
          </p:nvSpPr>
          <p:spPr>
            <a:xfrm>
              <a:off x="1830373" y="2375001"/>
              <a:ext cx="20295" cy="50903"/>
            </a:xfrm>
            <a:custGeom>
              <a:avLst/>
              <a:gdLst/>
              <a:ahLst/>
              <a:cxnLst/>
              <a:rect l="l" t="t" r="r" b="b"/>
              <a:pathLst>
                <a:path w="435" h="1091" extrusionOk="0">
                  <a:moveTo>
                    <a:pt x="216" y="0"/>
                  </a:moveTo>
                  <a:cubicBezTo>
                    <a:pt x="107" y="0"/>
                    <a:pt x="0" y="74"/>
                    <a:pt x="5" y="222"/>
                  </a:cubicBezTo>
                  <a:lnTo>
                    <a:pt x="5" y="871"/>
                  </a:lnTo>
                  <a:cubicBezTo>
                    <a:pt x="5" y="995"/>
                    <a:pt x="100" y="1090"/>
                    <a:pt x="215" y="1090"/>
                  </a:cubicBezTo>
                  <a:cubicBezTo>
                    <a:pt x="339" y="1090"/>
                    <a:pt x="434" y="995"/>
                    <a:pt x="434" y="871"/>
                  </a:cubicBezTo>
                  <a:lnTo>
                    <a:pt x="434" y="222"/>
                  </a:lnTo>
                  <a:cubicBezTo>
                    <a:pt x="434" y="74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51;p45"/>
            <p:cNvSpPr/>
            <p:nvPr/>
          </p:nvSpPr>
          <p:spPr>
            <a:xfrm>
              <a:off x="1901800" y="2049060"/>
              <a:ext cx="20528" cy="30561"/>
            </a:xfrm>
            <a:custGeom>
              <a:avLst/>
              <a:gdLst/>
              <a:ahLst/>
              <a:cxnLst/>
              <a:rect l="l" t="t" r="r" b="b"/>
              <a:pathLst>
                <a:path w="440" h="655" extrusionOk="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3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52;p45"/>
            <p:cNvSpPr/>
            <p:nvPr/>
          </p:nvSpPr>
          <p:spPr>
            <a:xfrm>
              <a:off x="2024174" y="2049060"/>
              <a:ext cx="20108" cy="30561"/>
            </a:xfrm>
            <a:custGeom>
              <a:avLst/>
              <a:gdLst/>
              <a:ahLst/>
              <a:cxnLst/>
              <a:rect l="l" t="t" r="r" b="b"/>
              <a:pathLst>
                <a:path w="431" h="655" extrusionOk="0">
                  <a:moveTo>
                    <a:pt x="215" y="1"/>
                  </a:moveTo>
                  <a:cubicBezTo>
                    <a:pt x="108" y="1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53;p45"/>
            <p:cNvSpPr/>
            <p:nvPr/>
          </p:nvSpPr>
          <p:spPr>
            <a:xfrm>
              <a:off x="1927180" y="2115172"/>
              <a:ext cx="91724" cy="40779"/>
            </a:xfrm>
            <a:custGeom>
              <a:avLst/>
              <a:gdLst/>
              <a:ahLst/>
              <a:cxnLst/>
              <a:rect l="l" t="t" r="r" b="b"/>
              <a:pathLst>
                <a:path w="1966" h="874" extrusionOk="0">
                  <a:moveTo>
                    <a:pt x="229" y="0"/>
                  </a:moveTo>
                  <a:cubicBezTo>
                    <a:pt x="95" y="0"/>
                    <a:pt x="0" y="134"/>
                    <a:pt x="38" y="258"/>
                  </a:cubicBezTo>
                  <a:cubicBezTo>
                    <a:pt x="219" y="668"/>
                    <a:pt x="601" y="873"/>
                    <a:pt x="981" y="873"/>
                  </a:cubicBezTo>
                  <a:cubicBezTo>
                    <a:pt x="1362" y="873"/>
                    <a:pt x="1741" y="668"/>
                    <a:pt x="1918" y="258"/>
                  </a:cubicBezTo>
                  <a:cubicBezTo>
                    <a:pt x="1965" y="134"/>
                    <a:pt x="1870" y="0"/>
                    <a:pt x="1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54;p45"/>
            <p:cNvSpPr/>
            <p:nvPr/>
          </p:nvSpPr>
          <p:spPr>
            <a:xfrm>
              <a:off x="1799861" y="1834721"/>
              <a:ext cx="346320" cy="194142"/>
            </a:xfrm>
            <a:custGeom>
              <a:avLst/>
              <a:gdLst/>
              <a:ahLst/>
              <a:cxnLst/>
              <a:rect l="l" t="t" r="r" b="b"/>
              <a:pathLst>
                <a:path w="7423" h="4161" extrusionOk="0">
                  <a:moveTo>
                    <a:pt x="3711" y="0"/>
                  </a:moveTo>
                  <a:cubicBezTo>
                    <a:pt x="3689" y="0"/>
                    <a:pt x="3667" y="1"/>
                    <a:pt x="3645" y="1"/>
                  </a:cubicBezTo>
                  <a:cubicBezTo>
                    <a:pt x="1622" y="39"/>
                    <a:pt x="1" y="1690"/>
                    <a:pt x="1" y="3712"/>
                  </a:cubicBezTo>
                  <a:lnTo>
                    <a:pt x="1" y="3855"/>
                  </a:lnTo>
                  <a:cubicBezTo>
                    <a:pt x="468" y="3674"/>
                    <a:pt x="1594" y="3216"/>
                    <a:pt x="2452" y="2529"/>
                  </a:cubicBezTo>
                  <a:cubicBezTo>
                    <a:pt x="2568" y="2437"/>
                    <a:pt x="2709" y="2392"/>
                    <a:pt x="2850" y="2392"/>
                  </a:cubicBezTo>
                  <a:cubicBezTo>
                    <a:pt x="2988" y="2392"/>
                    <a:pt x="3127" y="2435"/>
                    <a:pt x="3244" y="2520"/>
                  </a:cubicBezTo>
                  <a:cubicBezTo>
                    <a:pt x="3874" y="2997"/>
                    <a:pt x="5267" y="3846"/>
                    <a:pt x="7423" y="4160"/>
                  </a:cubicBezTo>
                  <a:lnTo>
                    <a:pt x="7423" y="3817"/>
                  </a:lnTo>
                  <a:cubicBezTo>
                    <a:pt x="7423" y="1759"/>
                    <a:pt x="5760" y="0"/>
                    <a:pt x="3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55;p45"/>
            <p:cNvSpPr/>
            <p:nvPr/>
          </p:nvSpPr>
          <p:spPr>
            <a:xfrm>
              <a:off x="1972994" y="2234005"/>
              <a:ext cx="117104" cy="232821"/>
            </a:xfrm>
            <a:custGeom>
              <a:avLst/>
              <a:gdLst/>
              <a:ahLst/>
              <a:cxnLst/>
              <a:rect l="l" t="t" r="r" b="b"/>
              <a:pathLst>
                <a:path w="2510" h="4990" extrusionOk="0">
                  <a:moveTo>
                    <a:pt x="1308" y="0"/>
                  </a:moveTo>
                  <a:lnTo>
                    <a:pt x="1" y="4990"/>
                  </a:lnTo>
                  <a:lnTo>
                    <a:pt x="1088" y="4990"/>
                  </a:lnTo>
                  <a:lnTo>
                    <a:pt x="2300" y="2366"/>
                  </a:lnTo>
                  <a:cubicBezTo>
                    <a:pt x="2367" y="2223"/>
                    <a:pt x="2348" y="2061"/>
                    <a:pt x="2271" y="1937"/>
                  </a:cubicBezTo>
                  <a:lnTo>
                    <a:pt x="1966" y="1489"/>
                  </a:lnTo>
                  <a:lnTo>
                    <a:pt x="2395" y="916"/>
                  </a:lnTo>
                  <a:cubicBezTo>
                    <a:pt x="2510" y="764"/>
                    <a:pt x="2452" y="544"/>
                    <a:pt x="2281" y="458"/>
                  </a:cubicBez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6;p45"/>
            <p:cNvSpPr/>
            <p:nvPr/>
          </p:nvSpPr>
          <p:spPr>
            <a:xfrm>
              <a:off x="1855939" y="2234005"/>
              <a:ext cx="117104" cy="232821"/>
            </a:xfrm>
            <a:custGeom>
              <a:avLst/>
              <a:gdLst/>
              <a:ahLst/>
              <a:cxnLst/>
              <a:rect l="l" t="t" r="r" b="b"/>
              <a:pathLst>
                <a:path w="2510" h="4990" extrusionOk="0">
                  <a:moveTo>
                    <a:pt x="1203" y="0"/>
                  </a:moveTo>
                  <a:lnTo>
                    <a:pt x="230" y="458"/>
                  </a:lnTo>
                  <a:cubicBezTo>
                    <a:pt x="58" y="544"/>
                    <a:pt x="1" y="764"/>
                    <a:pt x="115" y="916"/>
                  </a:cubicBezTo>
                  <a:lnTo>
                    <a:pt x="544" y="1489"/>
                  </a:lnTo>
                  <a:lnTo>
                    <a:pt x="239" y="1937"/>
                  </a:lnTo>
                  <a:cubicBezTo>
                    <a:pt x="153" y="2071"/>
                    <a:pt x="144" y="2233"/>
                    <a:pt x="211" y="2366"/>
                  </a:cubicBezTo>
                  <a:lnTo>
                    <a:pt x="1422" y="4990"/>
                  </a:lnTo>
                  <a:lnTo>
                    <a:pt x="2510" y="4990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7;p45"/>
            <p:cNvSpPr/>
            <p:nvPr/>
          </p:nvSpPr>
          <p:spPr>
            <a:xfrm>
              <a:off x="1915143" y="1834767"/>
              <a:ext cx="231036" cy="165587"/>
            </a:xfrm>
            <a:custGeom>
              <a:avLst/>
              <a:gdLst/>
              <a:ahLst/>
              <a:cxnLst/>
              <a:rect l="l" t="t" r="r" b="b"/>
              <a:pathLst>
                <a:path w="4952" h="3549" extrusionOk="0">
                  <a:moveTo>
                    <a:pt x="1248" y="1"/>
                  </a:moveTo>
                  <a:cubicBezTo>
                    <a:pt x="837" y="1"/>
                    <a:pt x="417" y="71"/>
                    <a:pt x="0" y="220"/>
                  </a:cubicBezTo>
                  <a:cubicBezTo>
                    <a:pt x="859" y="1336"/>
                    <a:pt x="2509" y="2986"/>
                    <a:pt x="4952" y="3549"/>
                  </a:cubicBezTo>
                  <a:cubicBezTo>
                    <a:pt x="4858" y="1501"/>
                    <a:pt x="3156" y="1"/>
                    <a:pt x="1248" y="1"/>
                  </a:cubicBezTo>
                  <a:close/>
                </a:path>
              </a:pathLst>
            </a:custGeom>
            <a:solidFill>
              <a:srgbClr val="999999">
                <a:alpha val="5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58;p45"/>
            <p:cNvSpPr/>
            <p:nvPr/>
          </p:nvSpPr>
          <p:spPr>
            <a:xfrm>
              <a:off x="1789644" y="2436074"/>
              <a:ext cx="101941" cy="30747"/>
            </a:xfrm>
            <a:custGeom>
              <a:avLst/>
              <a:gdLst/>
              <a:ahLst/>
              <a:cxnLst/>
              <a:rect l="l" t="t" r="r" b="b"/>
              <a:pathLst>
                <a:path w="2185" h="659" extrusionOk="0">
                  <a:moveTo>
                    <a:pt x="0" y="0"/>
                  </a:moveTo>
                  <a:lnTo>
                    <a:pt x="0" y="439"/>
                  </a:lnTo>
                  <a:cubicBezTo>
                    <a:pt x="0" y="563"/>
                    <a:pt x="96" y="659"/>
                    <a:pt x="220" y="659"/>
                  </a:cubicBezTo>
                  <a:lnTo>
                    <a:pt x="1965" y="659"/>
                  </a:lnTo>
                  <a:cubicBezTo>
                    <a:pt x="2089" y="659"/>
                    <a:pt x="2185" y="563"/>
                    <a:pt x="2185" y="439"/>
                  </a:cubicBezTo>
                  <a:lnTo>
                    <a:pt x="2185" y="0"/>
                  </a:lnTo>
                  <a:cubicBezTo>
                    <a:pt x="2185" y="125"/>
                    <a:pt x="2089" y="220"/>
                    <a:pt x="1965" y="220"/>
                  </a:cubicBezTo>
                  <a:lnTo>
                    <a:pt x="220" y="220"/>
                  </a:lnTo>
                  <a:cubicBezTo>
                    <a:pt x="96" y="220"/>
                    <a:pt x="0" y="125"/>
                    <a:pt x="0" y="0"/>
                  </a:cubicBezTo>
                  <a:close/>
                </a:path>
              </a:pathLst>
            </a:custGeom>
            <a:solidFill>
              <a:srgbClr val="999999">
                <a:alpha val="5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90295" y="379154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3D7E81"/>
                </a:solidFill>
                <a:latin typeface="Sniglet" panose="020B0604020202020204" charset="0"/>
              </a:rPr>
              <a:t>SUBMITTED BY:</a:t>
            </a:r>
            <a:endParaRPr lang="en-US" sz="2000" b="1" dirty="0">
              <a:solidFill>
                <a:srgbClr val="3D7E81"/>
              </a:solidFill>
              <a:latin typeface="Sniglet" panose="020B060402020202020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107747" y="3196680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3D7E81"/>
                </a:solidFill>
                <a:latin typeface="Sniglet" panose="020B0604020202020204" charset="0"/>
              </a:rPr>
              <a:t>SUBMITTED TO :</a:t>
            </a:r>
            <a:endParaRPr lang="en-US" sz="2000" b="1" dirty="0">
              <a:solidFill>
                <a:srgbClr val="3D7E81"/>
              </a:solidFill>
              <a:latin typeface="Sniglet" panose="020B060402020202020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472341" y="3600347"/>
            <a:ext cx="3230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Sadia </a:t>
            </a:r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Anjum</a:t>
            </a:r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aheim" panose="020B0604020202020204" charset="0"/>
              </a:rPr>
              <a:t>Elora</a:t>
            </a:r>
            <a:endParaRPr lang="en-US" dirty="0" smtClean="0">
              <a:solidFill>
                <a:schemeClr val="tx1"/>
              </a:solidFill>
              <a:latin typeface="Anaheim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Lecturer , Department of CSE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naheim" panose="020B0604020202020204" charset="0"/>
              </a:rPr>
              <a:t>Daffodil International University 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grpSp>
        <p:nvGrpSpPr>
          <p:cNvPr id="233" name="Google Shape;3080;p45"/>
          <p:cNvGrpSpPr/>
          <p:nvPr/>
        </p:nvGrpSpPr>
        <p:grpSpPr>
          <a:xfrm>
            <a:off x="3510284" y="997933"/>
            <a:ext cx="498208" cy="636744"/>
            <a:chOff x="4354595" y="1847718"/>
            <a:chExt cx="469117" cy="606106"/>
          </a:xfrm>
        </p:grpSpPr>
        <p:sp>
          <p:nvSpPr>
            <p:cNvPr id="234" name="Google Shape;3081;p45"/>
            <p:cNvSpPr/>
            <p:nvPr/>
          </p:nvSpPr>
          <p:spPr>
            <a:xfrm>
              <a:off x="4354595" y="2251924"/>
              <a:ext cx="469117" cy="201498"/>
            </a:xfrm>
            <a:custGeom>
              <a:avLst/>
              <a:gdLst/>
              <a:ahLst/>
              <a:cxnLst/>
              <a:rect l="l" t="t" r="r" b="b"/>
              <a:pathLst>
                <a:path w="10486" h="4504" extrusionOk="0">
                  <a:moveTo>
                    <a:pt x="3244" y="1"/>
                  </a:moveTo>
                  <a:lnTo>
                    <a:pt x="936" y="678"/>
                  </a:lnTo>
                  <a:cubicBezTo>
                    <a:pt x="382" y="840"/>
                    <a:pt x="1" y="1355"/>
                    <a:pt x="1" y="1937"/>
                  </a:cubicBezTo>
                  <a:lnTo>
                    <a:pt x="1" y="3845"/>
                  </a:lnTo>
                  <a:cubicBezTo>
                    <a:pt x="1" y="4208"/>
                    <a:pt x="296" y="4503"/>
                    <a:pt x="659" y="4503"/>
                  </a:cubicBezTo>
                  <a:lnTo>
                    <a:pt x="9827" y="4503"/>
                  </a:lnTo>
                  <a:cubicBezTo>
                    <a:pt x="10189" y="4503"/>
                    <a:pt x="10485" y="4208"/>
                    <a:pt x="10485" y="3845"/>
                  </a:cubicBezTo>
                  <a:lnTo>
                    <a:pt x="10485" y="1937"/>
                  </a:lnTo>
                  <a:cubicBezTo>
                    <a:pt x="10485" y="1355"/>
                    <a:pt x="10103" y="840"/>
                    <a:pt x="9541" y="678"/>
                  </a:cubicBezTo>
                  <a:lnTo>
                    <a:pt x="7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82;p45"/>
            <p:cNvSpPr/>
            <p:nvPr/>
          </p:nvSpPr>
          <p:spPr>
            <a:xfrm>
              <a:off x="4520618" y="2257919"/>
              <a:ext cx="137076" cy="195503"/>
            </a:xfrm>
            <a:custGeom>
              <a:avLst/>
              <a:gdLst/>
              <a:ahLst/>
              <a:cxnLst/>
              <a:rect l="l" t="t" r="r" b="b"/>
              <a:pathLst>
                <a:path w="3064" h="4370" extrusionOk="0">
                  <a:moveTo>
                    <a:pt x="1" y="0"/>
                  </a:moveTo>
                  <a:lnTo>
                    <a:pt x="440" y="4369"/>
                  </a:lnTo>
                  <a:lnTo>
                    <a:pt x="2624" y="4369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83;p45"/>
            <p:cNvSpPr/>
            <p:nvPr/>
          </p:nvSpPr>
          <p:spPr>
            <a:xfrm>
              <a:off x="4520618" y="2258322"/>
              <a:ext cx="137076" cy="58517"/>
            </a:xfrm>
            <a:custGeom>
              <a:avLst/>
              <a:gdLst/>
              <a:ahLst/>
              <a:cxnLst/>
              <a:rect l="l" t="t" r="r" b="b"/>
              <a:pathLst>
                <a:path w="3064" h="1308" extrusionOk="0">
                  <a:moveTo>
                    <a:pt x="1" y="1"/>
                  </a:moveTo>
                  <a:lnTo>
                    <a:pt x="67" y="649"/>
                  </a:lnTo>
                  <a:cubicBezTo>
                    <a:pt x="459" y="1088"/>
                    <a:pt x="995" y="1308"/>
                    <a:pt x="1532" y="1308"/>
                  </a:cubicBezTo>
                  <a:cubicBezTo>
                    <a:pt x="2068" y="1308"/>
                    <a:pt x="2605" y="1088"/>
                    <a:pt x="2996" y="649"/>
                  </a:cubicBezTo>
                  <a:lnTo>
                    <a:pt x="3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84;p45"/>
            <p:cNvSpPr/>
            <p:nvPr/>
          </p:nvSpPr>
          <p:spPr>
            <a:xfrm>
              <a:off x="4520618" y="2160614"/>
              <a:ext cx="137076" cy="136584"/>
            </a:xfrm>
            <a:custGeom>
              <a:avLst/>
              <a:gdLst/>
              <a:ahLst/>
              <a:cxnLst/>
              <a:rect l="l" t="t" r="r" b="b"/>
              <a:pathLst>
                <a:path w="3064" h="3053" extrusionOk="0">
                  <a:moveTo>
                    <a:pt x="1" y="0"/>
                  </a:moveTo>
                  <a:lnTo>
                    <a:pt x="1" y="1526"/>
                  </a:lnTo>
                  <a:cubicBezTo>
                    <a:pt x="1" y="2366"/>
                    <a:pt x="688" y="3053"/>
                    <a:pt x="1527" y="3053"/>
                  </a:cubicBezTo>
                  <a:cubicBezTo>
                    <a:pt x="2376" y="3053"/>
                    <a:pt x="3053" y="2375"/>
                    <a:pt x="3063" y="152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85;p45"/>
            <p:cNvSpPr/>
            <p:nvPr/>
          </p:nvSpPr>
          <p:spPr>
            <a:xfrm>
              <a:off x="4520618" y="2160614"/>
              <a:ext cx="137076" cy="58293"/>
            </a:xfrm>
            <a:custGeom>
              <a:avLst/>
              <a:gdLst/>
              <a:ahLst/>
              <a:cxnLst/>
              <a:rect l="l" t="t" r="r" b="b"/>
              <a:pathLst>
                <a:path w="3064" h="1303" extrusionOk="0">
                  <a:moveTo>
                    <a:pt x="1" y="0"/>
                  </a:moveTo>
                  <a:lnTo>
                    <a:pt x="1" y="916"/>
                  </a:lnTo>
                  <a:cubicBezTo>
                    <a:pt x="478" y="1173"/>
                    <a:pt x="1002" y="1302"/>
                    <a:pt x="1528" y="1302"/>
                  </a:cubicBezTo>
                  <a:cubicBezTo>
                    <a:pt x="2054" y="1302"/>
                    <a:pt x="2581" y="1173"/>
                    <a:pt x="3063" y="91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86;p45"/>
            <p:cNvSpPr/>
            <p:nvPr/>
          </p:nvSpPr>
          <p:spPr>
            <a:xfrm>
              <a:off x="4424610" y="1935672"/>
              <a:ext cx="328642" cy="263817"/>
            </a:xfrm>
            <a:custGeom>
              <a:avLst/>
              <a:gdLst/>
              <a:ahLst/>
              <a:cxnLst/>
              <a:rect l="l" t="t" r="r" b="b"/>
              <a:pathLst>
                <a:path w="7346" h="5897" extrusionOk="0">
                  <a:moveTo>
                    <a:pt x="830" y="0"/>
                  </a:moveTo>
                  <a:lnTo>
                    <a:pt x="830" y="2185"/>
                  </a:lnTo>
                  <a:lnTo>
                    <a:pt x="725" y="2185"/>
                  </a:lnTo>
                  <a:cubicBezTo>
                    <a:pt x="0" y="2185"/>
                    <a:pt x="0" y="3273"/>
                    <a:pt x="725" y="3273"/>
                  </a:cubicBezTo>
                  <a:lnTo>
                    <a:pt x="840" y="3273"/>
                  </a:lnTo>
                  <a:cubicBezTo>
                    <a:pt x="954" y="4751"/>
                    <a:pt x="2194" y="5896"/>
                    <a:pt x="3673" y="5896"/>
                  </a:cubicBezTo>
                  <a:cubicBezTo>
                    <a:pt x="5152" y="5896"/>
                    <a:pt x="6392" y="4751"/>
                    <a:pt x="6497" y="3273"/>
                  </a:cubicBezTo>
                  <a:lnTo>
                    <a:pt x="6621" y="3273"/>
                  </a:lnTo>
                  <a:cubicBezTo>
                    <a:pt x="7346" y="3273"/>
                    <a:pt x="7346" y="2185"/>
                    <a:pt x="6621" y="2185"/>
                  </a:cubicBezTo>
                  <a:lnTo>
                    <a:pt x="6516" y="2185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87;p45"/>
            <p:cNvSpPr/>
            <p:nvPr/>
          </p:nvSpPr>
          <p:spPr>
            <a:xfrm>
              <a:off x="4520618" y="2034140"/>
              <a:ext cx="19685" cy="29616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57"/>
                    <a:pt x="96" y="661"/>
                    <a:pt x="220" y="661"/>
                  </a:cubicBezTo>
                  <a:cubicBezTo>
                    <a:pt x="335" y="661"/>
                    <a:pt x="440" y="557"/>
                    <a:pt x="440" y="442"/>
                  </a:cubicBezTo>
                  <a:lnTo>
                    <a:pt x="440" y="223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8;p45"/>
            <p:cNvSpPr/>
            <p:nvPr/>
          </p:nvSpPr>
          <p:spPr>
            <a:xfrm>
              <a:off x="4638012" y="2034140"/>
              <a:ext cx="19685" cy="29616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57"/>
                    <a:pt x="96" y="661"/>
                    <a:pt x="220" y="661"/>
                  </a:cubicBezTo>
                  <a:cubicBezTo>
                    <a:pt x="334" y="661"/>
                    <a:pt x="429" y="557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89;p45"/>
            <p:cNvSpPr/>
            <p:nvPr/>
          </p:nvSpPr>
          <p:spPr>
            <a:xfrm>
              <a:off x="4507823" y="2003942"/>
              <a:ext cx="45274" cy="19685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1"/>
                  </a:moveTo>
                  <a:cubicBezTo>
                    <a:pt x="0" y="1"/>
                    <a:pt x="0" y="440"/>
                    <a:pt x="287" y="440"/>
                  </a:cubicBezTo>
                  <a:lnTo>
                    <a:pt x="726" y="440"/>
                  </a:lnTo>
                  <a:cubicBezTo>
                    <a:pt x="1012" y="440"/>
                    <a:pt x="1012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90;p45"/>
            <p:cNvSpPr/>
            <p:nvPr/>
          </p:nvSpPr>
          <p:spPr>
            <a:xfrm>
              <a:off x="4624769" y="2003942"/>
              <a:ext cx="45722" cy="19685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735" y="440"/>
                  </a:lnTo>
                  <a:cubicBezTo>
                    <a:pt x="1021" y="440"/>
                    <a:pt x="1021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91;p45"/>
            <p:cNvSpPr/>
            <p:nvPr/>
          </p:nvSpPr>
          <p:spPr>
            <a:xfrm>
              <a:off x="4429308" y="1935672"/>
              <a:ext cx="264622" cy="263772"/>
            </a:xfrm>
            <a:custGeom>
              <a:avLst/>
              <a:gdLst/>
              <a:ahLst/>
              <a:cxnLst/>
              <a:rect l="l" t="t" r="r" b="b"/>
              <a:pathLst>
                <a:path w="5915" h="5896" extrusionOk="0">
                  <a:moveTo>
                    <a:pt x="735" y="0"/>
                  </a:moveTo>
                  <a:lnTo>
                    <a:pt x="735" y="2185"/>
                  </a:lnTo>
                  <a:lnTo>
                    <a:pt x="639" y="2185"/>
                  </a:lnTo>
                  <a:cubicBezTo>
                    <a:pt x="632" y="2185"/>
                    <a:pt x="625" y="2185"/>
                    <a:pt x="619" y="2185"/>
                  </a:cubicBezTo>
                  <a:cubicBezTo>
                    <a:pt x="379" y="2185"/>
                    <a:pt x="170" y="2345"/>
                    <a:pt x="96" y="2586"/>
                  </a:cubicBezTo>
                  <a:cubicBezTo>
                    <a:pt x="0" y="2929"/>
                    <a:pt x="258" y="3273"/>
                    <a:pt x="620" y="3273"/>
                  </a:cubicBezTo>
                  <a:lnTo>
                    <a:pt x="744" y="3273"/>
                  </a:lnTo>
                  <a:cubicBezTo>
                    <a:pt x="848" y="4776"/>
                    <a:pt x="2093" y="5895"/>
                    <a:pt x="3546" y="5895"/>
                  </a:cubicBezTo>
                  <a:cubicBezTo>
                    <a:pt x="3698" y="5895"/>
                    <a:pt x="3852" y="5883"/>
                    <a:pt x="4007" y="5858"/>
                  </a:cubicBezTo>
                  <a:cubicBezTo>
                    <a:pt x="2624" y="5648"/>
                    <a:pt x="1603" y="4456"/>
                    <a:pt x="1603" y="3063"/>
                  </a:cubicBezTo>
                  <a:lnTo>
                    <a:pt x="1603" y="1727"/>
                  </a:lnTo>
                  <a:cubicBezTo>
                    <a:pt x="1603" y="1234"/>
                    <a:pt x="1996" y="838"/>
                    <a:pt x="2481" y="838"/>
                  </a:cubicBezTo>
                  <a:cubicBezTo>
                    <a:pt x="2503" y="838"/>
                    <a:pt x="2525" y="838"/>
                    <a:pt x="2547" y="840"/>
                  </a:cubicBezTo>
                  <a:cubicBezTo>
                    <a:pt x="2690" y="850"/>
                    <a:pt x="2843" y="859"/>
                    <a:pt x="2996" y="859"/>
                  </a:cubicBezTo>
                  <a:cubicBezTo>
                    <a:pt x="3711" y="850"/>
                    <a:pt x="4417" y="745"/>
                    <a:pt x="5104" y="563"/>
                  </a:cubicBezTo>
                  <a:cubicBezTo>
                    <a:pt x="5428" y="468"/>
                    <a:pt x="5715" y="277"/>
                    <a:pt x="5915" y="0"/>
                  </a:cubicBez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92;p45"/>
            <p:cNvSpPr/>
            <p:nvPr/>
          </p:nvSpPr>
          <p:spPr>
            <a:xfrm>
              <a:off x="4442505" y="1896348"/>
              <a:ext cx="68359" cy="141818"/>
            </a:xfrm>
            <a:custGeom>
              <a:avLst/>
              <a:gdLst/>
              <a:ahLst/>
              <a:cxnLst/>
              <a:rect l="l" t="t" r="r" b="b"/>
              <a:pathLst>
                <a:path w="1528" h="3170" extrusionOk="0">
                  <a:moveTo>
                    <a:pt x="1444" y="1"/>
                  </a:moveTo>
                  <a:cubicBezTo>
                    <a:pt x="648" y="1"/>
                    <a:pt x="1" y="609"/>
                    <a:pt x="1" y="1318"/>
                  </a:cubicBezTo>
                  <a:lnTo>
                    <a:pt x="1" y="3169"/>
                  </a:lnTo>
                  <a:lnTo>
                    <a:pt x="487" y="3112"/>
                  </a:lnTo>
                  <a:cubicBezTo>
                    <a:pt x="707" y="3083"/>
                    <a:pt x="869" y="2902"/>
                    <a:pt x="869" y="2673"/>
                  </a:cubicBezTo>
                  <a:lnTo>
                    <a:pt x="869" y="2406"/>
                  </a:lnTo>
                  <a:cubicBezTo>
                    <a:pt x="869" y="1538"/>
                    <a:pt x="1527" y="879"/>
                    <a:pt x="1527" y="879"/>
                  </a:cubicBezTo>
                  <a:lnTo>
                    <a:pt x="1499" y="2"/>
                  </a:lnTo>
                  <a:cubicBezTo>
                    <a:pt x="1480" y="1"/>
                    <a:pt x="1462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93;p45"/>
            <p:cNvSpPr/>
            <p:nvPr/>
          </p:nvSpPr>
          <p:spPr>
            <a:xfrm>
              <a:off x="4588934" y="2219042"/>
              <a:ext cx="124639" cy="234782"/>
            </a:xfrm>
            <a:custGeom>
              <a:avLst/>
              <a:gdLst/>
              <a:ahLst/>
              <a:cxnLst/>
              <a:rect l="l" t="t" r="r" b="b"/>
              <a:pathLst>
                <a:path w="2786" h="5248" extrusionOk="0">
                  <a:moveTo>
                    <a:pt x="1536" y="1"/>
                  </a:moveTo>
                  <a:lnTo>
                    <a:pt x="0" y="5248"/>
                  </a:lnTo>
                  <a:lnTo>
                    <a:pt x="1317" y="5248"/>
                  </a:lnTo>
                  <a:lnTo>
                    <a:pt x="2700" y="2462"/>
                  </a:lnTo>
                  <a:cubicBezTo>
                    <a:pt x="2786" y="2300"/>
                    <a:pt x="2757" y="2090"/>
                    <a:pt x="2624" y="1966"/>
                  </a:cubicBezTo>
                  <a:lnTo>
                    <a:pt x="2185" y="1527"/>
                  </a:lnTo>
                  <a:lnTo>
                    <a:pt x="2652" y="907"/>
                  </a:lnTo>
                  <a:cubicBezTo>
                    <a:pt x="2748" y="774"/>
                    <a:pt x="2709" y="583"/>
                    <a:pt x="2557" y="516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94;p45"/>
            <p:cNvSpPr/>
            <p:nvPr/>
          </p:nvSpPr>
          <p:spPr>
            <a:xfrm>
              <a:off x="4667449" y="1867313"/>
              <a:ext cx="68314" cy="170853"/>
            </a:xfrm>
            <a:custGeom>
              <a:avLst/>
              <a:gdLst/>
              <a:ahLst/>
              <a:cxnLst/>
              <a:rect l="l" t="t" r="r" b="b"/>
              <a:pathLst>
                <a:path w="1527" h="3819" extrusionOk="0">
                  <a:moveTo>
                    <a:pt x="91" y="0"/>
                  </a:moveTo>
                  <a:cubicBezTo>
                    <a:pt x="68" y="0"/>
                    <a:pt x="44" y="1"/>
                    <a:pt x="20" y="2"/>
                  </a:cubicBezTo>
                  <a:lnTo>
                    <a:pt x="0" y="1528"/>
                  </a:lnTo>
                  <a:cubicBezTo>
                    <a:pt x="0" y="1528"/>
                    <a:pt x="649" y="2187"/>
                    <a:pt x="649" y="3055"/>
                  </a:cubicBezTo>
                  <a:lnTo>
                    <a:pt x="649" y="3322"/>
                  </a:lnTo>
                  <a:cubicBezTo>
                    <a:pt x="649" y="3541"/>
                    <a:pt x="811" y="3732"/>
                    <a:pt x="1031" y="3761"/>
                  </a:cubicBezTo>
                  <a:lnTo>
                    <a:pt x="1527" y="3818"/>
                  </a:lnTo>
                  <a:lnTo>
                    <a:pt x="1527" y="1309"/>
                  </a:lnTo>
                  <a:cubicBezTo>
                    <a:pt x="1527" y="605"/>
                    <a:pt x="880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95;p45"/>
            <p:cNvSpPr/>
            <p:nvPr/>
          </p:nvSpPr>
          <p:spPr>
            <a:xfrm>
              <a:off x="4545851" y="2101560"/>
              <a:ext cx="86567" cy="29661"/>
            </a:xfrm>
            <a:custGeom>
              <a:avLst/>
              <a:gdLst/>
              <a:ahLst/>
              <a:cxnLst/>
              <a:rect l="l" t="t" r="r" b="b"/>
              <a:pathLst>
                <a:path w="1935" h="663" extrusionOk="0">
                  <a:moveTo>
                    <a:pt x="312" y="1"/>
                  </a:moveTo>
                  <a:cubicBezTo>
                    <a:pt x="143" y="1"/>
                    <a:pt x="1" y="222"/>
                    <a:pt x="162" y="376"/>
                  </a:cubicBezTo>
                  <a:cubicBezTo>
                    <a:pt x="372" y="558"/>
                    <a:pt x="643" y="662"/>
                    <a:pt x="926" y="662"/>
                  </a:cubicBezTo>
                  <a:cubicBezTo>
                    <a:pt x="938" y="662"/>
                    <a:pt x="951" y="662"/>
                    <a:pt x="963" y="662"/>
                  </a:cubicBezTo>
                  <a:cubicBezTo>
                    <a:pt x="975" y="662"/>
                    <a:pt x="988" y="662"/>
                    <a:pt x="1000" y="662"/>
                  </a:cubicBezTo>
                  <a:cubicBezTo>
                    <a:pt x="1283" y="662"/>
                    <a:pt x="1564" y="558"/>
                    <a:pt x="1774" y="376"/>
                  </a:cubicBezTo>
                  <a:cubicBezTo>
                    <a:pt x="1935" y="222"/>
                    <a:pt x="1793" y="1"/>
                    <a:pt x="1623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16" y="170"/>
                    <a:pt x="1140" y="221"/>
                    <a:pt x="964" y="221"/>
                  </a:cubicBezTo>
                  <a:cubicBezTo>
                    <a:pt x="789" y="221"/>
                    <a:pt x="615" y="170"/>
                    <a:pt x="467" y="70"/>
                  </a:cubicBezTo>
                  <a:cubicBezTo>
                    <a:pt x="418" y="21"/>
                    <a:pt x="36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6;p45"/>
            <p:cNvSpPr/>
            <p:nvPr/>
          </p:nvSpPr>
          <p:spPr>
            <a:xfrm>
              <a:off x="4464293" y="2219042"/>
              <a:ext cx="124683" cy="234782"/>
            </a:xfrm>
            <a:custGeom>
              <a:avLst/>
              <a:gdLst/>
              <a:ahLst/>
              <a:cxnLst/>
              <a:rect l="l" t="t" r="r" b="b"/>
              <a:pathLst>
                <a:path w="2787" h="5248" extrusionOk="0">
                  <a:moveTo>
                    <a:pt x="1260" y="1"/>
                  </a:moveTo>
                  <a:lnTo>
                    <a:pt x="239" y="516"/>
                  </a:lnTo>
                  <a:cubicBezTo>
                    <a:pt x="86" y="583"/>
                    <a:pt x="39" y="774"/>
                    <a:pt x="144" y="907"/>
                  </a:cubicBezTo>
                  <a:lnTo>
                    <a:pt x="601" y="1527"/>
                  </a:lnTo>
                  <a:lnTo>
                    <a:pt x="172" y="1966"/>
                  </a:lnTo>
                  <a:cubicBezTo>
                    <a:pt x="39" y="2100"/>
                    <a:pt x="0" y="2300"/>
                    <a:pt x="86" y="2472"/>
                  </a:cubicBezTo>
                  <a:lnTo>
                    <a:pt x="1479" y="5248"/>
                  </a:lnTo>
                  <a:lnTo>
                    <a:pt x="2786" y="524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97;p45"/>
            <p:cNvSpPr/>
            <p:nvPr/>
          </p:nvSpPr>
          <p:spPr>
            <a:xfrm>
              <a:off x="4441655" y="1847718"/>
              <a:ext cx="248025" cy="106923"/>
            </a:xfrm>
            <a:custGeom>
              <a:avLst/>
              <a:gdLst/>
              <a:ahLst/>
              <a:cxnLst/>
              <a:rect l="l" t="t" r="r" b="b"/>
              <a:pathLst>
                <a:path w="5544" h="2390" extrusionOk="0">
                  <a:moveTo>
                    <a:pt x="3780" y="1"/>
                  </a:moveTo>
                  <a:cubicBezTo>
                    <a:pt x="3761" y="1"/>
                    <a:pt x="3741" y="1"/>
                    <a:pt x="3721" y="1"/>
                  </a:cubicBezTo>
                  <a:cubicBezTo>
                    <a:pt x="1899" y="1"/>
                    <a:pt x="1546" y="555"/>
                    <a:pt x="144" y="1003"/>
                  </a:cubicBezTo>
                  <a:cubicBezTo>
                    <a:pt x="39" y="1032"/>
                    <a:pt x="1" y="1146"/>
                    <a:pt x="58" y="1232"/>
                  </a:cubicBezTo>
                  <a:cubicBezTo>
                    <a:pt x="289" y="1593"/>
                    <a:pt x="989" y="2390"/>
                    <a:pt x="2711" y="2390"/>
                  </a:cubicBezTo>
                  <a:cubicBezTo>
                    <a:pt x="3266" y="2390"/>
                    <a:pt x="3928" y="2307"/>
                    <a:pt x="4714" y="2100"/>
                  </a:cubicBezTo>
                  <a:cubicBezTo>
                    <a:pt x="5086" y="2005"/>
                    <a:pt x="5381" y="1699"/>
                    <a:pt x="5458" y="1318"/>
                  </a:cubicBezTo>
                  <a:cubicBezTo>
                    <a:pt x="5544" y="879"/>
                    <a:pt x="5276" y="440"/>
                    <a:pt x="4866" y="240"/>
                  </a:cubicBezTo>
                  <a:cubicBezTo>
                    <a:pt x="4522" y="86"/>
                    <a:pt x="4152" y="1"/>
                    <a:pt x="3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98;p45"/>
            <p:cNvSpPr/>
            <p:nvPr/>
          </p:nvSpPr>
          <p:spPr>
            <a:xfrm>
              <a:off x="4403270" y="2394906"/>
              <a:ext cx="97751" cy="58517"/>
            </a:xfrm>
            <a:custGeom>
              <a:avLst/>
              <a:gdLst/>
              <a:ahLst/>
              <a:cxnLst/>
              <a:rect l="l" t="t" r="r" b="b"/>
              <a:pathLst>
                <a:path w="2185" h="1308" extrusionOk="0">
                  <a:moveTo>
                    <a:pt x="220" y="0"/>
                  </a:moveTo>
                  <a:cubicBezTo>
                    <a:pt x="105" y="0"/>
                    <a:pt x="0" y="96"/>
                    <a:pt x="0" y="220"/>
                  </a:cubicBezTo>
                  <a:lnTo>
                    <a:pt x="0" y="1098"/>
                  </a:lnTo>
                  <a:cubicBezTo>
                    <a:pt x="0" y="1212"/>
                    <a:pt x="105" y="1307"/>
                    <a:pt x="220" y="1307"/>
                  </a:cubicBezTo>
                  <a:lnTo>
                    <a:pt x="1965" y="1307"/>
                  </a:lnTo>
                  <a:cubicBezTo>
                    <a:pt x="2089" y="1307"/>
                    <a:pt x="2185" y="1212"/>
                    <a:pt x="2185" y="1098"/>
                  </a:cubicBezTo>
                  <a:lnTo>
                    <a:pt x="2185" y="220"/>
                  </a:lnTo>
                  <a:cubicBezTo>
                    <a:pt x="2185" y="96"/>
                    <a:pt x="2089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99;p45"/>
            <p:cNvSpPr/>
            <p:nvPr/>
          </p:nvSpPr>
          <p:spPr>
            <a:xfrm>
              <a:off x="4442505" y="2365648"/>
              <a:ext cx="19685" cy="48943"/>
            </a:xfrm>
            <a:custGeom>
              <a:avLst/>
              <a:gdLst/>
              <a:ahLst/>
              <a:cxnLst/>
              <a:rect l="l" t="t" r="r" b="b"/>
              <a:pathLst>
                <a:path w="440" h="1094" extrusionOk="0">
                  <a:moveTo>
                    <a:pt x="220" y="1"/>
                  </a:moveTo>
                  <a:cubicBezTo>
                    <a:pt x="111" y="1"/>
                    <a:pt x="1" y="72"/>
                    <a:pt x="1" y="216"/>
                  </a:cubicBezTo>
                  <a:lnTo>
                    <a:pt x="1" y="874"/>
                  </a:lnTo>
                  <a:cubicBezTo>
                    <a:pt x="1" y="998"/>
                    <a:pt x="96" y="1093"/>
                    <a:pt x="220" y="1093"/>
                  </a:cubicBezTo>
                  <a:cubicBezTo>
                    <a:pt x="335" y="1093"/>
                    <a:pt x="440" y="998"/>
                    <a:pt x="440" y="874"/>
                  </a:cubicBezTo>
                  <a:lnTo>
                    <a:pt x="440" y="216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00;p45"/>
            <p:cNvSpPr/>
            <p:nvPr/>
          </p:nvSpPr>
          <p:spPr>
            <a:xfrm>
              <a:off x="4403270" y="2424344"/>
              <a:ext cx="97751" cy="29079"/>
            </a:xfrm>
            <a:custGeom>
              <a:avLst/>
              <a:gdLst/>
              <a:ahLst/>
              <a:cxnLst/>
              <a:rect l="l" t="t" r="r" b="b"/>
              <a:pathLst>
                <a:path w="2185" h="650" extrusionOk="0">
                  <a:moveTo>
                    <a:pt x="0" y="1"/>
                  </a:moveTo>
                  <a:lnTo>
                    <a:pt x="0" y="440"/>
                  </a:lnTo>
                  <a:cubicBezTo>
                    <a:pt x="0" y="554"/>
                    <a:pt x="105" y="649"/>
                    <a:pt x="220" y="649"/>
                  </a:cubicBezTo>
                  <a:lnTo>
                    <a:pt x="1965" y="649"/>
                  </a:lnTo>
                  <a:cubicBezTo>
                    <a:pt x="2089" y="649"/>
                    <a:pt x="2185" y="554"/>
                    <a:pt x="2185" y="440"/>
                  </a:cubicBezTo>
                  <a:lnTo>
                    <a:pt x="2185" y="1"/>
                  </a:lnTo>
                  <a:cubicBezTo>
                    <a:pt x="2185" y="115"/>
                    <a:pt x="2089" y="220"/>
                    <a:pt x="1965" y="220"/>
                  </a:cubicBezTo>
                  <a:lnTo>
                    <a:pt x="220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99999">
                <a:alpha val="5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3038;p45"/>
          <p:cNvGrpSpPr/>
          <p:nvPr/>
        </p:nvGrpSpPr>
        <p:grpSpPr>
          <a:xfrm>
            <a:off x="6715467" y="2224782"/>
            <a:ext cx="465425" cy="643796"/>
            <a:chOff x="1738465" y="1834721"/>
            <a:chExt cx="469163" cy="632106"/>
          </a:xfrm>
        </p:grpSpPr>
        <p:sp>
          <p:nvSpPr>
            <p:cNvPr id="255" name="Google Shape;3039;p45"/>
            <p:cNvSpPr/>
            <p:nvPr/>
          </p:nvSpPr>
          <p:spPr>
            <a:xfrm>
              <a:off x="1738465" y="2272730"/>
              <a:ext cx="469163" cy="194095"/>
            </a:xfrm>
            <a:custGeom>
              <a:avLst/>
              <a:gdLst/>
              <a:ahLst/>
              <a:cxnLst/>
              <a:rect l="l" t="t" r="r" b="b"/>
              <a:pathLst>
                <a:path w="10056" h="4160" extrusionOk="0">
                  <a:moveTo>
                    <a:pt x="3129" y="0"/>
                  </a:moveTo>
                  <a:lnTo>
                    <a:pt x="878" y="792"/>
                  </a:lnTo>
                  <a:cubicBezTo>
                    <a:pt x="353" y="983"/>
                    <a:pt x="0" y="1469"/>
                    <a:pt x="0" y="2032"/>
                  </a:cubicBezTo>
                  <a:lnTo>
                    <a:pt x="0" y="3501"/>
                  </a:lnTo>
                  <a:cubicBezTo>
                    <a:pt x="0" y="3864"/>
                    <a:pt x="296" y="4160"/>
                    <a:pt x="658" y="4160"/>
                  </a:cubicBezTo>
                  <a:lnTo>
                    <a:pt x="9407" y="4160"/>
                  </a:lnTo>
                  <a:cubicBezTo>
                    <a:pt x="9759" y="4160"/>
                    <a:pt x="10055" y="3864"/>
                    <a:pt x="10055" y="3501"/>
                  </a:cubicBezTo>
                  <a:lnTo>
                    <a:pt x="10055" y="2032"/>
                  </a:lnTo>
                  <a:cubicBezTo>
                    <a:pt x="10055" y="1469"/>
                    <a:pt x="9702" y="973"/>
                    <a:pt x="9178" y="792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040;p45"/>
            <p:cNvSpPr/>
            <p:nvPr/>
          </p:nvSpPr>
          <p:spPr>
            <a:xfrm>
              <a:off x="1922281" y="2273150"/>
              <a:ext cx="101941" cy="193675"/>
            </a:xfrm>
            <a:custGeom>
              <a:avLst/>
              <a:gdLst/>
              <a:ahLst/>
              <a:cxnLst/>
              <a:rect l="l" t="t" r="r" b="b"/>
              <a:pathLst>
                <a:path w="2185" h="4151" extrusionOk="0">
                  <a:moveTo>
                    <a:pt x="0" y="1"/>
                  </a:moveTo>
                  <a:lnTo>
                    <a:pt x="0" y="4151"/>
                  </a:lnTo>
                  <a:lnTo>
                    <a:pt x="2185" y="4151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041;p45"/>
            <p:cNvSpPr/>
            <p:nvPr/>
          </p:nvSpPr>
          <p:spPr>
            <a:xfrm>
              <a:off x="1922281" y="2273150"/>
              <a:ext cx="101941" cy="61355"/>
            </a:xfrm>
            <a:custGeom>
              <a:avLst/>
              <a:gdLst/>
              <a:ahLst/>
              <a:cxnLst/>
              <a:rect l="l" t="t" r="r" b="b"/>
              <a:pathLst>
                <a:path w="2185" h="1315" extrusionOk="0">
                  <a:moveTo>
                    <a:pt x="0" y="1"/>
                  </a:moveTo>
                  <a:lnTo>
                    <a:pt x="0" y="936"/>
                  </a:lnTo>
                  <a:cubicBezTo>
                    <a:pt x="315" y="1189"/>
                    <a:pt x="701" y="1315"/>
                    <a:pt x="1089" y="1315"/>
                  </a:cubicBezTo>
                  <a:cubicBezTo>
                    <a:pt x="1476" y="1315"/>
                    <a:pt x="1865" y="1189"/>
                    <a:pt x="2185" y="936"/>
                  </a:cubicBez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42;p45"/>
            <p:cNvSpPr/>
            <p:nvPr/>
          </p:nvSpPr>
          <p:spPr>
            <a:xfrm>
              <a:off x="1785632" y="1834767"/>
              <a:ext cx="374780" cy="372140"/>
            </a:xfrm>
            <a:custGeom>
              <a:avLst/>
              <a:gdLst/>
              <a:ahLst/>
              <a:cxnLst/>
              <a:rect l="l" t="t" r="r" b="b"/>
              <a:pathLst>
                <a:path w="8033" h="7976" extrusionOk="0">
                  <a:moveTo>
                    <a:pt x="4017" y="0"/>
                  </a:moveTo>
                  <a:cubicBezTo>
                    <a:pt x="1966" y="0"/>
                    <a:pt x="306" y="1670"/>
                    <a:pt x="306" y="3721"/>
                  </a:cubicBezTo>
                  <a:lnTo>
                    <a:pt x="306" y="5466"/>
                  </a:lnTo>
                  <a:cubicBezTo>
                    <a:pt x="315" y="5924"/>
                    <a:pt x="239" y="6382"/>
                    <a:pt x="86" y="6821"/>
                  </a:cubicBezTo>
                  <a:cubicBezTo>
                    <a:pt x="0" y="7050"/>
                    <a:pt x="124" y="7308"/>
                    <a:pt x="353" y="7384"/>
                  </a:cubicBezTo>
                  <a:cubicBezTo>
                    <a:pt x="1117" y="7651"/>
                    <a:pt x="1908" y="7842"/>
                    <a:pt x="2710" y="7975"/>
                  </a:cubicBezTo>
                  <a:lnTo>
                    <a:pt x="5333" y="7975"/>
                  </a:lnTo>
                  <a:cubicBezTo>
                    <a:pt x="6125" y="7842"/>
                    <a:pt x="6917" y="7651"/>
                    <a:pt x="7680" y="7384"/>
                  </a:cubicBezTo>
                  <a:cubicBezTo>
                    <a:pt x="7919" y="7308"/>
                    <a:pt x="8033" y="7050"/>
                    <a:pt x="7947" y="6821"/>
                  </a:cubicBezTo>
                  <a:cubicBezTo>
                    <a:pt x="7795" y="6392"/>
                    <a:pt x="7718" y="5924"/>
                    <a:pt x="7728" y="5466"/>
                  </a:cubicBezTo>
                  <a:lnTo>
                    <a:pt x="7728" y="3721"/>
                  </a:lnTo>
                  <a:cubicBezTo>
                    <a:pt x="7728" y="1670"/>
                    <a:pt x="6068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43;p45"/>
            <p:cNvSpPr/>
            <p:nvPr/>
          </p:nvSpPr>
          <p:spPr>
            <a:xfrm>
              <a:off x="1912018" y="2181470"/>
              <a:ext cx="122469" cy="132694"/>
            </a:xfrm>
            <a:custGeom>
              <a:avLst/>
              <a:gdLst/>
              <a:ahLst/>
              <a:cxnLst/>
              <a:rect l="l" t="t" r="r" b="b"/>
              <a:pathLst>
                <a:path w="2625" h="2844" extrusionOk="0">
                  <a:moveTo>
                    <a:pt x="1" y="1"/>
                  </a:moveTo>
                  <a:lnTo>
                    <a:pt x="1" y="1527"/>
                  </a:lnTo>
                  <a:cubicBezTo>
                    <a:pt x="1" y="2252"/>
                    <a:pt x="583" y="2844"/>
                    <a:pt x="1308" y="2844"/>
                  </a:cubicBezTo>
                  <a:cubicBezTo>
                    <a:pt x="2033" y="2844"/>
                    <a:pt x="2615" y="2252"/>
                    <a:pt x="2624" y="1527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44;p45"/>
            <p:cNvSpPr/>
            <p:nvPr/>
          </p:nvSpPr>
          <p:spPr>
            <a:xfrm>
              <a:off x="1912018" y="2181470"/>
              <a:ext cx="122469" cy="50997"/>
            </a:xfrm>
            <a:custGeom>
              <a:avLst/>
              <a:gdLst/>
              <a:ahLst/>
              <a:cxnLst/>
              <a:rect l="l" t="t" r="r" b="b"/>
              <a:pathLst>
                <a:path w="2625" h="1093" extrusionOk="0">
                  <a:moveTo>
                    <a:pt x="1" y="1"/>
                  </a:moveTo>
                  <a:lnTo>
                    <a:pt x="1" y="821"/>
                  </a:lnTo>
                  <a:cubicBezTo>
                    <a:pt x="416" y="1002"/>
                    <a:pt x="862" y="1093"/>
                    <a:pt x="1309" y="1093"/>
                  </a:cubicBezTo>
                  <a:cubicBezTo>
                    <a:pt x="1756" y="1093"/>
                    <a:pt x="2204" y="1002"/>
                    <a:pt x="2624" y="821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45;p45"/>
            <p:cNvSpPr/>
            <p:nvPr/>
          </p:nvSpPr>
          <p:spPr>
            <a:xfrm>
              <a:off x="1840357" y="1926867"/>
              <a:ext cx="265327" cy="285357"/>
            </a:xfrm>
            <a:custGeom>
              <a:avLst/>
              <a:gdLst/>
              <a:ahLst/>
              <a:cxnLst/>
              <a:rect l="l" t="t" r="r" b="b"/>
              <a:pathLst>
                <a:path w="5687" h="6116" extrusionOk="0">
                  <a:moveTo>
                    <a:pt x="1" y="1"/>
                  </a:moveTo>
                  <a:lnTo>
                    <a:pt x="1" y="3273"/>
                  </a:lnTo>
                  <a:cubicBezTo>
                    <a:pt x="1" y="4838"/>
                    <a:pt x="1279" y="6116"/>
                    <a:pt x="2844" y="6116"/>
                  </a:cubicBezTo>
                  <a:cubicBezTo>
                    <a:pt x="4408" y="6116"/>
                    <a:pt x="5687" y="4838"/>
                    <a:pt x="5687" y="3273"/>
                  </a:cubicBezTo>
                  <a:lnTo>
                    <a:pt x="5687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46;p45"/>
            <p:cNvSpPr/>
            <p:nvPr/>
          </p:nvSpPr>
          <p:spPr>
            <a:xfrm>
              <a:off x="1839984" y="1926867"/>
              <a:ext cx="265700" cy="285404"/>
            </a:xfrm>
            <a:custGeom>
              <a:avLst/>
              <a:gdLst/>
              <a:ahLst/>
              <a:cxnLst/>
              <a:rect l="l" t="t" r="r" b="b"/>
              <a:pathLst>
                <a:path w="5695" h="6117" extrusionOk="0">
                  <a:moveTo>
                    <a:pt x="9" y="1"/>
                  </a:moveTo>
                  <a:lnTo>
                    <a:pt x="9" y="3273"/>
                  </a:lnTo>
                  <a:cubicBezTo>
                    <a:pt x="0" y="4860"/>
                    <a:pt x="1293" y="6116"/>
                    <a:pt x="2825" y="6116"/>
                  </a:cubicBezTo>
                  <a:cubicBezTo>
                    <a:pt x="2978" y="6116"/>
                    <a:pt x="3134" y="6104"/>
                    <a:pt x="3291" y="6078"/>
                  </a:cubicBezTo>
                  <a:cubicBezTo>
                    <a:pt x="1907" y="5858"/>
                    <a:pt x="886" y="4675"/>
                    <a:pt x="886" y="3273"/>
                  </a:cubicBezTo>
                  <a:lnTo>
                    <a:pt x="886" y="2042"/>
                  </a:lnTo>
                  <a:cubicBezTo>
                    <a:pt x="886" y="1747"/>
                    <a:pt x="1039" y="1460"/>
                    <a:pt x="1297" y="1308"/>
                  </a:cubicBezTo>
                  <a:cubicBezTo>
                    <a:pt x="1487" y="1184"/>
                    <a:pt x="1678" y="1041"/>
                    <a:pt x="1860" y="898"/>
                  </a:cubicBezTo>
                  <a:cubicBezTo>
                    <a:pt x="1898" y="869"/>
                    <a:pt x="1945" y="859"/>
                    <a:pt x="1984" y="859"/>
                  </a:cubicBezTo>
                  <a:cubicBezTo>
                    <a:pt x="2031" y="859"/>
                    <a:pt x="2079" y="869"/>
                    <a:pt x="2117" y="898"/>
                  </a:cubicBezTo>
                  <a:cubicBezTo>
                    <a:pt x="2709" y="1336"/>
                    <a:pt x="3901" y="2071"/>
                    <a:pt x="5695" y="2472"/>
                  </a:cubicBezTo>
                  <a:lnTo>
                    <a:pt x="5695" y="1"/>
                  </a:lnTo>
                  <a:close/>
                </a:path>
              </a:pathLst>
            </a:custGeom>
            <a:solidFill>
              <a:srgbClr val="666666">
                <a:alpha val="23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47;p45"/>
            <p:cNvSpPr/>
            <p:nvPr/>
          </p:nvSpPr>
          <p:spPr>
            <a:xfrm>
              <a:off x="1887991" y="2018593"/>
              <a:ext cx="47681" cy="20063"/>
            </a:xfrm>
            <a:custGeom>
              <a:avLst/>
              <a:gdLst/>
              <a:ahLst/>
              <a:cxnLst/>
              <a:rect l="l" t="t" r="r" b="b"/>
              <a:pathLst>
                <a:path w="1022" h="430" extrusionOk="0">
                  <a:moveTo>
                    <a:pt x="296" y="0"/>
                  </a:moveTo>
                  <a:cubicBezTo>
                    <a:pt x="1" y="0"/>
                    <a:pt x="1" y="429"/>
                    <a:pt x="296" y="429"/>
                  </a:cubicBezTo>
                  <a:lnTo>
                    <a:pt x="735" y="429"/>
                  </a:lnTo>
                  <a:cubicBezTo>
                    <a:pt x="1021" y="429"/>
                    <a:pt x="1021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48;p45"/>
            <p:cNvSpPr/>
            <p:nvPr/>
          </p:nvSpPr>
          <p:spPr>
            <a:xfrm>
              <a:off x="2010411" y="2018593"/>
              <a:ext cx="47635" cy="20063"/>
            </a:xfrm>
            <a:custGeom>
              <a:avLst/>
              <a:gdLst/>
              <a:ahLst/>
              <a:cxnLst/>
              <a:rect l="l" t="t" r="r" b="b"/>
              <a:pathLst>
                <a:path w="1021" h="430" extrusionOk="0">
                  <a:moveTo>
                    <a:pt x="296" y="0"/>
                  </a:moveTo>
                  <a:cubicBezTo>
                    <a:pt x="0" y="0"/>
                    <a:pt x="0" y="429"/>
                    <a:pt x="296" y="429"/>
                  </a:cubicBezTo>
                  <a:lnTo>
                    <a:pt x="725" y="429"/>
                  </a:lnTo>
                  <a:cubicBezTo>
                    <a:pt x="1021" y="429"/>
                    <a:pt x="1021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49;p45"/>
            <p:cNvSpPr/>
            <p:nvPr/>
          </p:nvSpPr>
          <p:spPr>
            <a:xfrm>
              <a:off x="1789644" y="2405794"/>
              <a:ext cx="101941" cy="61028"/>
            </a:xfrm>
            <a:custGeom>
              <a:avLst/>
              <a:gdLst/>
              <a:ahLst/>
              <a:cxnLst/>
              <a:rect l="l" t="t" r="r" b="b"/>
              <a:pathLst>
                <a:path w="2185" h="1308" extrusionOk="0">
                  <a:moveTo>
                    <a:pt x="22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1088"/>
                  </a:lnTo>
                  <a:cubicBezTo>
                    <a:pt x="0" y="1212"/>
                    <a:pt x="96" y="1308"/>
                    <a:pt x="220" y="1308"/>
                  </a:cubicBezTo>
                  <a:lnTo>
                    <a:pt x="1965" y="1308"/>
                  </a:lnTo>
                  <a:cubicBezTo>
                    <a:pt x="2089" y="1308"/>
                    <a:pt x="2185" y="1212"/>
                    <a:pt x="2185" y="1088"/>
                  </a:cubicBezTo>
                  <a:lnTo>
                    <a:pt x="2185" y="211"/>
                  </a:lnTo>
                  <a:cubicBezTo>
                    <a:pt x="2185" y="9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50;p45"/>
            <p:cNvSpPr/>
            <p:nvPr/>
          </p:nvSpPr>
          <p:spPr>
            <a:xfrm>
              <a:off x="1830373" y="2375001"/>
              <a:ext cx="20295" cy="50903"/>
            </a:xfrm>
            <a:custGeom>
              <a:avLst/>
              <a:gdLst/>
              <a:ahLst/>
              <a:cxnLst/>
              <a:rect l="l" t="t" r="r" b="b"/>
              <a:pathLst>
                <a:path w="435" h="1091" extrusionOk="0">
                  <a:moveTo>
                    <a:pt x="216" y="0"/>
                  </a:moveTo>
                  <a:cubicBezTo>
                    <a:pt x="107" y="0"/>
                    <a:pt x="0" y="74"/>
                    <a:pt x="5" y="222"/>
                  </a:cubicBezTo>
                  <a:lnTo>
                    <a:pt x="5" y="871"/>
                  </a:lnTo>
                  <a:cubicBezTo>
                    <a:pt x="5" y="995"/>
                    <a:pt x="100" y="1090"/>
                    <a:pt x="215" y="1090"/>
                  </a:cubicBezTo>
                  <a:cubicBezTo>
                    <a:pt x="339" y="1090"/>
                    <a:pt x="434" y="995"/>
                    <a:pt x="434" y="871"/>
                  </a:cubicBezTo>
                  <a:lnTo>
                    <a:pt x="434" y="222"/>
                  </a:lnTo>
                  <a:cubicBezTo>
                    <a:pt x="434" y="74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51;p45"/>
            <p:cNvSpPr/>
            <p:nvPr/>
          </p:nvSpPr>
          <p:spPr>
            <a:xfrm>
              <a:off x="1901800" y="2049060"/>
              <a:ext cx="20528" cy="30561"/>
            </a:xfrm>
            <a:custGeom>
              <a:avLst/>
              <a:gdLst/>
              <a:ahLst/>
              <a:cxnLst/>
              <a:rect l="l" t="t" r="r" b="b"/>
              <a:pathLst>
                <a:path w="440" h="655" extrusionOk="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3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52;p45"/>
            <p:cNvSpPr/>
            <p:nvPr/>
          </p:nvSpPr>
          <p:spPr>
            <a:xfrm>
              <a:off x="2024174" y="2049060"/>
              <a:ext cx="20108" cy="30561"/>
            </a:xfrm>
            <a:custGeom>
              <a:avLst/>
              <a:gdLst/>
              <a:ahLst/>
              <a:cxnLst/>
              <a:rect l="l" t="t" r="r" b="b"/>
              <a:pathLst>
                <a:path w="431" h="655" extrusionOk="0">
                  <a:moveTo>
                    <a:pt x="215" y="1"/>
                  </a:moveTo>
                  <a:cubicBezTo>
                    <a:pt x="108" y="1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53;p45"/>
            <p:cNvSpPr/>
            <p:nvPr/>
          </p:nvSpPr>
          <p:spPr>
            <a:xfrm>
              <a:off x="1927180" y="2115172"/>
              <a:ext cx="91724" cy="40779"/>
            </a:xfrm>
            <a:custGeom>
              <a:avLst/>
              <a:gdLst/>
              <a:ahLst/>
              <a:cxnLst/>
              <a:rect l="l" t="t" r="r" b="b"/>
              <a:pathLst>
                <a:path w="1966" h="874" extrusionOk="0">
                  <a:moveTo>
                    <a:pt x="229" y="0"/>
                  </a:moveTo>
                  <a:cubicBezTo>
                    <a:pt x="95" y="0"/>
                    <a:pt x="0" y="134"/>
                    <a:pt x="38" y="258"/>
                  </a:cubicBezTo>
                  <a:cubicBezTo>
                    <a:pt x="219" y="668"/>
                    <a:pt x="601" y="873"/>
                    <a:pt x="981" y="873"/>
                  </a:cubicBezTo>
                  <a:cubicBezTo>
                    <a:pt x="1362" y="873"/>
                    <a:pt x="1741" y="668"/>
                    <a:pt x="1918" y="258"/>
                  </a:cubicBezTo>
                  <a:cubicBezTo>
                    <a:pt x="1965" y="134"/>
                    <a:pt x="1870" y="0"/>
                    <a:pt x="1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54;p45"/>
            <p:cNvSpPr/>
            <p:nvPr/>
          </p:nvSpPr>
          <p:spPr>
            <a:xfrm>
              <a:off x="1799861" y="1834721"/>
              <a:ext cx="346320" cy="194142"/>
            </a:xfrm>
            <a:custGeom>
              <a:avLst/>
              <a:gdLst/>
              <a:ahLst/>
              <a:cxnLst/>
              <a:rect l="l" t="t" r="r" b="b"/>
              <a:pathLst>
                <a:path w="7423" h="4161" extrusionOk="0">
                  <a:moveTo>
                    <a:pt x="3711" y="0"/>
                  </a:moveTo>
                  <a:cubicBezTo>
                    <a:pt x="3689" y="0"/>
                    <a:pt x="3667" y="1"/>
                    <a:pt x="3645" y="1"/>
                  </a:cubicBezTo>
                  <a:cubicBezTo>
                    <a:pt x="1622" y="39"/>
                    <a:pt x="1" y="1690"/>
                    <a:pt x="1" y="3712"/>
                  </a:cubicBezTo>
                  <a:lnTo>
                    <a:pt x="1" y="3855"/>
                  </a:lnTo>
                  <a:cubicBezTo>
                    <a:pt x="468" y="3674"/>
                    <a:pt x="1594" y="3216"/>
                    <a:pt x="2452" y="2529"/>
                  </a:cubicBezTo>
                  <a:cubicBezTo>
                    <a:pt x="2568" y="2437"/>
                    <a:pt x="2709" y="2392"/>
                    <a:pt x="2850" y="2392"/>
                  </a:cubicBezTo>
                  <a:cubicBezTo>
                    <a:pt x="2988" y="2392"/>
                    <a:pt x="3127" y="2435"/>
                    <a:pt x="3244" y="2520"/>
                  </a:cubicBezTo>
                  <a:cubicBezTo>
                    <a:pt x="3874" y="2997"/>
                    <a:pt x="5267" y="3846"/>
                    <a:pt x="7423" y="4160"/>
                  </a:cubicBezTo>
                  <a:lnTo>
                    <a:pt x="7423" y="3817"/>
                  </a:lnTo>
                  <a:cubicBezTo>
                    <a:pt x="7423" y="1759"/>
                    <a:pt x="5760" y="0"/>
                    <a:pt x="3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55;p45"/>
            <p:cNvSpPr/>
            <p:nvPr/>
          </p:nvSpPr>
          <p:spPr>
            <a:xfrm>
              <a:off x="1972994" y="2234005"/>
              <a:ext cx="117104" cy="232821"/>
            </a:xfrm>
            <a:custGeom>
              <a:avLst/>
              <a:gdLst/>
              <a:ahLst/>
              <a:cxnLst/>
              <a:rect l="l" t="t" r="r" b="b"/>
              <a:pathLst>
                <a:path w="2510" h="4990" extrusionOk="0">
                  <a:moveTo>
                    <a:pt x="1308" y="0"/>
                  </a:moveTo>
                  <a:lnTo>
                    <a:pt x="1" y="4990"/>
                  </a:lnTo>
                  <a:lnTo>
                    <a:pt x="1088" y="4990"/>
                  </a:lnTo>
                  <a:lnTo>
                    <a:pt x="2300" y="2366"/>
                  </a:lnTo>
                  <a:cubicBezTo>
                    <a:pt x="2367" y="2223"/>
                    <a:pt x="2348" y="2061"/>
                    <a:pt x="2271" y="1937"/>
                  </a:cubicBezTo>
                  <a:lnTo>
                    <a:pt x="1966" y="1489"/>
                  </a:lnTo>
                  <a:lnTo>
                    <a:pt x="2395" y="916"/>
                  </a:lnTo>
                  <a:cubicBezTo>
                    <a:pt x="2510" y="764"/>
                    <a:pt x="2452" y="544"/>
                    <a:pt x="2281" y="458"/>
                  </a:cubicBez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56;p45"/>
            <p:cNvSpPr/>
            <p:nvPr/>
          </p:nvSpPr>
          <p:spPr>
            <a:xfrm>
              <a:off x="1855939" y="2234005"/>
              <a:ext cx="117104" cy="232821"/>
            </a:xfrm>
            <a:custGeom>
              <a:avLst/>
              <a:gdLst/>
              <a:ahLst/>
              <a:cxnLst/>
              <a:rect l="l" t="t" r="r" b="b"/>
              <a:pathLst>
                <a:path w="2510" h="4990" extrusionOk="0">
                  <a:moveTo>
                    <a:pt x="1203" y="0"/>
                  </a:moveTo>
                  <a:lnTo>
                    <a:pt x="230" y="458"/>
                  </a:lnTo>
                  <a:cubicBezTo>
                    <a:pt x="58" y="544"/>
                    <a:pt x="1" y="764"/>
                    <a:pt x="115" y="916"/>
                  </a:cubicBezTo>
                  <a:lnTo>
                    <a:pt x="544" y="1489"/>
                  </a:lnTo>
                  <a:lnTo>
                    <a:pt x="239" y="1937"/>
                  </a:lnTo>
                  <a:cubicBezTo>
                    <a:pt x="153" y="2071"/>
                    <a:pt x="144" y="2233"/>
                    <a:pt x="211" y="2366"/>
                  </a:cubicBezTo>
                  <a:lnTo>
                    <a:pt x="1422" y="4990"/>
                  </a:lnTo>
                  <a:lnTo>
                    <a:pt x="2510" y="4990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57;p45"/>
            <p:cNvSpPr/>
            <p:nvPr/>
          </p:nvSpPr>
          <p:spPr>
            <a:xfrm>
              <a:off x="1915143" y="1834767"/>
              <a:ext cx="231036" cy="165587"/>
            </a:xfrm>
            <a:custGeom>
              <a:avLst/>
              <a:gdLst/>
              <a:ahLst/>
              <a:cxnLst/>
              <a:rect l="l" t="t" r="r" b="b"/>
              <a:pathLst>
                <a:path w="4952" h="3549" extrusionOk="0">
                  <a:moveTo>
                    <a:pt x="1248" y="1"/>
                  </a:moveTo>
                  <a:cubicBezTo>
                    <a:pt x="837" y="1"/>
                    <a:pt x="417" y="71"/>
                    <a:pt x="0" y="220"/>
                  </a:cubicBezTo>
                  <a:cubicBezTo>
                    <a:pt x="859" y="1336"/>
                    <a:pt x="2509" y="2986"/>
                    <a:pt x="4952" y="3549"/>
                  </a:cubicBezTo>
                  <a:cubicBezTo>
                    <a:pt x="4858" y="1501"/>
                    <a:pt x="3156" y="1"/>
                    <a:pt x="1248" y="1"/>
                  </a:cubicBezTo>
                  <a:close/>
                </a:path>
              </a:pathLst>
            </a:custGeom>
            <a:solidFill>
              <a:srgbClr val="999999">
                <a:alpha val="5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58;p45"/>
            <p:cNvSpPr/>
            <p:nvPr/>
          </p:nvSpPr>
          <p:spPr>
            <a:xfrm>
              <a:off x="1789644" y="2436074"/>
              <a:ext cx="101941" cy="30747"/>
            </a:xfrm>
            <a:custGeom>
              <a:avLst/>
              <a:gdLst/>
              <a:ahLst/>
              <a:cxnLst/>
              <a:rect l="l" t="t" r="r" b="b"/>
              <a:pathLst>
                <a:path w="2185" h="659" extrusionOk="0">
                  <a:moveTo>
                    <a:pt x="0" y="0"/>
                  </a:moveTo>
                  <a:lnTo>
                    <a:pt x="0" y="439"/>
                  </a:lnTo>
                  <a:cubicBezTo>
                    <a:pt x="0" y="563"/>
                    <a:pt x="96" y="659"/>
                    <a:pt x="220" y="659"/>
                  </a:cubicBezTo>
                  <a:lnTo>
                    <a:pt x="1965" y="659"/>
                  </a:lnTo>
                  <a:cubicBezTo>
                    <a:pt x="2089" y="659"/>
                    <a:pt x="2185" y="563"/>
                    <a:pt x="2185" y="439"/>
                  </a:cubicBezTo>
                  <a:lnTo>
                    <a:pt x="2185" y="0"/>
                  </a:lnTo>
                  <a:cubicBezTo>
                    <a:pt x="2185" y="125"/>
                    <a:pt x="2089" y="220"/>
                    <a:pt x="1965" y="220"/>
                  </a:cubicBezTo>
                  <a:lnTo>
                    <a:pt x="220" y="220"/>
                  </a:lnTo>
                  <a:cubicBezTo>
                    <a:pt x="96" y="220"/>
                    <a:pt x="0" y="125"/>
                    <a:pt x="0" y="0"/>
                  </a:cubicBezTo>
                  <a:close/>
                </a:path>
              </a:pathLst>
            </a:custGeom>
            <a:solidFill>
              <a:srgbClr val="999999">
                <a:alpha val="5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7741901" y="195445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3D7E81"/>
                </a:solidFill>
                <a:latin typeface="Sniglet" panose="020B0604020202020204" charset="0"/>
              </a:rPr>
              <a:t>Date: 25-11-24</a:t>
            </a:r>
            <a:endParaRPr lang="en-US" sz="1100" dirty="0">
              <a:solidFill>
                <a:srgbClr val="3D7E81"/>
              </a:solidFill>
              <a:latin typeface="Snigle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4"/>
          <p:cNvGrpSpPr/>
          <p:nvPr/>
        </p:nvGrpSpPr>
        <p:grpSpPr>
          <a:xfrm>
            <a:off x="3709186" y="293420"/>
            <a:ext cx="5046607" cy="4064519"/>
            <a:chOff x="3535386" y="539481"/>
            <a:chExt cx="5046607" cy="3247615"/>
          </a:xfrm>
        </p:grpSpPr>
        <p:grpSp>
          <p:nvGrpSpPr>
            <p:cNvPr id="787" name="Google Shape;787;p34"/>
            <p:cNvGrpSpPr/>
            <p:nvPr/>
          </p:nvGrpSpPr>
          <p:grpSpPr>
            <a:xfrm>
              <a:off x="3535386" y="539481"/>
              <a:ext cx="5046607" cy="3247615"/>
              <a:chOff x="5455725" y="923600"/>
              <a:chExt cx="4479900" cy="2882925"/>
            </a:xfrm>
          </p:grpSpPr>
          <p:sp>
            <p:nvSpPr>
              <p:cNvPr id="788" name="Google Shape;788;p34"/>
              <p:cNvSpPr/>
              <p:nvPr/>
            </p:nvSpPr>
            <p:spPr>
              <a:xfrm>
                <a:off x="5455725" y="923600"/>
                <a:ext cx="4479900" cy="2882925"/>
              </a:xfrm>
              <a:custGeom>
                <a:avLst/>
                <a:gdLst/>
                <a:ahLst/>
                <a:cxnLst/>
                <a:rect l="l" t="t" r="r" b="b"/>
                <a:pathLst>
                  <a:path w="179196" h="115317" extrusionOk="0">
                    <a:moveTo>
                      <a:pt x="30689" y="74054"/>
                    </a:moveTo>
                    <a:cubicBezTo>
                      <a:pt x="31023" y="74554"/>
                      <a:pt x="31490" y="74988"/>
                      <a:pt x="32057" y="75254"/>
                    </a:cubicBezTo>
                    <a:lnTo>
                      <a:pt x="30389" y="75254"/>
                    </a:lnTo>
                    <a:cubicBezTo>
                      <a:pt x="30523" y="74854"/>
                      <a:pt x="30623" y="74454"/>
                      <a:pt x="30689" y="74054"/>
                    </a:cubicBezTo>
                    <a:close/>
                    <a:moveTo>
                      <a:pt x="33491" y="1"/>
                    </a:moveTo>
                    <a:cubicBezTo>
                      <a:pt x="31657" y="1"/>
                      <a:pt x="30156" y="1502"/>
                      <a:pt x="30156" y="3336"/>
                    </a:cubicBezTo>
                    <a:lnTo>
                      <a:pt x="30156" y="52505"/>
                    </a:lnTo>
                    <a:cubicBezTo>
                      <a:pt x="28755" y="51071"/>
                      <a:pt x="26753" y="49870"/>
                      <a:pt x="24018" y="49870"/>
                    </a:cubicBezTo>
                    <a:cubicBezTo>
                      <a:pt x="23851" y="49870"/>
                      <a:pt x="23684" y="49903"/>
                      <a:pt x="23551" y="49903"/>
                    </a:cubicBezTo>
                    <a:cubicBezTo>
                      <a:pt x="23584" y="48235"/>
                      <a:pt x="23217" y="46401"/>
                      <a:pt x="22050" y="44833"/>
                    </a:cubicBezTo>
                    <a:cubicBezTo>
                      <a:pt x="21083" y="43465"/>
                      <a:pt x="19148" y="41897"/>
                      <a:pt x="15479" y="41897"/>
                    </a:cubicBezTo>
                    <a:cubicBezTo>
                      <a:pt x="13344" y="41897"/>
                      <a:pt x="11442" y="42431"/>
                      <a:pt x="11242" y="42498"/>
                    </a:cubicBezTo>
                    <a:cubicBezTo>
                      <a:pt x="9741" y="42998"/>
                      <a:pt x="8607" y="44432"/>
                      <a:pt x="8774" y="46000"/>
                    </a:cubicBezTo>
                    <a:cubicBezTo>
                      <a:pt x="8941" y="47568"/>
                      <a:pt x="10008" y="48769"/>
                      <a:pt x="11542" y="48969"/>
                    </a:cubicBezTo>
                    <a:cubicBezTo>
                      <a:pt x="11676" y="49002"/>
                      <a:pt x="11909" y="49136"/>
                      <a:pt x="12109" y="49369"/>
                    </a:cubicBezTo>
                    <a:cubicBezTo>
                      <a:pt x="9107" y="49936"/>
                      <a:pt x="6505" y="51437"/>
                      <a:pt x="6172" y="51638"/>
                    </a:cubicBezTo>
                    <a:cubicBezTo>
                      <a:pt x="5038" y="52305"/>
                      <a:pt x="4404" y="53606"/>
                      <a:pt x="4571" y="54940"/>
                    </a:cubicBezTo>
                    <a:cubicBezTo>
                      <a:pt x="4571" y="54940"/>
                      <a:pt x="4571" y="54973"/>
                      <a:pt x="4571" y="54973"/>
                    </a:cubicBezTo>
                    <a:cubicBezTo>
                      <a:pt x="2769" y="56041"/>
                      <a:pt x="1435" y="57275"/>
                      <a:pt x="1202" y="57508"/>
                    </a:cubicBezTo>
                    <a:cubicBezTo>
                      <a:pt x="368" y="58309"/>
                      <a:pt x="1" y="59510"/>
                      <a:pt x="268" y="60677"/>
                    </a:cubicBezTo>
                    <a:cubicBezTo>
                      <a:pt x="535" y="61812"/>
                      <a:pt x="1368" y="62746"/>
                      <a:pt x="2503" y="63079"/>
                    </a:cubicBezTo>
                    <a:cubicBezTo>
                      <a:pt x="2636" y="63146"/>
                      <a:pt x="4904" y="63846"/>
                      <a:pt x="7673" y="64313"/>
                    </a:cubicBezTo>
                    <a:cubicBezTo>
                      <a:pt x="6439" y="66982"/>
                      <a:pt x="6305" y="69650"/>
                      <a:pt x="6305" y="70051"/>
                    </a:cubicBezTo>
                    <a:cubicBezTo>
                      <a:pt x="6272" y="71218"/>
                      <a:pt x="6872" y="72352"/>
                      <a:pt x="7873" y="72953"/>
                    </a:cubicBezTo>
                    <a:cubicBezTo>
                      <a:pt x="8340" y="73253"/>
                      <a:pt x="8907" y="73420"/>
                      <a:pt x="9441" y="73453"/>
                    </a:cubicBezTo>
                    <a:lnTo>
                      <a:pt x="9474" y="73720"/>
                    </a:lnTo>
                    <a:cubicBezTo>
                      <a:pt x="9608" y="74687"/>
                      <a:pt x="9908" y="75588"/>
                      <a:pt x="10308" y="76455"/>
                    </a:cubicBezTo>
                    <a:cubicBezTo>
                      <a:pt x="9841" y="77056"/>
                      <a:pt x="9574" y="77790"/>
                      <a:pt x="9574" y="78590"/>
                    </a:cubicBezTo>
                    <a:lnTo>
                      <a:pt x="9574" y="111981"/>
                    </a:lnTo>
                    <a:cubicBezTo>
                      <a:pt x="9574" y="113849"/>
                      <a:pt x="11042" y="115317"/>
                      <a:pt x="12910" y="115317"/>
                    </a:cubicBezTo>
                    <a:lnTo>
                      <a:pt x="175860" y="115317"/>
                    </a:lnTo>
                    <a:cubicBezTo>
                      <a:pt x="177728" y="115317"/>
                      <a:pt x="179195" y="113849"/>
                      <a:pt x="179195" y="111981"/>
                    </a:cubicBezTo>
                    <a:lnTo>
                      <a:pt x="179195" y="78590"/>
                    </a:lnTo>
                    <a:cubicBezTo>
                      <a:pt x="179195" y="76722"/>
                      <a:pt x="177728" y="75254"/>
                      <a:pt x="175860" y="75254"/>
                    </a:cubicBezTo>
                    <a:lnTo>
                      <a:pt x="156713" y="75254"/>
                    </a:lnTo>
                    <a:cubicBezTo>
                      <a:pt x="157847" y="74721"/>
                      <a:pt x="158614" y="73553"/>
                      <a:pt x="158614" y="72219"/>
                    </a:cubicBezTo>
                    <a:lnTo>
                      <a:pt x="158614" y="3336"/>
                    </a:lnTo>
                    <a:cubicBezTo>
                      <a:pt x="158614" y="1502"/>
                      <a:pt x="157113" y="1"/>
                      <a:pt x="155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4"/>
              <p:cNvSpPr/>
              <p:nvPr/>
            </p:nvSpPr>
            <p:spPr>
              <a:xfrm>
                <a:off x="6293000" y="1007000"/>
                <a:ext cx="3044700" cy="1722075"/>
              </a:xfrm>
              <a:custGeom>
                <a:avLst/>
                <a:gdLst/>
                <a:ahLst/>
                <a:cxnLst/>
                <a:rect l="l" t="t" r="r" b="b"/>
                <a:pathLst>
                  <a:path w="121788" h="68883" extrusionOk="0">
                    <a:moveTo>
                      <a:pt x="0" y="0"/>
                    </a:moveTo>
                    <a:lnTo>
                      <a:pt x="0" y="68883"/>
                    </a:lnTo>
                    <a:lnTo>
                      <a:pt x="121787" y="68883"/>
                    </a:lnTo>
                    <a:lnTo>
                      <a:pt x="1217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6335525" y="2694025"/>
                <a:ext cx="193500" cy="1976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7907" extrusionOk="0">
                    <a:moveTo>
                      <a:pt x="4070" y="1"/>
                    </a:moveTo>
                    <a:lnTo>
                      <a:pt x="1" y="7907"/>
                    </a:lnTo>
                    <a:lnTo>
                      <a:pt x="1168" y="7907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9101675" y="2694025"/>
                <a:ext cx="193500" cy="1976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7907" extrusionOk="0">
                    <a:moveTo>
                      <a:pt x="0" y="1"/>
                    </a:moveTo>
                    <a:lnTo>
                      <a:pt x="6572" y="7907"/>
                    </a:lnTo>
                    <a:lnTo>
                      <a:pt x="7739" y="7907"/>
                    </a:lnTo>
                    <a:lnTo>
                      <a:pt x="36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4"/>
              <p:cNvSpPr/>
              <p:nvPr/>
            </p:nvSpPr>
            <p:spPr>
              <a:xfrm>
                <a:off x="5778475" y="2888350"/>
                <a:ext cx="4073750" cy="834775"/>
              </a:xfrm>
              <a:custGeom>
                <a:avLst/>
                <a:gdLst/>
                <a:ahLst/>
                <a:cxnLst/>
                <a:rect l="l" t="t" r="r" b="b"/>
                <a:pathLst>
                  <a:path w="162950" h="33391" extrusionOk="0">
                    <a:moveTo>
                      <a:pt x="0" y="0"/>
                    </a:moveTo>
                    <a:lnTo>
                      <a:pt x="0" y="33391"/>
                    </a:lnTo>
                    <a:lnTo>
                      <a:pt x="162950" y="33391"/>
                    </a:lnTo>
                    <a:lnTo>
                      <a:pt x="1629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4"/>
              <p:cNvSpPr/>
              <p:nvPr/>
            </p:nvSpPr>
            <p:spPr>
              <a:xfrm>
                <a:off x="6352200" y="1066200"/>
                <a:ext cx="2926300" cy="1604500"/>
              </a:xfrm>
              <a:custGeom>
                <a:avLst/>
                <a:gdLst/>
                <a:ahLst/>
                <a:cxnLst/>
                <a:rect l="l" t="t" r="r" b="b"/>
                <a:pathLst>
                  <a:path w="117052" h="64180" extrusionOk="0">
                    <a:moveTo>
                      <a:pt x="1" y="1"/>
                    </a:moveTo>
                    <a:lnTo>
                      <a:pt x="1" y="64180"/>
                    </a:lnTo>
                    <a:lnTo>
                      <a:pt x="117051" y="64180"/>
                    </a:lnTo>
                    <a:lnTo>
                      <a:pt x="1170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5913550" y="2197025"/>
                <a:ext cx="48400" cy="379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5178" fill="none" extrusionOk="0">
                    <a:moveTo>
                      <a:pt x="335" y="0"/>
                    </a:moveTo>
                    <a:cubicBezTo>
                      <a:pt x="335" y="0"/>
                      <a:pt x="1369" y="4003"/>
                      <a:pt x="668" y="6838"/>
                    </a:cubicBezTo>
                    <a:cubicBezTo>
                      <a:pt x="1" y="9674"/>
                      <a:pt x="1936" y="15178"/>
                      <a:pt x="1936" y="15178"/>
                    </a:cubicBezTo>
                  </a:path>
                </a:pathLst>
              </a:custGeom>
              <a:solidFill>
                <a:schemeClr val="accent2"/>
              </a:solidFill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4"/>
              <p:cNvSpPr/>
              <p:nvPr/>
            </p:nvSpPr>
            <p:spPr>
              <a:xfrm>
                <a:off x="5745100" y="2530575"/>
                <a:ext cx="427000" cy="356125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4245" extrusionOk="0">
                    <a:moveTo>
                      <a:pt x="1" y="1"/>
                    </a:moveTo>
                    <a:lnTo>
                      <a:pt x="1202" y="9007"/>
                    </a:lnTo>
                    <a:cubicBezTo>
                      <a:pt x="1535" y="11509"/>
                      <a:pt x="3537" y="13477"/>
                      <a:pt x="6038" y="14245"/>
                    </a:cubicBezTo>
                    <a:lnTo>
                      <a:pt x="11042" y="14245"/>
                    </a:lnTo>
                    <a:cubicBezTo>
                      <a:pt x="13510" y="13477"/>
                      <a:pt x="15512" y="11509"/>
                      <a:pt x="15845" y="9007"/>
                    </a:cubicBezTo>
                    <a:lnTo>
                      <a:pt x="170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4"/>
              <p:cNvSpPr/>
              <p:nvPr/>
            </p:nvSpPr>
            <p:spPr>
              <a:xfrm>
                <a:off x="5809325" y="2708300"/>
                <a:ext cx="338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4868" extrusionOk="0">
                    <a:moveTo>
                      <a:pt x="12318" y="1"/>
                    </a:moveTo>
                    <a:cubicBezTo>
                      <a:pt x="12113" y="1"/>
                      <a:pt x="11909" y="8"/>
                      <a:pt x="11709" y="30"/>
                    </a:cubicBezTo>
                    <a:cubicBezTo>
                      <a:pt x="11075" y="64"/>
                      <a:pt x="10474" y="97"/>
                      <a:pt x="9874" y="197"/>
                    </a:cubicBezTo>
                    <a:cubicBezTo>
                      <a:pt x="8640" y="364"/>
                      <a:pt x="7439" y="698"/>
                      <a:pt x="6271" y="1098"/>
                    </a:cubicBezTo>
                    <a:cubicBezTo>
                      <a:pt x="5137" y="1531"/>
                      <a:pt x="4003" y="2032"/>
                      <a:pt x="2936" y="2666"/>
                    </a:cubicBezTo>
                    <a:cubicBezTo>
                      <a:pt x="1868" y="3299"/>
                      <a:pt x="868" y="4033"/>
                      <a:pt x="0" y="4867"/>
                    </a:cubicBezTo>
                    <a:cubicBezTo>
                      <a:pt x="934" y="4067"/>
                      <a:pt x="1935" y="3399"/>
                      <a:pt x="3002" y="2799"/>
                    </a:cubicBezTo>
                    <a:cubicBezTo>
                      <a:pt x="4070" y="2199"/>
                      <a:pt x="5204" y="1665"/>
                      <a:pt x="6338" y="1265"/>
                    </a:cubicBezTo>
                    <a:cubicBezTo>
                      <a:pt x="7506" y="864"/>
                      <a:pt x="8673" y="531"/>
                      <a:pt x="9874" y="331"/>
                    </a:cubicBezTo>
                    <a:cubicBezTo>
                      <a:pt x="11075" y="97"/>
                      <a:pt x="12309" y="64"/>
                      <a:pt x="13543" y="30"/>
                    </a:cubicBezTo>
                    <a:cubicBezTo>
                      <a:pt x="13143" y="30"/>
                      <a:pt x="12728" y="1"/>
                      <a:pt x="123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4"/>
              <p:cNvSpPr/>
              <p:nvPr/>
            </p:nvSpPr>
            <p:spPr>
              <a:xfrm>
                <a:off x="5772625" y="2640525"/>
                <a:ext cx="384475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3909" extrusionOk="0">
                    <a:moveTo>
                      <a:pt x="12882" y="0"/>
                    </a:moveTo>
                    <a:cubicBezTo>
                      <a:pt x="12366" y="0"/>
                      <a:pt x="11852" y="22"/>
                      <a:pt x="11342" y="73"/>
                    </a:cubicBezTo>
                    <a:cubicBezTo>
                      <a:pt x="10008" y="173"/>
                      <a:pt x="8673" y="406"/>
                      <a:pt x="7373" y="740"/>
                    </a:cubicBezTo>
                    <a:cubicBezTo>
                      <a:pt x="4771" y="1407"/>
                      <a:pt x="2269" y="2441"/>
                      <a:pt x="1" y="3909"/>
                    </a:cubicBezTo>
                    <a:cubicBezTo>
                      <a:pt x="601" y="3542"/>
                      <a:pt x="1168" y="3242"/>
                      <a:pt x="1768" y="2975"/>
                    </a:cubicBezTo>
                    <a:lnTo>
                      <a:pt x="2702" y="2541"/>
                    </a:lnTo>
                    <a:lnTo>
                      <a:pt x="3603" y="2141"/>
                    </a:lnTo>
                    <a:cubicBezTo>
                      <a:pt x="4871" y="1641"/>
                      <a:pt x="6138" y="1240"/>
                      <a:pt x="7439" y="907"/>
                    </a:cubicBezTo>
                    <a:cubicBezTo>
                      <a:pt x="8073" y="740"/>
                      <a:pt x="8707" y="607"/>
                      <a:pt x="9374" y="473"/>
                    </a:cubicBezTo>
                    <a:cubicBezTo>
                      <a:pt x="9708" y="406"/>
                      <a:pt x="10041" y="373"/>
                      <a:pt x="10375" y="340"/>
                    </a:cubicBezTo>
                    <a:lnTo>
                      <a:pt x="10875" y="240"/>
                    </a:lnTo>
                    <a:lnTo>
                      <a:pt x="11375" y="206"/>
                    </a:lnTo>
                    <a:lnTo>
                      <a:pt x="12343" y="106"/>
                    </a:lnTo>
                    <a:lnTo>
                      <a:pt x="13343" y="106"/>
                    </a:lnTo>
                    <a:cubicBezTo>
                      <a:pt x="13510" y="106"/>
                      <a:pt x="13677" y="73"/>
                      <a:pt x="13844" y="73"/>
                    </a:cubicBezTo>
                    <a:lnTo>
                      <a:pt x="14344" y="106"/>
                    </a:lnTo>
                    <a:lnTo>
                      <a:pt x="15378" y="140"/>
                    </a:lnTo>
                    <a:cubicBezTo>
                      <a:pt x="14554" y="57"/>
                      <a:pt x="13716" y="0"/>
                      <a:pt x="12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4"/>
              <p:cNvSpPr/>
              <p:nvPr/>
            </p:nvSpPr>
            <p:spPr>
              <a:xfrm>
                <a:off x="5816825" y="2530600"/>
                <a:ext cx="34945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2817" extrusionOk="0">
                    <a:moveTo>
                      <a:pt x="1" y="1"/>
                    </a:moveTo>
                    <a:cubicBezTo>
                      <a:pt x="368" y="501"/>
                      <a:pt x="835" y="901"/>
                      <a:pt x="1368" y="1268"/>
                    </a:cubicBezTo>
                    <a:cubicBezTo>
                      <a:pt x="1602" y="1434"/>
                      <a:pt x="1902" y="1568"/>
                      <a:pt x="2169" y="1735"/>
                    </a:cubicBezTo>
                    <a:cubicBezTo>
                      <a:pt x="2436" y="1835"/>
                      <a:pt x="2702" y="2001"/>
                      <a:pt x="3003" y="2101"/>
                    </a:cubicBezTo>
                    <a:cubicBezTo>
                      <a:pt x="4170" y="2502"/>
                      <a:pt x="5404" y="2735"/>
                      <a:pt x="6639" y="2802"/>
                    </a:cubicBezTo>
                    <a:cubicBezTo>
                      <a:pt x="6850" y="2813"/>
                      <a:pt x="7057" y="2817"/>
                      <a:pt x="7264" y="2817"/>
                    </a:cubicBezTo>
                    <a:cubicBezTo>
                      <a:pt x="7676" y="2817"/>
                      <a:pt x="8084" y="2802"/>
                      <a:pt x="8507" y="2802"/>
                    </a:cubicBezTo>
                    <a:cubicBezTo>
                      <a:pt x="9107" y="2735"/>
                      <a:pt x="9741" y="2702"/>
                      <a:pt x="10341" y="2602"/>
                    </a:cubicBezTo>
                    <a:cubicBezTo>
                      <a:pt x="10942" y="2502"/>
                      <a:pt x="11575" y="2402"/>
                      <a:pt x="12176" y="2302"/>
                    </a:cubicBezTo>
                    <a:lnTo>
                      <a:pt x="13977" y="1835"/>
                    </a:lnTo>
                    <a:lnTo>
                      <a:pt x="12143" y="2202"/>
                    </a:lnTo>
                    <a:cubicBezTo>
                      <a:pt x="11542" y="2302"/>
                      <a:pt x="10942" y="2402"/>
                      <a:pt x="10341" y="2468"/>
                    </a:cubicBezTo>
                    <a:cubicBezTo>
                      <a:pt x="9707" y="2535"/>
                      <a:pt x="9107" y="2602"/>
                      <a:pt x="8507" y="2635"/>
                    </a:cubicBezTo>
                    <a:cubicBezTo>
                      <a:pt x="8190" y="2635"/>
                      <a:pt x="7881" y="2644"/>
                      <a:pt x="7577" y="2644"/>
                    </a:cubicBezTo>
                    <a:cubicBezTo>
                      <a:pt x="7272" y="2644"/>
                      <a:pt x="6972" y="2635"/>
                      <a:pt x="6672" y="2602"/>
                    </a:cubicBezTo>
                    <a:cubicBezTo>
                      <a:pt x="5438" y="2568"/>
                      <a:pt x="4204" y="2368"/>
                      <a:pt x="3069" y="1968"/>
                    </a:cubicBezTo>
                    <a:cubicBezTo>
                      <a:pt x="2769" y="1868"/>
                      <a:pt x="2502" y="1735"/>
                      <a:pt x="2202" y="1634"/>
                    </a:cubicBezTo>
                    <a:cubicBezTo>
                      <a:pt x="1935" y="1468"/>
                      <a:pt x="1668" y="1334"/>
                      <a:pt x="1401" y="1167"/>
                    </a:cubicBezTo>
                    <a:cubicBezTo>
                      <a:pt x="868" y="867"/>
                      <a:pt x="368" y="50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5964425" y="2780775"/>
                <a:ext cx="1701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4237" extrusionOk="0">
                    <a:moveTo>
                      <a:pt x="5328" y="0"/>
                    </a:moveTo>
                    <a:cubicBezTo>
                      <a:pt x="5078" y="0"/>
                      <a:pt x="4826" y="11"/>
                      <a:pt x="4571" y="33"/>
                    </a:cubicBezTo>
                    <a:cubicBezTo>
                      <a:pt x="3837" y="134"/>
                      <a:pt x="3103" y="334"/>
                      <a:pt x="2436" y="667"/>
                    </a:cubicBezTo>
                    <a:cubicBezTo>
                      <a:pt x="1735" y="1001"/>
                      <a:pt x="1168" y="1535"/>
                      <a:pt x="768" y="2168"/>
                    </a:cubicBezTo>
                    <a:cubicBezTo>
                      <a:pt x="668" y="2302"/>
                      <a:pt x="568" y="2469"/>
                      <a:pt x="468" y="2635"/>
                    </a:cubicBezTo>
                    <a:lnTo>
                      <a:pt x="268" y="3169"/>
                    </a:lnTo>
                    <a:cubicBezTo>
                      <a:pt x="201" y="3336"/>
                      <a:pt x="168" y="3536"/>
                      <a:pt x="134" y="3703"/>
                    </a:cubicBezTo>
                    <a:lnTo>
                      <a:pt x="1" y="4237"/>
                    </a:lnTo>
                    <a:cubicBezTo>
                      <a:pt x="201" y="3536"/>
                      <a:pt x="434" y="2802"/>
                      <a:pt x="868" y="2235"/>
                    </a:cubicBezTo>
                    <a:cubicBezTo>
                      <a:pt x="1302" y="1635"/>
                      <a:pt x="1835" y="1134"/>
                      <a:pt x="2503" y="801"/>
                    </a:cubicBezTo>
                    <a:cubicBezTo>
                      <a:pt x="3136" y="467"/>
                      <a:pt x="3870" y="300"/>
                      <a:pt x="4604" y="167"/>
                    </a:cubicBezTo>
                    <a:cubicBezTo>
                      <a:pt x="4771" y="167"/>
                      <a:pt x="4971" y="134"/>
                      <a:pt x="5138" y="134"/>
                    </a:cubicBezTo>
                    <a:cubicBezTo>
                      <a:pt x="5338" y="100"/>
                      <a:pt x="5505" y="100"/>
                      <a:pt x="5705" y="100"/>
                    </a:cubicBezTo>
                    <a:cubicBezTo>
                      <a:pt x="6072" y="100"/>
                      <a:pt x="6439" y="100"/>
                      <a:pt x="6806" y="134"/>
                    </a:cubicBezTo>
                    <a:cubicBezTo>
                      <a:pt x="6316" y="45"/>
                      <a:pt x="5827" y="0"/>
                      <a:pt x="5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5543300" y="2336550"/>
                <a:ext cx="363425" cy="122750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4910" extrusionOk="0">
                    <a:moveTo>
                      <a:pt x="7984" y="1"/>
                    </a:moveTo>
                    <a:cubicBezTo>
                      <a:pt x="7207" y="1"/>
                      <a:pt x="6411" y="61"/>
                      <a:pt x="5638" y="190"/>
                    </a:cubicBezTo>
                    <a:cubicBezTo>
                      <a:pt x="2869" y="657"/>
                      <a:pt x="0" y="3392"/>
                      <a:pt x="0" y="3392"/>
                    </a:cubicBezTo>
                    <a:cubicBezTo>
                      <a:pt x="0" y="3392"/>
                      <a:pt x="4817" y="4909"/>
                      <a:pt x="8828" y="4909"/>
                    </a:cubicBezTo>
                    <a:cubicBezTo>
                      <a:pt x="11168" y="4909"/>
                      <a:pt x="13234" y="4393"/>
                      <a:pt x="13910" y="2758"/>
                    </a:cubicBezTo>
                    <a:cubicBezTo>
                      <a:pt x="14536" y="1180"/>
                      <a:pt x="11431" y="1"/>
                      <a:pt x="79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4"/>
              <p:cNvSpPr/>
              <p:nvPr/>
            </p:nvSpPr>
            <p:spPr>
              <a:xfrm>
                <a:off x="5939425" y="2400150"/>
                <a:ext cx="325250" cy="127075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5083" extrusionOk="0">
                    <a:moveTo>
                      <a:pt x="4330" y="1"/>
                    </a:moveTo>
                    <a:cubicBezTo>
                      <a:pt x="2795" y="1"/>
                      <a:pt x="1361" y="633"/>
                      <a:pt x="334" y="2383"/>
                    </a:cubicBezTo>
                    <a:cubicBezTo>
                      <a:pt x="0" y="2950"/>
                      <a:pt x="434" y="4217"/>
                      <a:pt x="3836" y="4918"/>
                    </a:cubicBezTo>
                    <a:cubicBezTo>
                      <a:pt x="4410" y="5035"/>
                      <a:pt x="5111" y="5082"/>
                      <a:pt x="5867" y="5082"/>
                    </a:cubicBezTo>
                    <a:cubicBezTo>
                      <a:pt x="8974" y="5082"/>
                      <a:pt x="13009" y="4284"/>
                      <a:pt x="13009" y="4284"/>
                    </a:cubicBezTo>
                    <a:cubicBezTo>
                      <a:pt x="13009" y="4284"/>
                      <a:pt x="8326" y="1"/>
                      <a:pt x="4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4"/>
              <p:cNvSpPr/>
              <p:nvPr/>
            </p:nvSpPr>
            <p:spPr>
              <a:xfrm>
                <a:off x="5652550" y="2236600"/>
                <a:ext cx="29522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4153" extrusionOk="0">
                    <a:moveTo>
                      <a:pt x="6299" y="1"/>
                    </a:moveTo>
                    <a:cubicBezTo>
                      <a:pt x="3309" y="1"/>
                      <a:pt x="0" y="1986"/>
                      <a:pt x="0" y="1986"/>
                    </a:cubicBezTo>
                    <a:cubicBezTo>
                      <a:pt x="0" y="1986"/>
                      <a:pt x="7535" y="4153"/>
                      <a:pt x="10320" y="4153"/>
                    </a:cubicBezTo>
                    <a:cubicBezTo>
                      <a:pt x="10849" y="4153"/>
                      <a:pt x="11207" y="4074"/>
                      <a:pt x="11308" y="3888"/>
                    </a:cubicBezTo>
                    <a:cubicBezTo>
                      <a:pt x="11809" y="3020"/>
                      <a:pt x="10608" y="285"/>
                      <a:pt x="6772" y="18"/>
                    </a:cubicBezTo>
                    <a:cubicBezTo>
                      <a:pt x="6615" y="6"/>
                      <a:pt x="6458" y="1"/>
                      <a:pt x="6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4"/>
              <p:cNvSpPr/>
              <p:nvPr/>
            </p:nvSpPr>
            <p:spPr>
              <a:xfrm>
                <a:off x="5951100" y="2254125"/>
                <a:ext cx="2360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4101" extrusionOk="0">
                    <a:moveTo>
                      <a:pt x="4180" y="1"/>
                    </a:moveTo>
                    <a:cubicBezTo>
                      <a:pt x="3851" y="1"/>
                      <a:pt x="3503" y="27"/>
                      <a:pt x="3136" y="84"/>
                    </a:cubicBezTo>
                    <a:cubicBezTo>
                      <a:pt x="500" y="485"/>
                      <a:pt x="0" y="1619"/>
                      <a:pt x="267" y="2853"/>
                    </a:cubicBezTo>
                    <a:cubicBezTo>
                      <a:pt x="495" y="3967"/>
                      <a:pt x="5656" y="4101"/>
                      <a:pt x="8134" y="4101"/>
                    </a:cubicBezTo>
                    <a:cubicBezTo>
                      <a:pt x="8923" y="4101"/>
                      <a:pt x="9440" y="4087"/>
                      <a:pt x="9440" y="4087"/>
                    </a:cubicBezTo>
                    <a:cubicBezTo>
                      <a:pt x="9440" y="4087"/>
                      <a:pt x="8268" y="1"/>
                      <a:pt x="4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4"/>
              <p:cNvSpPr/>
              <p:nvPr/>
            </p:nvSpPr>
            <p:spPr>
              <a:xfrm>
                <a:off x="5761775" y="2054175"/>
                <a:ext cx="217700" cy="188450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7538" extrusionOk="0">
                    <a:moveTo>
                      <a:pt x="3252" y="1"/>
                    </a:moveTo>
                    <a:cubicBezTo>
                      <a:pt x="1539" y="1"/>
                      <a:pt x="1" y="477"/>
                      <a:pt x="1" y="477"/>
                    </a:cubicBezTo>
                    <a:cubicBezTo>
                      <a:pt x="1" y="477"/>
                      <a:pt x="2202" y="911"/>
                      <a:pt x="3203" y="3346"/>
                    </a:cubicBezTo>
                    <a:cubicBezTo>
                      <a:pt x="4690" y="6953"/>
                      <a:pt x="5609" y="7537"/>
                      <a:pt x="6316" y="7537"/>
                    </a:cubicBezTo>
                    <a:cubicBezTo>
                      <a:pt x="6465" y="7537"/>
                      <a:pt x="6605" y="7511"/>
                      <a:pt x="6739" y="7482"/>
                    </a:cubicBezTo>
                    <a:cubicBezTo>
                      <a:pt x="7773" y="7249"/>
                      <a:pt x="8707" y="3746"/>
                      <a:pt x="7106" y="1544"/>
                    </a:cubicBezTo>
                    <a:cubicBezTo>
                      <a:pt x="6227" y="331"/>
                      <a:pt x="4679" y="1"/>
                      <a:pt x="32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5934400" y="2314600"/>
                <a:ext cx="5757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102" fill="none" extrusionOk="0">
                    <a:moveTo>
                      <a:pt x="2303" y="0"/>
                    </a:moveTo>
                    <a:cubicBezTo>
                      <a:pt x="2303" y="0"/>
                      <a:pt x="501" y="34"/>
                      <a:pt x="1" y="1101"/>
                    </a:cubicBezTo>
                  </a:path>
                </a:pathLst>
              </a:custGeom>
              <a:solidFill>
                <a:schemeClr val="accent2"/>
              </a:solidFill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4"/>
              <p:cNvSpPr/>
              <p:nvPr/>
            </p:nvSpPr>
            <p:spPr>
              <a:xfrm>
                <a:off x="5872700" y="2403825"/>
                <a:ext cx="550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102" fill="none" extrusionOk="0">
                    <a:moveTo>
                      <a:pt x="2202" y="1101"/>
                    </a:moveTo>
                    <a:cubicBezTo>
                      <a:pt x="2202" y="1101"/>
                      <a:pt x="1735" y="201"/>
                      <a:pt x="0" y="1"/>
                    </a:cubicBezTo>
                  </a:path>
                </a:pathLst>
              </a:custGeom>
              <a:solidFill>
                <a:schemeClr val="accent2"/>
              </a:solidFill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4"/>
              <p:cNvSpPr/>
              <p:nvPr/>
            </p:nvSpPr>
            <p:spPr>
              <a:xfrm>
                <a:off x="5930250" y="2451375"/>
                <a:ext cx="4087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01" fill="none" extrusionOk="0">
                    <a:moveTo>
                      <a:pt x="0" y="801"/>
                    </a:moveTo>
                    <a:cubicBezTo>
                      <a:pt x="0" y="0"/>
                      <a:pt x="1635" y="267"/>
                      <a:pt x="1635" y="267"/>
                    </a:cubicBezTo>
                  </a:path>
                </a:pathLst>
              </a:custGeom>
              <a:noFill/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4"/>
              <p:cNvSpPr/>
              <p:nvPr/>
            </p:nvSpPr>
            <p:spPr>
              <a:xfrm>
                <a:off x="5696750" y="2448675"/>
                <a:ext cx="256025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9148" extrusionOk="0">
                    <a:moveTo>
                      <a:pt x="7469" y="0"/>
                    </a:moveTo>
                    <a:cubicBezTo>
                      <a:pt x="5066" y="0"/>
                      <a:pt x="2931" y="2081"/>
                      <a:pt x="2569" y="2443"/>
                    </a:cubicBezTo>
                    <a:cubicBezTo>
                      <a:pt x="133" y="4911"/>
                      <a:pt x="0" y="9148"/>
                      <a:pt x="0" y="9148"/>
                    </a:cubicBezTo>
                    <a:cubicBezTo>
                      <a:pt x="0" y="9148"/>
                      <a:pt x="1001" y="8614"/>
                      <a:pt x="3569" y="7480"/>
                    </a:cubicBezTo>
                    <a:cubicBezTo>
                      <a:pt x="5471" y="6679"/>
                      <a:pt x="5537" y="6946"/>
                      <a:pt x="6371" y="6413"/>
                    </a:cubicBezTo>
                    <a:cubicBezTo>
                      <a:pt x="8706" y="5012"/>
                      <a:pt x="10241" y="1843"/>
                      <a:pt x="9340" y="642"/>
                    </a:cubicBezTo>
                    <a:cubicBezTo>
                      <a:pt x="9073" y="275"/>
                      <a:pt x="8640" y="175"/>
                      <a:pt x="8239" y="75"/>
                    </a:cubicBezTo>
                    <a:cubicBezTo>
                      <a:pt x="7981" y="24"/>
                      <a:pt x="7724" y="0"/>
                      <a:pt x="7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6134550" y="2784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CD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4"/>
            <p:cNvGrpSpPr/>
            <p:nvPr/>
          </p:nvGrpSpPr>
          <p:grpSpPr>
            <a:xfrm>
              <a:off x="4629277" y="692041"/>
              <a:ext cx="3051606" cy="1818247"/>
              <a:chOff x="955666" y="1288804"/>
              <a:chExt cx="3051606" cy="2165869"/>
            </a:xfrm>
          </p:grpSpPr>
          <p:sp>
            <p:nvSpPr>
              <p:cNvPr id="816" name="Google Shape;816;p34"/>
              <p:cNvSpPr/>
              <p:nvPr/>
            </p:nvSpPr>
            <p:spPr>
              <a:xfrm>
                <a:off x="955666" y="1288804"/>
                <a:ext cx="1709400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4"/>
              <p:cNvSpPr/>
              <p:nvPr/>
            </p:nvSpPr>
            <p:spPr>
              <a:xfrm>
                <a:off x="2297612" y="1288804"/>
                <a:ext cx="1709660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8" name="Google Shape;818;p34"/>
          <p:cNvGrpSpPr/>
          <p:nvPr/>
        </p:nvGrpSpPr>
        <p:grpSpPr>
          <a:xfrm>
            <a:off x="52077" y="2647539"/>
            <a:ext cx="3933650" cy="2474300"/>
            <a:chOff x="1842325" y="2576450"/>
            <a:chExt cx="3933650" cy="2474300"/>
          </a:xfrm>
        </p:grpSpPr>
        <p:sp>
          <p:nvSpPr>
            <p:cNvPr id="819" name="Google Shape;819;p34"/>
            <p:cNvSpPr/>
            <p:nvPr/>
          </p:nvSpPr>
          <p:spPr>
            <a:xfrm>
              <a:off x="1842325" y="2576450"/>
              <a:ext cx="3933650" cy="2474300"/>
            </a:xfrm>
            <a:custGeom>
              <a:avLst/>
              <a:gdLst/>
              <a:ahLst/>
              <a:cxnLst/>
              <a:rect l="l" t="t" r="r" b="b"/>
              <a:pathLst>
                <a:path w="157346" h="98972" extrusionOk="0">
                  <a:moveTo>
                    <a:pt x="59309" y="1"/>
                  </a:moveTo>
                  <a:cubicBezTo>
                    <a:pt x="58142" y="1"/>
                    <a:pt x="57008" y="267"/>
                    <a:pt x="56007" y="801"/>
                  </a:cubicBezTo>
                  <a:cubicBezTo>
                    <a:pt x="55640" y="868"/>
                    <a:pt x="55273" y="935"/>
                    <a:pt x="54940" y="1001"/>
                  </a:cubicBezTo>
                  <a:cubicBezTo>
                    <a:pt x="50003" y="2035"/>
                    <a:pt x="48201" y="5038"/>
                    <a:pt x="47534" y="7339"/>
                  </a:cubicBezTo>
                  <a:cubicBezTo>
                    <a:pt x="46834" y="9808"/>
                    <a:pt x="47267" y="12276"/>
                    <a:pt x="47501" y="13744"/>
                  </a:cubicBezTo>
                  <a:cubicBezTo>
                    <a:pt x="47534" y="13977"/>
                    <a:pt x="47601" y="14278"/>
                    <a:pt x="47601" y="14411"/>
                  </a:cubicBezTo>
                  <a:cubicBezTo>
                    <a:pt x="47634" y="15612"/>
                    <a:pt x="48001" y="16779"/>
                    <a:pt x="48368" y="17913"/>
                  </a:cubicBezTo>
                  <a:cubicBezTo>
                    <a:pt x="48502" y="18414"/>
                    <a:pt x="48702" y="19014"/>
                    <a:pt x="48835" y="19515"/>
                  </a:cubicBezTo>
                  <a:lnTo>
                    <a:pt x="48702" y="19515"/>
                  </a:lnTo>
                  <a:cubicBezTo>
                    <a:pt x="48535" y="19515"/>
                    <a:pt x="48368" y="19548"/>
                    <a:pt x="48201" y="19548"/>
                  </a:cubicBezTo>
                  <a:cubicBezTo>
                    <a:pt x="44532" y="19882"/>
                    <a:pt x="38761" y="21783"/>
                    <a:pt x="34959" y="23351"/>
                  </a:cubicBezTo>
                  <a:cubicBezTo>
                    <a:pt x="30189" y="25285"/>
                    <a:pt x="25085" y="27654"/>
                    <a:pt x="24785" y="31156"/>
                  </a:cubicBezTo>
                  <a:cubicBezTo>
                    <a:pt x="24718" y="31857"/>
                    <a:pt x="24818" y="32691"/>
                    <a:pt x="25085" y="33758"/>
                  </a:cubicBezTo>
                  <a:lnTo>
                    <a:pt x="21416" y="33758"/>
                  </a:lnTo>
                  <a:cubicBezTo>
                    <a:pt x="19448" y="33758"/>
                    <a:pt x="17513" y="34459"/>
                    <a:pt x="16012" y="35726"/>
                  </a:cubicBezTo>
                  <a:cubicBezTo>
                    <a:pt x="15578" y="36060"/>
                    <a:pt x="15178" y="36460"/>
                    <a:pt x="14844" y="36860"/>
                  </a:cubicBezTo>
                  <a:cubicBezTo>
                    <a:pt x="14677" y="37094"/>
                    <a:pt x="14511" y="37294"/>
                    <a:pt x="14344" y="37527"/>
                  </a:cubicBezTo>
                  <a:cubicBezTo>
                    <a:pt x="13410" y="38928"/>
                    <a:pt x="12910" y="40563"/>
                    <a:pt x="12910" y="42298"/>
                  </a:cubicBezTo>
                  <a:lnTo>
                    <a:pt x="12910" y="48969"/>
                  </a:lnTo>
                  <a:lnTo>
                    <a:pt x="9274" y="48969"/>
                  </a:lnTo>
                  <a:cubicBezTo>
                    <a:pt x="4137" y="48969"/>
                    <a:pt x="0" y="53139"/>
                    <a:pt x="0" y="58242"/>
                  </a:cubicBezTo>
                  <a:lnTo>
                    <a:pt x="0" y="93301"/>
                  </a:lnTo>
                  <a:cubicBezTo>
                    <a:pt x="0" y="95135"/>
                    <a:pt x="1468" y="96636"/>
                    <a:pt x="3336" y="96636"/>
                  </a:cubicBezTo>
                  <a:lnTo>
                    <a:pt x="3736" y="96636"/>
                  </a:lnTo>
                  <a:cubicBezTo>
                    <a:pt x="4170" y="97971"/>
                    <a:pt x="5438" y="98971"/>
                    <a:pt x="6939" y="98971"/>
                  </a:cubicBezTo>
                  <a:lnTo>
                    <a:pt x="12643" y="98971"/>
                  </a:lnTo>
                  <a:cubicBezTo>
                    <a:pt x="14110" y="98971"/>
                    <a:pt x="15378" y="97971"/>
                    <a:pt x="15812" y="96636"/>
                  </a:cubicBezTo>
                  <a:lnTo>
                    <a:pt x="141535" y="96636"/>
                  </a:lnTo>
                  <a:cubicBezTo>
                    <a:pt x="141968" y="97971"/>
                    <a:pt x="143203" y="98971"/>
                    <a:pt x="144704" y="98971"/>
                  </a:cubicBezTo>
                  <a:lnTo>
                    <a:pt x="150408" y="98971"/>
                  </a:lnTo>
                  <a:cubicBezTo>
                    <a:pt x="151909" y="98971"/>
                    <a:pt x="153176" y="97971"/>
                    <a:pt x="153577" y="96636"/>
                  </a:cubicBezTo>
                  <a:lnTo>
                    <a:pt x="154010" y="96636"/>
                  </a:lnTo>
                  <a:cubicBezTo>
                    <a:pt x="155845" y="96636"/>
                    <a:pt x="157346" y="95135"/>
                    <a:pt x="157346" y="93301"/>
                  </a:cubicBezTo>
                  <a:lnTo>
                    <a:pt x="157346" y="58242"/>
                  </a:lnTo>
                  <a:cubicBezTo>
                    <a:pt x="157346" y="55774"/>
                    <a:pt x="156379" y="53439"/>
                    <a:pt x="154644" y="51704"/>
                  </a:cubicBezTo>
                  <a:cubicBezTo>
                    <a:pt x="152876" y="49936"/>
                    <a:pt x="150541" y="48969"/>
                    <a:pt x="148073" y="48969"/>
                  </a:cubicBezTo>
                  <a:lnTo>
                    <a:pt x="144437" y="48969"/>
                  </a:lnTo>
                  <a:lnTo>
                    <a:pt x="144437" y="42298"/>
                  </a:lnTo>
                  <a:cubicBezTo>
                    <a:pt x="144437" y="40563"/>
                    <a:pt x="143936" y="38928"/>
                    <a:pt x="143002" y="37527"/>
                  </a:cubicBezTo>
                  <a:cubicBezTo>
                    <a:pt x="142836" y="37294"/>
                    <a:pt x="142669" y="37094"/>
                    <a:pt x="142502" y="36860"/>
                  </a:cubicBezTo>
                  <a:cubicBezTo>
                    <a:pt x="142135" y="36460"/>
                    <a:pt x="141768" y="36060"/>
                    <a:pt x="141335" y="35726"/>
                  </a:cubicBezTo>
                  <a:cubicBezTo>
                    <a:pt x="139833" y="34459"/>
                    <a:pt x="137899" y="33758"/>
                    <a:pt x="135931" y="33758"/>
                  </a:cubicBezTo>
                  <a:lnTo>
                    <a:pt x="134229" y="33758"/>
                  </a:lnTo>
                  <a:cubicBezTo>
                    <a:pt x="133929" y="28988"/>
                    <a:pt x="132762" y="22350"/>
                    <a:pt x="127625" y="22050"/>
                  </a:cubicBezTo>
                  <a:cubicBezTo>
                    <a:pt x="127358" y="22050"/>
                    <a:pt x="127091" y="22016"/>
                    <a:pt x="126824" y="22016"/>
                  </a:cubicBezTo>
                  <a:cubicBezTo>
                    <a:pt x="124189" y="22016"/>
                    <a:pt x="120353" y="22684"/>
                    <a:pt x="116984" y="23551"/>
                  </a:cubicBezTo>
                  <a:cubicBezTo>
                    <a:pt x="116383" y="22383"/>
                    <a:pt x="115483" y="21416"/>
                    <a:pt x="114415" y="20715"/>
                  </a:cubicBezTo>
                  <a:cubicBezTo>
                    <a:pt x="113948" y="18847"/>
                    <a:pt x="112414" y="17580"/>
                    <a:pt x="110679" y="16746"/>
                  </a:cubicBezTo>
                  <a:cubicBezTo>
                    <a:pt x="110713" y="16246"/>
                    <a:pt x="110713" y="15745"/>
                    <a:pt x="110746" y="15312"/>
                  </a:cubicBezTo>
                  <a:lnTo>
                    <a:pt x="110746" y="14778"/>
                  </a:lnTo>
                  <a:cubicBezTo>
                    <a:pt x="110779" y="14211"/>
                    <a:pt x="110813" y="13677"/>
                    <a:pt x="110846" y="13143"/>
                  </a:cubicBezTo>
                  <a:cubicBezTo>
                    <a:pt x="111013" y="10308"/>
                    <a:pt x="111246" y="7106"/>
                    <a:pt x="107877" y="4137"/>
                  </a:cubicBezTo>
                  <a:cubicBezTo>
                    <a:pt x="106376" y="2803"/>
                    <a:pt x="104442" y="2102"/>
                    <a:pt x="102240" y="2102"/>
                  </a:cubicBezTo>
                  <a:cubicBezTo>
                    <a:pt x="100639" y="2102"/>
                    <a:pt x="98971" y="2469"/>
                    <a:pt x="97303" y="3203"/>
                  </a:cubicBezTo>
                  <a:lnTo>
                    <a:pt x="97270" y="3203"/>
                  </a:lnTo>
                  <a:cubicBezTo>
                    <a:pt x="92800" y="3203"/>
                    <a:pt x="89131" y="6872"/>
                    <a:pt x="89131" y="11342"/>
                  </a:cubicBezTo>
                  <a:cubicBezTo>
                    <a:pt x="89131" y="13177"/>
                    <a:pt x="89798" y="14978"/>
                    <a:pt x="90932" y="16412"/>
                  </a:cubicBezTo>
                  <a:cubicBezTo>
                    <a:pt x="90965" y="16613"/>
                    <a:pt x="91032" y="16813"/>
                    <a:pt x="91065" y="16979"/>
                  </a:cubicBezTo>
                  <a:cubicBezTo>
                    <a:pt x="90865" y="19781"/>
                    <a:pt x="91699" y="22350"/>
                    <a:pt x="93367" y="24218"/>
                  </a:cubicBezTo>
                  <a:cubicBezTo>
                    <a:pt x="92867" y="24385"/>
                    <a:pt x="92400" y="24585"/>
                    <a:pt x="91933" y="24785"/>
                  </a:cubicBezTo>
                  <a:cubicBezTo>
                    <a:pt x="88930" y="25786"/>
                    <a:pt x="84894" y="29155"/>
                    <a:pt x="82292" y="31523"/>
                  </a:cubicBezTo>
                  <a:lnTo>
                    <a:pt x="74987" y="24585"/>
                  </a:lnTo>
                  <a:cubicBezTo>
                    <a:pt x="74520" y="24151"/>
                    <a:pt x="73986" y="23851"/>
                    <a:pt x="73419" y="23718"/>
                  </a:cubicBezTo>
                  <a:cubicBezTo>
                    <a:pt x="72352" y="22817"/>
                    <a:pt x="70818" y="21983"/>
                    <a:pt x="68849" y="21983"/>
                  </a:cubicBezTo>
                  <a:lnTo>
                    <a:pt x="68583" y="21983"/>
                  </a:lnTo>
                  <a:cubicBezTo>
                    <a:pt x="68216" y="21983"/>
                    <a:pt x="67882" y="22016"/>
                    <a:pt x="67549" y="22050"/>
                  </a:cubicBezTo>
                  <a:cubicBezTo>
                    <a:pt x="68349" y="20248"/>
                    <a:pt x="68816" y="18147"/>
                    <a:pt x="68816" y="16012"/>
                  </a:cubicBezTo>
                  <a:cubicBezTo>
                    <a:pt x="68816" y="15445"/>
                    <a:pt x="68816" y="14845"/>
                    <a:pt x="68783" y="14244"/>
                  </a:cubicBezTo>
                  <a:cubicBezTo>
                    <a:pt x="69950" y="13077"/>
                    <a:pt x="70617" y="11442"/>
                    <a:pt x="70617" y="9674"/>
                  </a:cubicBezTo>
                  <a:cubicBezTo>
                    <a:pt x="70617" y="7473"/>
                    <a:pt x="69583" y="5505"/>
                    <a:pt x="67915" y="4337"/>
                  </a:cubicBezTo>
                  <a:cubicBezTo>
                    <a:pt x="66748" y="2703"/>
                    <a:pt x="65013" y="1502"/>
                    <a:pt x="62812" y="935"/>
                  </a:cubicBezTo>
                  <a:cubicBezTo>
                    <a:pt x="61778" y="334"/>
                    <a:pt x="60544" y="1"/>
                    <a:pt x="59309" y="1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388425" y="2741575"/>
              <a:ext cx="135950" cy="153475"/>
            </a:xfrm>
            <a:custGeom>
              <a:avLst/>
              <a:gdLst/>
              <a:ahLst/>
              <a:cxnLst/>
              <a:rect l="l" t="t" r="r" b="b"/>
              <a:pathLst>
                <a:path w="5438" h="6139" extrusionOk="0">
                  <a:moveTo>
                    <a:pt x="2702" y="0"/>
                  </a:moveTo>
                  <a:cubicBezTo>
                    <a:pt x="1201" y="0"/>
                    <a:pt x="0" y="1368"/>
                    <a:pt x="0" y="3069"/>
                  </a:cubicBezTo>
                  <a:cubicBezTo>
                    <a:pt x="0" y="4770"/>
                    <a:pt x="1201" y="6138"/>
                    <a:pt x="2702" y="6138"/>
                  </a:cubicBezTo>
                  <a:cubicBezTo>
                    <a:pt x="4203" y="6138"/>
                    <a:pt x="5438" y="4770"/>
                    <a:pt x="5438" y="3069"/>
                  </a:cubicBezTo>
                  <a:cubicBezTo>
                    <a:pt x="5438" y="1368"/>
                    <a:pt x="4203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153975" y="2739900"/>
              <a:ext cx="240200" cy="240200"/>
            </a:xfrm>
            <a:custGeom>
              <a:avLst/>
              <a:gdLst/>
              <a:ahLst/>
              <a:cxnLst/>
              <a:rect l="l" t="t" r="r" b="b"/>
              <a:pathLst>
                <a:path w="9608" h="9608" extrusionOk="0">
                  <a:moveTo>
                    <a:pt x="4804" y="1"/>
                  </a:moveTo>
                  <a:cubicBezTo>
                    <a:pt x="2169" y="1"/>
                    <a:pt x="0" y="2169"/>
                    <a:pt x="0" y="4804"/>
                  </a:cubicBezTo>
                  <a:cubicBezTo>
                    <a:pt x="0" y="7439"/>
                    <a:pt x="2169" y="9608"/>
                    <a:pt x="4804" y="9608"/>
                  </a:cubicBezTo>
                  <a:cubicBezTo>
                    <a:pt x="7439" y="9608"/>
                    <a:pt x="9607" y="7439"/>
                    <a:pt x="9607" y="4804"/>
                  </a:cubicBezTo>
                  <a:cubicBezTo>
                    <a:pt x="9607" y="2169"/>
                    <a:pt x="7439" y="1"/>
                    <a:pt x="4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206625" y="2762400"/>
              <a:ext cx="272725" cy="428675"/>
            </a:xfrm>
            <a:custGeom>
              <a:avLst/>
              <a:gdLst/>
              <a:ahLst/>
              <a:cxnLst/>
              <a:rect l="l" t="t" r="r" b="b"/>
              <a:pathLst>
                <a:path w="10909" h="17147" extrusionOk="0">
                  <a:moveTo>
                    <a:pt x="6927" y="1"/>
                  </a:moveTo>
                  <a:cubicBezTo>
                    <a:pt x="6446" y="1"/>
                    <a:pt x="5908" y="65"/>
                    <a:pt x="5304" y="201"/>
                  </a:cubicBezTo>
                  <a:cubicBezTo>
                    <a:pt x="2436" y="835"/>
                    <a:pt x="1" y="4004"/>
                    <a:pt x="1" y="8674"/>
                  </a:cubicBezTo>
                  <a:cubicBezTo>
                    <a:pt x="1" y="13344"/>
                    <a:pt x="2369" y="17147"/>
                    <a:pt x="5304" y="17147"/>
                  </a:cubicBezTo>
                  <a:cubicBezTo>
                    <a:pt x="8273" y="17147"/>
                    <a:pt x="10908" y="13244"/>
                    <a:pt x="10908" y="8574"/>
                  </a:cubicBezTo>
                  <a:cubicBezTo>
                    <a:pt x="10908" y="4407"/>
                    <a:pt x="10908" y="1"/>
                    <a:pt x="6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264875" y="3111825"/>
              <a:ext cx="191825" cy="222700"/>
            </a:xfrm>
            <a:custGeom>
              <a:avLst/>
              <a:gdLst/>
              <a:ahLst/>
              <a:cxnLst/>
              <a:rect l="l" t="t" r="r" b="b"/>
              <a:pathLst>
                <a:path w="7673" h="8908" extrusionOk="0">
                  <a:moveTo>
                    <a:pt x="1" y="1"/>
                  </a:moveTo>
                  <a:lnTo>
                    <a:pt x="1" y="8907"/>
                  </a:lnTo>
                  <a:lnTo>
                    <a:pt x="7673" y="8907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214125" y="3080150"/>
              <a:ext cx="191825" cy="222675"/>
            </a:xfrm>
            <a:custGeom>
              <a:avLst/>
              <a:gdLst/>
              <a:ahLst/>
              <a:cxnLst/>
              <a:rect l="l" t="t" r="r" b="b"/>
              <a:pathLst>
                <a:path w="7673" h="8907" extrusionOk="0">
                  <a:moveTo>
                    <a:pt x="1" y="0"/>
                  </a:moveTo>
                  <a:lnTo>
                    <a:pt x="1" y="8907"/>
                  </a:lnTo>
                  <a:lnTo>
                    <a:pt x="7673" y="8907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785500" y="3220575"/>
              <a:ext cx="1055375" cy="528600"/>
            </a:xfrm>
            <a:custGeom>
              <a:avLst/>
              <a:gdLst/>
              <a:ahLst/>
              <a:cxnLst/>
              <a:rect l="l" t="t" r="r" b="b"/>
              <a:pathLst>
                <a:path w="42215" h="21144" extrusionOk="0">
                  <a:moveTo>
                    <a:pt x="19473" y="1"/>
                  </a:moveTo>
                  <a:cubicBezTo>
                    <a:pt x="6677" y="1"/>
                    <a:pt x="1372" y="3328"/>
                    <a:pt x="0" y="18701"/>
                  </a:cubicBezTo>
                  <a:cubicBezTo>
                    <a:pt x="0" y="18701"/>
                    <a:pt x="14428" y="21143"/>
                    <a:pt x="26365" y="21143"/>
                  </a:cubicBezTo>
                  <a:cubicBezTo>
                    <a:pt x="34931" y="21143"/>
                    <a:pt x="42214" y="19885"/>
                    <a:pt x="41964" y="15565"/>
                  </a:cubicBezTo>
                  <a:cubicBezTo>
                    <a:pt x="41363" y="5191"/>
                    <a:pt x="35359" y="321"/>
                    <a:pt x="21282" y="21"/>
                  </a:cubicBezTo>
                  <a:cubicBezTo>
                    <a:pt x="20663" y="8"/>
                    <a:pt x="20060" y="1"/>
                    <a:pt x="19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538650" y="3148275"/>
              <a:ext cx="755575" cy="540675"/>
            </a:xfrm>
            <a:custGeom>
              <a:avLst/>
              <a:gdLst/>
              <a:ahLst/>
              <a:cxnLst/>
              <a:rect l="l" t="t" r="r" b="b"/>
              <a:pathLst>
                <a:path w="30223" h="21627" extrusionOk="0">
                  <a:moveTo>
                    <a:pt x="20842" y="1"/>
                  </a:moveTo>
                  <a:cubicBezTo>
                    <a:pt x="20766" y="1"/>
                    <a:pt x="20691" y="4"/>
                    <a:pt x="20615" y="11"/>
                  </a:cubicBezTo>
                  <a:cubicBezTo>
                    <a:pt x="14911" y="478"/>
                    <a:pt x="468" y="6148"/>
                    <a:pt x="234" y="8583"/>
                  </a:cubicBezTo>
                  <a:cubicBezTo>
                    <a:pt x="1" y="11019"/>
                    <a:pt x="5538" y="21626"/>
                    <a:pt x="5538" y="21626"/>
                  </a:cubicBezTo>
                  <a:lnTo>
                    <a:pt x="30222" y="18090"/>
                  </a:lnTo>
                  <a:cubicBezTo>
                    <a:pt x="30222" y="18090"/>
                    <a:pt x="26422" y="1"/>
                    <a:pt x="20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556175" y="3212250"/>
              <a:ext cx="607125" cy="206800"/>
            </a:xfrm>
            <a:custGeom>
              <a:avLst/>
              <a:gdLst/>
              <a:ahLst/>
              <a:cxnLst/>
              <a:rect l="l" t="t" r="r" b="b"/>
              <a:pathLst>
                <a:path w="24285" h="8272" extrusionOk="0">
                  <a:moveTo>
                    <a:pt x="15661" y="267"/>
                  </a:moveTo>
                  <a:cubicBezTo>
                    <a:pt x="16039" y="267"/>
                    <a:pt x="16418" y="374"/>
                    <a:pt x="16712" y="587"/>
                  </a:cubicBezTo>
                  <a:cubicBezTo>
                    <a:pt x="16879" y="721"/>
                    <a:pt x="17046" y="921"/>
                    <a:pt x="17146" y="1121"/>
                  </a:cubicBezTo>
                  <a:cubicBezTo>
                    <a:pt x="17246" y="1321"/>
                    <a:pt x="17279" y="1555"/>
                    <a:pt x="17279" y="1788"/>
                  </a:cubicBezTo>
                  <a:cubicBezTo>
                    <a:pt x="17246" y="2222"/>
                    <a:pt x="17079" y="2689"/>
                    <a:pt x="16779" y="3056"/>
                  </a:cubicBezTo>
                  <a:cubicBezTo>
                    <a:pt x="16646" y="3255"/>
                    <a:pt x="16496" y="3447"/>
                    <a:pt x="16330" y="3626"/>
                  </a:cubicBezTo>
                  <a:lnTo>
                    <a:pt x="16330" y="3626"/>
                  </a:lnTo>
                  <a:cubicBezTo>
                    <a:pt x="15557" y="3290"/>
                    <a:pt x="14859" y="2807"/>
                    <a:pt x="14377" y="2155"/>
                  </a:cubicBezTo>
                  <a:cubicBezTo>
                    <a:pt x="14244" y="1955"/>
                    <a:pt x="14143" y="1721"/>
                    <a:pt x="14110" y="1521"/>
                  </a:cubicBezTo>
                  <a:cubicBezTo>
                    <a:pt x="14043" y="1288"/>
                    <a:pt x="14077" y="1054"/>
                    <a:pt x="14210" y="887"/>
                  </a:cubicBezTo>
                  <a:cubicBezTo>
                    <a:pt x="14310" y="721"/>
                    <a:pt x="14510" y="587"/>
                    <a:pt x="14711" y="487"/>
                  </a:cubicBezTo>
                  <a:cubicBezTo>
                    <a:pt x="14944" y="387"/>
                    <a:pt x="15178" y="320"/>
                    <a:pt x="15378" y="287"/>
                  </a:cubicBezTo>
                  <a:cubicBezTo>
                    <a:pt x="15471" y="274"/>
                    <a:pt x="15566" y="267"/>
                    <a:pt x="15661" y="267"/>
                  </a:cubicBezTo>
                  <a:close/>
                  <a:moveTo>
                    <a:pt x="5553" y="2751"/>
                  </a:moveTo>
                  <a:cubicBezTo>
                    <a:pt x="5570" y="2751"/>
                    <a:pt x="5587" y="2753"/>
                    <a:pt x="5604" y="2755"/>
                  </a:cubicBezTo>
                  <a:cubicBezTo>
                    <a:pt x="5804" y="2755"/>
                    <a:pt x="5971" y="2922"/>
                    <a:pt x="6138" y="3089"/>
                  </a:cubicBezTo>
                  <a:cubicBezTo>
                    <a:pt x="6305" y="3256"/>
                    <a:pt x="6438" y="3456"/>
                    <a:pt x="6571" y="3656"/>
                  </a:cubicBezTo>
                  <a:cubicBezTo>
                    <a:pt x="6838" y="4090"/>
                    <a:pt x="7038" y="4523"/>
                    <a:pt x="7138" y="4990"/>
                  </a:cubicBezTo>
                  <a:cubicBezTo>
                    <a:pt x="7205" y="5457"/>
                    <a:pt x="7138" y="5958"/>
                    <a:pt x="6872" y="6358"/>
                  </a:cubicBezTo>
                  <a:cubicBezTo>
                    <a:pt x="6847" y="6394"/>
                    <a:pt x="6822" y="6430"/>
                    <a:pt x="6796" y="6465"/>
                  </a:cubicBezTo>
                  <a:lnTo>
                    <a:pt x="6796" y="6465"/>
                  </a:lnTo>
                  <a:cubicBezTo>
                    <a:pt x="6192" y="6178"/>
                    <a:pt x="5675" y="5709"/>
                    <a:pt x="5371" y="5124"/>
                  </a:cubicBezTo>
                  <a:cubicBezTo>
                    <a:pt x="5137" y="4690"/>
                    <a:pt x="5037" y="4223"/>
                    <a:pt x="5037" y="3756"/>
                  </a:cubicBezTo>
                  <a:cubicBezTo>
                    <a:pt x="5037" y="3523"/>
                    <a:pt x="5070" y="3289"/>
                    <a:pt x="5137" y="3089"/>
                  </a:cubicBezTo>
                  <a:cubicBezTo>
                    <a:pt x="5228" y="2906"/>
                    <a:pt x="5376" y="2751"/>
                    <a:pt x="5553" y="2751"/>
                  </a:cubicBezTo>
                  <a:close/>
                  <a:moveTo>
                    <a:pt x="15655" y="1"/>
                  </a:moveTo>
                  <a:cubicBezTo>
                    <a:pt x="15551" y="1"/>
                    <a:pt x="15447" y="7"/>
                    <a:pt x="15344" y="20"/>
                  </a:cubicBezTo>
                  <a:cubicBezTo>
                    <a:pt x="15111" y="87"/>
                    <a:pt x="14844" y="154"/>
                    <a:pt x="14610" y="254"/>
                  </a:cubicBezTo>
                  <a:cubicBezTo>
                    <a:pt x="14377" y="354"/>
                    <a:pt x="14143" y="521"/>
                    <a:pt x="13977" y="754"/>
                  </a:cubicBezTo>
                  <a:cubicBezTo>
                    <a:pt x="13843" y="988"/>
                    <a:pt x="13810" y="1288"/>
                    <a:pt x="13877" y="1555"/>
                  </a:cubicBezTo>
                  <a:cubicBezTo>
                    <a:pt x="13943" y="1821"/>
                    <a:pt x="14043" y="2055"/>
                    <a:pt x="14210" y="2288"/>
                  </a:cubicBezTo>
                  <a:cubicBezTo>
                    <a:pt x="14707" y="2950"/>
                    <a:pt x="15431" y="3430"/>
                    <a:pt x="16195" y="3764"/>
                  </a:cubicBezTo>
                  <a:lnTo>
                    <a:pt x="16195" y="3764"/>
                  </a:lnTo>
                  <a:cubicBezTo>
                    <a:pt x="16065" y="3892"/>
                    <a:pt x="15926" y="4012"/>
                    <a:pt x="15778" y="4123"/>
                  </a:cubicBezTo>
                  <a:cubicBezTo>
                    <a:pt x="15011" y="4724"/>
                    <a:pt x="14143" y="5191"/>
                    <a:pt x="13276" y="5591"/>
                  </a:cubicBezTo>
                  <a:cubicBezTo>
                    <a:pt x="12376" y="5991"/>
                    <a:pt x="11442" y="6358"/>
                    <a:pt x="10508" y="6592"/>
                  </a:cubicBezTo>
                  <a:cubicBezTo>
                    <a:pt x="9900" y="6738"/>
                    <a:pt x="9292" y="6832"/>
                    <a:pt x="8684" y="6832"/>
                  </a:cubicBezTo>
                  <a:cubicBezTo>
                    <a:pt x="8325" y="6832"/>
                    <a:pt x="7965" y="6799"/>
                    <a:pt x="7605" y="6725"/>
                  </a:cubicBezTo>
                  <a:cubicBezTo>
                    <a:pt x="7381" y="6685"/>
                    <a:pt x="7160" y="6620"/>
                    <a:pt x="6948" y="6532"/>
                  </a:cubicBezTo>
                  <a:lnTo>
                    <a:pt x="6948" y="6532"/>
                  </a:lnTo>
                  <a:cubicBezTo>
                    <a:pt x="6967" y="6508"/>
                    <a:pt x="6986" y="6483"/>
                    <a:pt x="7005" y="6458"/>
                  </a:cubicBezTo>
                  <a:cubicBezTo>
                    <a:pt x="7305" y="6024"/>
                    <a:pt x="7405" y="5457"/>
                    <a:pt x="7305" y="4957"/>
                  </a:cubicBezTo>
                  <a:cubicBezTo>
                    <a:pt x="7205" y="4457"/>
                    <a:pt x="7005" y="3990"/>
                    <a:pt x="6738" y="3556"/>
                  </a:cubicBezTo>
                  <a:cubicBezTo>
                    <a:pt x="6638" y="3356"/>
                    <a:pt x="6471" y="3122"/>
                    <a:pt x="6305" y="2956"/>
                  </a:cubicBezTo>
                  <a:cubicBezTo>
                    <a:pt x="6138" y="2755"/>
                    <a:pt x="5938" y="2555"/>
                    <a:pt x="5604" y="2522"/>
                  </a:cubicBezTo>
                  <a:lnTo>
                    <a:pt x="5404" y="2522"/>
                  </a:lnTo>
                  <a:cubicBezTo>
                    <a:pt x="5337" y="2555"/>
                    <a:pt x="5237" y="2589"/>
                    <a:pt x="5204" y="2655"/>
                  </a:cubicBezTo>
                  <a:cubicBezTo>
                    <a:pt x="5070" y="2755"/>
                    <a:pt x="5004" y="2856"/>
                    <a:pt x="4937" y="2989"/>
                  </a:cubicBezTo>
                  <a:cubicBezTo>
                    <a:pt x="4803" y="3222"/>
                    <a:pt x="4770" y="3489"/>
                    <a:pt x="4770" y="3756"/>
                  </a:cubicBezTo>
                  <a:cubicBezTo>
                    <a:pt x="4770" y="4257"/>
                    <a:pt x="4904" y="4790"/>
                    <a:pt x="5137" y="5224"/>
                  </a:cubicBezTo>
                  <a:cubicBezTo>
                    <a:pt x="5452" y="5855"/>
                    <a:pt x="5996" y="6349"/>
                    <a:pt x="6624" y="6665"/>
                  </a:cubicBezTo>
                  <a:lnTo>
                    <a:pt x="6624" y="6665"/>
                  </a:lnTo>
                  <a:cubicBezTo>
                    <a:pt x="6383" y="6915"/>
                    <a:pt x="6086" y="7113"/>
                    <a:pt x="5771" y="7259"/>
                  </a:cubicBezTo>
                  <a:cubicBezTo>
                    <a:pt x="4904" y="7726"/>
                    <a:pt x="3903" y="7926"/>
                    <a:pt x="2935" y="8059"/>
                  </a:cubicBezTo>
                  <a:cubicBezTo>
                    <a:pt x="1968" y="8193"/>
                    <a:pt x="967" y="8259"/>
                    <a:pt x="0" y="8259"/>
                  </a:cubicBezTo>
                  <a:cubicBezTo>
                    <a:pt x="228" y="8267"/>
                    <a:pt x="459" y="8271"/>
                    <a:pt x="690" y="8271"/>
                  </a:cubicBezTo>
                  <a:cubicBezTo>
                    <a:pt x="1440" y="8271"/>
                    <a:pt x="2204" y="8228"/>
                    <a:pt x="2969" y="8126"/>
                  </a:cubicBezTo>
                  <a:cubicBezTo>
                    <a:pt x="3936" y="8026"/>
                    <a:pt x="4937" y="7826"/>
                    <a:pt x="5838" y="7392"/>
                  </a:cubicBezTo>
                  <a:cubicBezTo>
                    <a:pt x="6192" y="7240"/>
                    <a:pt x="6508" y="7011"/>
                    <a:pt x="6771" y="6735"/>
                  </a:cubicBezTo>
                  <a:lnTo>
                    <a:pt x="6771" y="6735"/>
                  </a:lnTo>
                  <a:cubicBezTo>
                    <a:pt x="7030" y="6851"/>
                    <a:pt x="7300" y="6937"/>
                    <a:pt x="7572" y="6992"/>
                  </a:cubicBezTo>
                  <a:cubicBezTo>
                    <a:pt x="7944" y="7066"/>
                    <a:pt x="8321" y="7099"/>
                    <a:pt x="8697" y="7099"/>
                  </a:cubicBezTo>
                  <a:cubicBezTo>
                    <a:pt x="9332" y="7099"/>
                    <a:pt x="9966" y="7005"/>
                    <a:pt x="10574" y="6858"/>
                  </a:cubicBezTo>
                  <a:cubicBezTo>
                    <a:pt x="11542" y="6625"/>
                    <a:pt x="12476" y="6258"/>
                    <a:pt x="13376" y="5858"/>
                  </a:cubicBezTo>
                  <a:cubicBezTo>
                    <a:pt x="14277" y="5457"/>
                    <a:pt x="15178" y="4957"/>
                    <a:pt x="15978" y="4323"/>
                  </a:cubicBezTo>
                  <a:cubicBezTo>
                    <a:pt x="16143" y="4188"/>
                    <a:pt x="16308" y="4040"/>
                    <a:pt x="16467" y="3877"/>
                  </a:cubicBezTo>
                  <a:lnTo>
                    <a:pt x="16467" y="3877"/>
                  </a:lnTo>
                  <a:cubicBezTo>
                    <a:pt x="16538" y="3905"/>
                    <a:pt x="16608" y="3931"/>
                    <a:pt x="16679" y="3956"/>
                  </a:cubicBezTo>
                  <a:cubicBezTo>
                    <a:pt x="17315" y="4184"/>
                    <a:pt x="17997" y="4302"/>
                    <a:pt x="18684" y="4302"/>
                  </a:cubicBezTo>
                  <a:cubicBezTo>
                    <a:pt x="19006" y="4302"/>
                    <a:pt x="19328" y="4276"/>
                    <a:pt x="19647" y="4223"/>
                  </a:cubicBezTo>
                  <a:cubicBezTo>
                    <a:pt x="20648" y="4056"/>
                    <a:pt x="21549" y="3623"/>
                    <a:pt x="22349" y="2989"/>
                  </a:cubicBezTo>
                  <a:cubicBezTo>
                    <a:pt x="23150" y="2389"/>
                    <a:pt x="23784" y="1621"/>
                    <a:pt x="24284" y="787"/>
                  </a:cubicBezTo>
                  <a:lnTo>
                    <a:pt x="24284" y="787"/>
                  </a:lnTo>
                  <a:cubicBezTo>
                    <a:pt x="23750" y="1588"/>
                    <a:pt x="23083" y="2355"/>
                    <a:pt x="22316" y="2956"/>
                  </a:cubicBezTo>
                  <a:cubicBezTo>
                    <a:pt x="21515" y="3523"/>
                    <a:pt x="20581" y="3956"/>
                    <a:pt x="19614" y="4090"/>
                  </a:cubicBezTo>
                  <a:cubicBezTo>
                    <a:pt x="19338" y="4128"/>
                    <a:pt x="19059" y="4147"/>
                    <a:pt x="18780" y="4147"/>
                  </a:cubicBezTo>
                  <a:cubicBezTo>
                    <a:pt x="18083" y="4147"/>
                    <a:pt x="17389" y="4028"/>
                    <a:pt x="16745" y="3790"/>
                  </a:cubicBezTo>
                  <a:cubicBezTo>
                    <a:pt x="16697" y="3772"/>
                    <a:pt x="16649" y="3755"/>
                    <a:pt x="16601" y="3736"/>
                  </a:cubicBezTo>
                  <a:lnTo>
                    <a:pt x="16601" y="3736"/>
                  </a:lnTo>
                  <a:cubicBezTo>
                    <a:pt x="16747" y="3577"/>
                    <a:pt x="16885" y="3406"/>
                    <a:pt x="17012" y="3222"/>
                  </a:cubicBezTo>
                  <a:cubicBezTo>
                    <a:pt x="17312" y="2822"/>
                    <a:pt x="17513" y="2322"/>
                    <a:pt x="17546" y="1788"/>
                  </a:cubicBezTo>
                  <a:cubicBezTo>
                    <a:pt x="17546" y="1521"/>
                    <a:pt x="17479" y="1254"/>
                    <a:pt x="17379" y="988"/>
                  </a:cubicBezTo>
                  <a:cubicBezTo>
                    <a:pt x="17246" y="754"/>
                    <a:pt x="17079" y="554"/>
                    <a:pt x="16845" y="387"/>
                  </a:cubicBezTo>
                  <a:cubicBezTo>
                    <a:pt x="16522" y="118"/>
                    <a:pt x="16090" y="1"/>
                    <a:pt x="15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80500" y="3352225"/>
              <a:ext cx="442825" cy="151075"/>
            </a:xfrm>
            <a:custGeom>
              <a:avLst/>
              <a:gdLst/>
              <a:ahLst/>
              <a:cxnLst/>
              <a:rect l="l" t="t" r="r" b="b"/>
              <a:pathLst>
                <a:path w="17713" h="6043" extrusionOk="0">
                  <a:moveTo>
                    <a:pt x="11404" y="251"/>
                  </a:moveTo>
                  <a:cubicBezTo>
                    <a:pt x="11682" y="251"/>
                    <a:pt x="11952" y="325"/>
                    <a:pt x="12175" y="492"/>
                  </a:cubicBezTo>
                  <a:cubicBezTo>
                    <a:pt x="12409" y="659"/>
                    <a:pt x="12576" y="993"/>
                    <a:pt x="12576" y="1326"/>
                  </a:cubicBezTo>
                  <a:cubicBezTo>
                    <a:pt x="12542" y="1626"/>
                    <a:pt x="12409" y="1960"/>
                    <a:pt x="12209" y="2227"/>
                  </a:cubicBezTo>
                  <a:cubicBezTo>
                    <a:pt x="12110" y="2375"/>
                    <a:pt x="12002" y="2508"/>
                    <a:pt x="11883" y="2632"/>
                  </a:cubicBezTo>
                  <a:lnTo>
                    <a:pt x="11883" y="2632"/>
                  </a:lnTo>
                  <a:cubicBezTo>
                    <a:pt x="11339" y="2391"/>
                    <a:pt x="10842" y="2033"/>
                    <a:pt x="10508" y="1560"/>
                  </a:cubicBezTo>
                  <a:cubicBezTo>
                    <a:pt x="10341" y="1293"/>
                    <a:pt x="10207" y="926"/>
                    <a:pt x="10374" y="692"/>
                  </a:cubicBezTo>
                  <a:cubicBezTo>
                    <a:pt x="10474" y="559"/>
                    <a:pt x="10608" y="459"/>
                    <a:pt x="10741" y="392"/>
                  </a:cubicBezTo>
                  <a:cubicBezTo>
                    <a:pt x="10908" y="325"/>
                    <a:pt x="11075" y="292"/>
                    <a:pt x="11241" y="259"/>
                  </a:cubicBezTo>
                  <a:cubicBezTo>
                    <a:pt x="11296" y="253"/>
                    <a:pt x="11350" y="251"/>
                    <a:pt x="11404" y="251"/>
                  </a:cubicBezTo>
                  <a:close/>
                  <a:moveTo>
                    <a:pt x="4031" y="2054"/>
                  </a:moveTo>
                  <a:cubicBezTo>
                    <a:pt x="4044" y="2054"/>
                    <a:pt x="4057" y="2056"/>
                    <a:pt x="4070" y="2060"/>
                  </a:cubicBezTo>
                  <a:cubicBezTo>
                    <a:pt x="4203" y="2060"/>
                    <a:pt x="4370" y="2160"/>
                    <a:pt x="4470" y="2293"/>
                  </a:cubicBezTo>
                  <a:cubicBezTo>
                    <a:pt x="4570" y="2427"/>
                    <a:pt x="4703" y="2560"/>
                    <a:pt x="4770" y="2694"/>
                  </a:cubicBezTo>
                  <a:cubicBezTo>
                    <a:pt x="4970" y="2994"/>
                    <a:pt x="5104" y="3328"/>
                    <a:pt x="5170" y="3661"/>
                  </a:cubicBezTo>
                  <a:cubicBezTo>
                    <a:pt x="5237" y="3995"/>
                    <a:pt x="5204" y="4362"/>
                    <a:pt x="5004" y="4628"/>
                  </a:cubicBezTo>
                  <a:cubicBezTo>
                    <a:pt x="4991" y="4648"/>
                    <a:pt x="4977" y="4667"/>
                    <a:pt x="4964" y="4686"/>
                  </a:cubicBezTo>
                  <a:lnTo>
                    <a:pt x="4964" y="4686"/>
                  </a:lnTo>
                  <a:cubicBezTo>
                    <a:pt x="4540" y="4474"/>
                    <a:pt x="4176" y="4140"/>
                    <a:pt x="3970" y="3728"/>
                  </a:cubicBezTo>
                  <a:cubicBezTo>
                    <a:pt x="3803" y="3428"/>
                    <a:pt x="3703" y="3094"/>
                    <a:pt x="3703" y="2760"/>
                  </a:cubicBezTo>
                  <a:cubicBezTo>
                    <a:pt x="3703" y="2594"/>
                    <a:pt x="3736" y="2427"/>
                    <a:pt x="3803" y="2293"/>
                  </a:cubicBezTo>
                  <a:cubicBezTo>
                    <a:pt x="3861" y="2148"/>
                    <a:pt x="3944" y="2054"/>
                    <a:pt x="4031" y="2054"/>
                  </a:cubicBezTo>
                  <a:close/>
                  <a:moveTo>
                    <a:pt x="11484" y="1"/>
                  </a:moveTo>
                  <a:cubicBezTo>
                    <a:pt x="11390" y="1"/>
                    <a:pt x="11297" y="9"/>
                    <a:pt x="11208" y="25"/>
                  </a:cubicBezTo>
                  <a:cubicBezTo>
                    <a:pt x="11008" y="25"/>
                    <a:pt x="10808" y="92"/>
                    <a:pt x="10641" y="192"/>
                  </a:cubicBezTo>
                  <a:cubicBezTo>
                    <a:pt x="10474" y="259"/>
                    <a:pt x="10307" y="392"/>
                    <a:pt x="10174" y="559"/>
                  </a:cubicBezTo>
                  <a:cubicBezTo>
                    <a:pt x="10041" y="726"/>
                    <a:pt x="10041" y="959"/>
                    <a:pt x="10074" y="1159"/>
                  </a:cubicBezTo>
                  <a:cubicBezTo>
                    <a:pt x="10141" y="1359"/>
                    <a:pt x="10241" y="1526"/>
                    <a:pt x="10341" y="1693"/>
                  </a:cubicBezTo>
                  <a:cubicBezTo>
                    <a:pt x="10715" y="2174"/>
                    <a:pt x="11217" y="2526"/>
                    <a:pt x="11744" y="2767"/>
                  </a:cubicBezTo>
                  <a:lnTo>
                    <a:pt x="11744" y="2767"/>
                  </a:lnTo>
                  <a:cubicBezTo>
                    <a:pt x="11661" y="2844"/>
                    <a:pt x="11571" y="2919"/>
                    <a:pt x="11475" y="2994"/>
                  </a:cubicBezTo>
                  <a:cubicBezTo>
                    <a:pt x="10941" y="3428"/>
                    <a:pt x="10307" y="3761"/>
                    <a:pt x="9674" y="4061"/>
                  </a:cubicBezTo>
                  <a:cubicBezTo>
                    <a:pt x="9007" y="4362"/>
                    <a:pt x="8339" y="4595"/>
                    <a:pt x="7639" y="4795"/>
                  </a:cubicBezTo>
                  <a:cubicBezTo>
                    <a:pt x="7194" y="4884"/>
                    <a:pt x="6720" y="4958"/>
                    <a:pt x="6255" y="4958"/>
                  </a:cubicBezTo>
                  <a:cubicBezTo>
                    <a:pt x="6023" y="4958"/>
                    <a:pt x="5793" y="4940"/>
                    <a:pt x="5571" y="4895"/>
                  </a:cubicBezTo>
                  <a:cubicBezTo>
                    <a:pt x="5417" y="4865"/>
                    <a:pt x="5265" y="4818"/>
                    <a:pt x="5118" y="4757"/>
                  </a:cubicBezTo>
                  <a:lnTo>
                    <a:pt x="5118" y="4757"/>
                  </a:lnTo>
                  <a:cubicBezTo>
                    <a:pt x="5124" y="4747"/>
                    <a:pt x="5131" y="4738"/>
                    <a:pt x="5137" y="4729"/>
                  </a:cubicBezTo>
                  <a:cubicBezTo>
                    <a:pt x="5371" y="4428"/>
                    <a:pt x="5437" y="3995"/>
                    <a:pt x="5371" y="3628"/>
                  </a:cubicBezTo>
                  <a:cubicBezTo>
                    <a:pt x="5304" y="3261"/>
                    <a:pt x="5137" y="2927"/>
                    <a:pt x="4970" y="2594"/>
                  </a:cubicBezTo>
                  <a:cubicBezTo>
                    <a:pt x="4870" y="2427"/>
                    <a:pt x="4770" y="2293"/>
                    <a:pt x="4637" y="2127"/>
                  </a:cubicBezTo>
                  <a:cubicBezTo>
                    <a:pt x="4503" y="1993"/>
                    <a:pt x="4337" y="1860"/>
                    <a:pt x="4103" y="1826"/>
                  </a:cubicBezTo>
                  <a:lnTo>
                    <a:pt x="3936" y="1826"/>
                  </a:lnTo>
                  <a:cubicBezTo>
                    <a:pt x="3870" y="1860"/>
                    <a:pt x="3803" y="1893"/>
                    <a:pt x="3769" y="1927"/>
                  </a:cubicBezTo>
                  <a:cubicBezTo>
                    <a:pt x="3669" y="1993"/>
                    <a:pt x="3636" y="2093"/>
                    <a:pt x="3569" y="2193"/>
                  </a:cubicBezTo>
                  <a:cubicBezTo>
                    <a:pt x="3503" y="2360"/>
                    <a:pt x="3469" y="2560"/>
                    <a:pt x="3469" y="2760"/>
                  </a:cubicBezTo>
                  <a:cubicBezTo>
                    <a:pt x="3469" y="3127"/>
                    <a:pt x="3569" y="3528"/>
                    <a:pt x="3736" y="3861"/>
                  </a:cubicBezTo>
                  <a:cubicBezTo>
                    <a:pt x="3957" y="4303"/>
                    <a:pt x="4339" y="4657"/>
                    <a:pt x="4785" y="4894"/>
                  </a:cubicBezTo>
                  <a:lnTo>
                    <a:pt x="4785" y="4894"/>
                  </a:lnTo>
                  <a:cubicBezTo>
                    <a:pt x="4621" y="5057"/>
                    <a:pt x="4427" y="5184"/>
                    <a:pt x="4203" y="5296"/>
                  </a:cubicBezTo>
                  <a:cubicBezTo>
                    <a:pt x="3569" y="5629"/>
                    <a:pt x="2869" y="5763"/>
                    <a:pt x="2168" y="5896"/>
                  </a:cubicBezTo>
                  <a:cubicBezTo>
                    <a:pt x="1434" y="5996"/>
                    <a:pt x="734" y="6029"/>
                    <a:pt x="0" y="6029"/>
                  </a:cubicBezTo>
                  <a:cubicBezTo>
                    <a:pt x="197" y="6038"/>
                    <a:pt x="391" y="6043"/>
                    <a:pt x="584" y="6043"/>
                  </a:cubicBezTo>
                  <a:cubicBezTo>
                    <a:pt x="1112" y="6043"/>
                    <a:pt x="1631" y="6012"/>
                    <a:pt x="2168" y="5963"/>
                  </a:cubicBezTo>
                  <a:cubicBezTo>
                    <a:pt x="2902" y="5863"/>
                    <a:pt x="3603" y="5729"/>
                    <a:pt x="4270" y="5429"/>
                  </a:cubicBezTo>
                  <a:cubicBezTo>
                    <a:pt x="4508" y="5310"/>
                    <a:pt x="4747" y="5157"/>
                    <a:pt x="4936" y="4969"/>
                  </a:cubicBezTo>
                  <a:lnTo>
                    <a:pt x="4936" y="4969"/>
                  </a:lnTo>
                  <a:cubicBezTo>
                    <a:pt x="5119" y="5053"/>
                    <a:pt x="5310" y="5118"/>
                    <a:pt x="5504" y="5162"/>
                  </a:cubicBezTo>
                  <a:cubicBezTo>
                    <a:pt x="5773" y="5211"/>
                    <a:pt x="6047" y="5233"/>
                    <a:pt x="6321" y="5233"/>
                  </a:cubicBezTo>
                  <a:cubicBezTo>
                    <a:pt x="6792" y="5233"/>
                    <a:pt x="7262" y="5168"/>
                    <a:pt x="7706" y="5062"/>
                  </a:cubicBezTo>
                  <a:cubicBezTo>
                    <a:pt x="8439" y="4862"/>
                    <a:pt x="9107" y="4628"/>
                    <a:pt x="9774" y="4328"/>
                  </a:cubicBezTo>
                  <a:cubicBezTo>
                    <a:pt x="10441" y="4028"/>
                    <a:pt x="11108" y="3661"/>
                    <a:pt x="11675" y="3194"/>
                  </a:cubicBezTo>
                  <a:cubicBezTo>
                    <a:pt x="11801" y="3096"/>
                    <a:pt x="11915" y="2993"/>
                    <a:pt x="12022" y="2883"/>
                  </a:cubicBezTo>
                  <a:lnTo>
                    <a:pt x="12022" y="2883"/>
                  </a:lnTo>
                  <a:cubicBezTo>
                    <a:pt x="12062" y="2899"/>
                    <a:pt x="12102" y="2913"/>
                    <a:pt x="12142" y="2927"/>
                  </a:cubicBezTo>
                  <a:cubicBezTo>
                    <a:pt x="12632" y="3091"/>
                    <a:pt x="13155" y="3172"/>
                    <a:pt x="13665" y="3172"/>
                  </a:cubicBezTo>
                  <a:cubicBezTo>
                    <a:pt x="13884" y="3172"/>
                    <a:pt x="14100" y="3157"/>
                    <a:pt x="14310" y="3127"/>
                  </a:cubicBezTo>
                  <a:cubicBezTo>
                    <a:pt x="15044" y="2994"/>
                    <a:pt x="15711" y="2660"/>
                    <a:pt x="16312" y="2227"/>
                  </a:cubicBezTo>
                  <a:cubicBezTo>
                    <a:pt x="16879" y="1760"/>
                    <a:pt x="17346" y="1193"/>
                    <a:pt x="17713" y="592"/>
                  </a:cubicBezTo>
                  <a:lnTo>
                    <a:pt x="17713" y="592"/>
                  </a:lnTo>
                  <a:cubicBezTo>
                    <a:pt x="16946" y="1793"/>
                    <a:pt x="15745" y="2794"/>
                    <a:pt x="14310" y="2961"/>
                  </a:cubicBezTo>
                  <a:cubicBezTo>
                    <a:pt x="14096" y="3001"/>
                    <a:pt x="13879" y="3020"/>
                    <a:pt x="13661" y="3020"/>
                  </a:cubicBezTo>
                  <a:cubicBezTo>
                    <a:pt x="13167" y="3020"/>
                    <a:pt x="12672" y="2923"/>
                    <a:pt x="12209" y="2760"/>
                  </a:cubicBezTo>
                  <a:cubicBezTo>
                    <a:pt x="12191" y="2754"/>
                    <a:pt x="12173" y="2748"/>
                    <a:pt x="12155" y="2741"/>
                  </a:cubicBezTo>
                  <a:lnTo>
                    <a:pt x="12155" y="2741"/>
                  </a:lnTo>
                  <a:cubicBezTo>
                    <a:pt x="12254" y="2631"/>
                    <a:pt x="12348" y="2515"/>
                    <a:pt x="12442" y="2394"/>
                  </a:cubicBezTo>
                  <a:cubicBezTo>
                    <a:pt x="12642" y="2093"/>
                    <a:pt x="12809" y="1726"/>
                    <a:pt x="12843" y="1326"/>
                  </a:cubicBezTo>
                  <a:cubicBezTo>
                    <a:pt x="12843" y="926"/>
                    <a:pt x="12642" y="492"/>
                    <a:pt x="12309" y="259"/>
                  </a:cubicBezTo>
                  <a:cubicBezTo>
                    <a:pt x="12082" y="82"/>
                    <a:pt x="11778" y="1"/>
                    <a:pt x="11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547575" y="3210675"/>
              <a:ext cx="597950" cy="438225"/>
            </a:xfrm>
            <a:custGeom>
              <a:avLst/>
              <a:gdLst/>
              <a:ahLst/>
              <a:cxnLst/>
              <a:rect l="l" t="t" r="r" b="b"/>
              <a:pathLst>
                <a:path w="23918" h="17529" extrusionOk="0">
                  <a:moveTo>
                    <a:pt x="18626" y="1"/>
                  </a:moveTo>
                  <a:cubicBezTo>
                    <a:pt x="13513" y="1"/>
                    <a:pt x="1473" y="3070"/>
                    <a:pt x="768" y="5153"/>
                  </a:cubicBezTo>
                  <a:cubicBezTo>
                    <a:pt x="1" y="7322"/>
                    <a:pt x="1902" y="17529"/>
                    <a:pt x="1902" y="17529"/>
                  </a:cubicBezTo>
                  <a:lnTo>
                    <a:pt x="22617" y="17462"/>
                  </a:lnTo>
                  <a:cubicBezTo>
                    <a:pt x="22617" y="17462"/>
                    <a:pt x="23918" y="283"/>
                    <a:pt x="19215" y="16"/>
                  </a:cubicBezTo>
                  <a:cubicBezTo>
                    <a:pt x="19031" y="6"/>
                    <a:pt x="18834" y="1"/>
                    <a:pt x="18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561750" y="3254450"/>
              <a:ext cx="534575" cy="143450"/>
            </a:xfrm>
            <a:custGeom>
              <a:avLst/>
              <a:gdLst/>
              <a:ahLst/>
              <a:cxnLst/>
              <a:rect l="l" t="t" r="r" b="b"/>
              <a:pathLst>
                <a:path w="21383" h="5738" extrusionOk="0">
                  <a:moveTo>
                    <a:pt x="14378" y="267"/>
                  </a:moveTo>
                  <a:cubicBezTo>
                    <a:pt x="14778" y="267"/>
                    <a:pt x="15145" y="467"/>
                    <a:pt x="15345" y="767"/>
                  </a:cubicBezTo>
                  <a:cubicBezTo>
                    <a:pt x="15545" y="1101"/>
                    <a:pt x="15545" y="1534"/>
                    <a:pt x="15412" y="1901"/>
                  </a:cubicBezTo>
                  <a:cubicBezTo>
                    <a:pt x="15312" y="2268"/>
                    <a:pt x="15045" y="2602"/>
                    <a:pt x="14745" y="2902"/>
                  </a:cubicBezTo>
                  <a:cubicBezTo>
                    <a:pt x="14601" y="3064"/>
                    <a:pt x="14439" y="3215"/>
                    <a:pt x="14262" y="3352"/>
                  </a:cubicBezTo>
                  <a:lnTo>
                    <a:pt x="14262" y="3352"/>
                  </a:lnTo>
                  <a:cubicBezTo>
                    <a:pt x="13701" y="2927"/>
                    <a:pt x="13241" y="2350"/>
                    <a:pt x="13044" y="1701"/>
                  </a:cubicBezTo>
                  <a:cubicBezTo>
                    <a:pt x="13010" y="1501"/>
                    <a:pt x="12977" y="1301"/>
                    <a:pt x="13010" y="1101"/>
                  </a:cubicBezTo>
                  <a:cubicBezTo>
                    <a:pt x="13044" y="934"/>
                    <a:pt x="13144" y="734"/>
                    <a:pt x="13277" y="634"/>
                  </a:cubicBezTo>
                  <a:cubicBezTo>
                    <a:pt x="13544" y="367"/>
                    <a:pt x="13978" y="267"/>
                    <a:pt x="14378" y="267"/>
                  </a:cubicBezTo>
                  <a:close/>
                  <a:moveTo>
                    <a:pt x="5796" y="1229"/>
                  </a:moveTo>
                  <a:cubicBezTo>
                    <a:pt x="5810" y="1229"/>
                    <a:pt x="5825" y="1231"/>
                    <a:pt x="5838" y="1234"/>
                  </a:cubicBezTo>
                  <a:cubicBezTo>
                    <a:pt x="5972" y="1268"/>
                    <a:pt x="6105" y="1434"/>
                    <a:pt x="6205" y="1601"/>
                  </a:cubicBezTo>
                  <a:cubicBezTo>
                    <a:pt x="6239" y="1701"/>
                    <a:pt x="6272" y="1801"/>
                    <a:pt x="6305" y="1901"/>
                  </a:cubicBezTo>
                  <a:cubicBezTo>
                    <a:pt x="6339" y="2001"/>
                    <a:pt x="6372" y="2068"/>
                    <a:pt x="6406" y="2202"/>
                  </a:cubicBezTo>
                  <a:cubicBezTo>
                    <a:pt x="6506" y="2602"/>
                    <a:pt x="6572" y="3002"/>
                    <a:pt x="6539" y="3436"/>
                  </a:cubicBezTo>
                  <a:cubicBezTo>
                    <a:pt x="6472" y="3836"/>
                    <a:pt x="6339" y="4236"/>
                    <a:pt x="6072" y="4537"/>
                  </a:cubicBezTo>
                  <a:cubicBezTo>
                    <a:pt x="6024" y="4597"/>
                    <a:pt x="5972" y="4653"/>
                    <a:pt x="5917" y="4706"/>
                  </a:cubicBezTo>
                  <a:lnTo>
                    <a:pt x="5917" y="4706"/>
                  </a:lnTo>
                  <a:cubicBezTo>
                    <a:pt x="5477" y="4344"/>
                    <a:pt x="5175" y="3823"/>
                    <a:pt x="5105" y="3236"/>
                  </a:cubicBezTo>
                  <a:cubicBezTo>
                    <a:pt x="5038" y="2835"/>
                    <a:pt x="5071" y="2435"/>
                    <a:pt x="5171" y="2035"/>
                  </a:cubicBezTo>
                  <a:cubicBezTo>
                    <a:pt x="5238" y="1835"/>
                    <a:pt x="5305" y="1635"/>
                    <a:pt x="5438" y="1501"/>
                  </a:cubicBezTo>
                  <a:cubicBezTo>
                    <a:pt x="5528" y="1352"/>
                    <a:pt x="5671" y="1229"/>
                    <a:pt x="5796" y="1229"/>
                  </a:cubicBezTo>
                  <a:close/>
                  <a:moveTo>
                    <a:pt x="14378" y="0"/>
                  </a:moveTo>
                  <a:cubicBezTo>
                    <a:pt x="14144" y="0"/>
                    <a:pt x="13911" y="33"/>
                    <a:pt x="13711" y="100"/>
                  </a:cubicBezTo>
                  <a:cubicBezTo>
                    <a:pt x="13477" y="167"/>
                    <a:pt x="13277" y="267"/>
                    <a:pt x="13110" y="434"/>
                  </a:cubicBezTo>
                  <a:cubicBezTo>
                    <a:pt x="12910" y="600"/>
                    <a:pt x="12810" y="834"/>
                    <a:pt x="12777" y="1067"/>
                  </a:cubicBezTo>
                  <a:cubicBezTo>
                    <a:pt x="12743" y="1301"/>
                    <a:pt x="12777" y="1534"/>
                    <a:pt x="12843" y="1768"/>
                  </a:cubicBezTo>
                  <a:cubicBezTo>
                    <a:pt x="13061" y="2474"/>
                    <a:pt x="13522" y="3048"/>
                    <a:pt x="14100" y="3471"/>
                  </a:cubicBezTo>
                  <a:lnTo>
                    <a:pt x="14100" y="3471"/>
                  </a:lnTo>
                  <a:cubicBezTo>
                    <a:pt x="13996" y="3542"/>
                    <a:pt x="13888" y="3609"/>
                    <a:pt x="13777" y="3669"/>
                  </a:cubicBezTo>
                  <a:cubicBezTo>
                    <a:pt x="13077" y="4103"/>
                    <a:pt x="12276" y="4437"/>
                    <a:pt x="11476" y="4670"/>
                  </a:cubicBezTo>
                  <a:cubicBezTo>
                    <a:pt x="10675" y="4937"/>
                    <a:pt x="9841" y="5137"/>
                    <a:pt x="9007" y="5270"/>
                  </a:cubicBezTo>
                  <a:cubicBezTo>
                    <a:pt x="8702" y="5307"/>
                    <a:pt x="8392" y="5330"/>
                    <a:pt x="8085" y="5330"/>
                  </a:cubicBezTo>
                  <a:cubicBezTo>
                    <a:pt x="7552" y="5330"/>
                    <a:pt x="7025" y="5261"/>
                    <a:pt x="6539" y="5070"/>
                  </a:cubicBezTo>
                  <a:cubicBezTo>
                    <a:pt x="6365" y="5002"/>
                    <a:pt x="6201" y="4913"/>
                    <a:pt x="6050" y="4807"/>
                  </a:cubicBezTo>
                  <a:lnTo>
                    <a:pt x="6050" y="4807"/>
                  </a:lnTo>
                  <a:cubicBezTo>
                    <a:pt x="6104" y="4754"/>
                    <a:pt x="6156" y="4697"/>
                    <a:pt x="6205" y="4637"/>
                  </a:cubicBezTo>
                  <a:cubicBezTo>
                    <a:pt x="6472" y="4303"/>
                    <a:pt x="6672" y="3869"/>
                    <a:pt x="6706" y="3436"/>
                  </a:cubicBezTo>
                  <a:cubicBezTo>
                    <a:pt x="6772" y="3002"/>
                    <a:pt x="6706" y="2569"/>
                    <a:pt x="6606" y="2135"/>
                  </a:cubicBezTo>
                  <a:cubicBezTo>
                    <a:pt x="6572" y="2035"/>
                    <a:pt x="6539" y="1935"/>
                    <a:pt x="6506" y="1835"/>
                  </a:cubicBezTo>
                  <a:cubicBezTo>
                    <a:pt x="6472" y="1701"/>
                    <a:pt x="6439" y="1601"/>
                    <a:pt x="6372" y="1501"/>
                  </a:cubicBezTo>
                  <a:cubicBezTo>
                    <a:pt x="6272" y="1301"/>
                    <a:pt x="6172" y="1067"/>
                    <a:pt x="5872" y="1001"/>
                  </a:cubicBezTo>
                  <a:cubicBezTo>
                    <a:pt x="5850" y="998"/>
                    <a:pt x="5828" y="997"/>
                    <a:pt x="5807" y="997"/>
                  </a:cubicBezTo>
                  <a:cubicBezTo>
                    <a:pt x="5542" y="997"/>
                    <a:pt x="5362" y="1182"/>
                    <a:pt x="5238" y="1368"/>
                  </a:cubicBezTo>
                  <a:cubicBezTo>
                    <a:pt x="5105" y="1534"/>
                    <a:pt x="5005" y="1768"/>
                    <a:pt x="4938" y="1968"/>
                  </a:cubicBezTo>
                  <a:cubicBezTo>
                    <a:pt x="4804" y="2402"/>
                    <a:pt x="4771" y="2835"/>
                    <a:pt x="4838" y="3302"/>
                  </a:cubicBezTo>
                  <a:cubicBezTo>
                    <a:pt x="4904" y="3736"/>
                    <a:pt x="5071" y="4170"/>
                    <a:pt x="5371" y="4503"/>
                  </a:cubicBezTo>
                  <a:cubicBezTo>
                    <a:pt x="5472" y="4642"/>
                    <a:pt x="5587" y="4766"/>
                    <a:pt x="5715" y="4876"/>
                  </a:cubicBezTo>
                  <a:lnTo>
                    <a:pt x="5715" y="4876"/>
                  </a:lnTo>
                  <a:cubicBezTo>
                    <a:pt x="5515" y="5023"/>
                    <a:pt x="5293" y="5136"/>
                    <a:pt x="5071" y="5237"/>
                  </a:cubicBezTo>
                  <a:cubicBezTo>
                    <a:pt x="4271" y="5571"/>
                    <a:pt x="3403" y="5637"/>
                    <a:pt x="2569" y="5671"/>
                  </a:cubicBezTo>
                  <a:cubicBezTo>
                    <a:pt x="1702" y="5671"/>
                    <a:pt x="868" y="5604"/>
                    <a:pt x="1" y="5471"/>
                  </a:cubicBezTo>
                  <a:lnTo>
                    <a:pt x="1" y="5471"/>
                  </a:lnTo>
                  <a:cubicBezTo>
                    <a:pt x="868" y="5637"/>
                    <a:pt x="1702" y="5737"/>
                    <a:pt x="2569" y="5737"/>
                  </a:cubicBezTo>
                  <a:cubicBezTo>
                    <a:pt x="3403" y="5737"/>
                    <a:pt x="4304" y="5671"/>
                    <a:pt x="5105" y="5371"/>
                  </a:cubicBezTo>
                  <a:cubicBezTo>
                    <a:pt x="5361" y="5285"/>
                    <a:pt x="5617" y="5159"/>
                    <a:pt x="5848" y="4982"/>
                  </a:cubicBezTo>
                  <a:lnTo>
                    <a:pt x="5848" y="4982"/>
                  </a:lnTo>
                  <a:cubicBezTo>
                    <a:pt x="6026" y="5114"/>
                    <a:pt x="6224" y="5221"/>
                    <a:pt x="6439" y="5304"/>
                  </a:cubicBezTo>
                  <a:cubicBezTo>
                    <a:pt x="6978" y="5519"/>
                    <a:pt x="7544" y="5596"/>
                    <a:pt x="8112" y="5596"/>
                  </a:cubicBezTo>
                  <a:cubicBezTo>
                    <a:pt x="8423" y="5596"/>
                    <a:pt x="8734" y="5573"/>
                    <a:pt x="9041" y="5537"/>
                  </a:cubicBezTo>
                  <a:cubicBezTo>
                    <a:pt x="9908" y="5437"/>
                    <a:pt x="10742" y="5237"/>
                    <a:pt x="11543" y="4970"/>
                  </a:cubicBezTo>
                  <a:cubicBezTo>
                    <a:pt x="12376" y="4703"/>
                    <a:pt x="13177" y="4370"/>
                    <a:pt x="13911" y="3903"/>
                  </a:cubicBezTo>
                  <a:cubicBezTo>
                    <a:pt x="14050" y="3815"/>
                    <a:pt x="14188" y="3721"/>
                    <a:pt x="14324" y="3624"/>
                  </a:cubicBezTo>
                  <a:lnTo>
                    <a:pt x="14324" y="3624"/>
                  </a:lnTo>
                  <a:cubicBezTo>
                    <a:pt x="14385" y="3663"/>
                    <a:pt x="14448" y="3700"/>
                    <a:pt x="14511" y="3736"/>
                  </a:cubicBezTo>
                  <a:cubicBezTo>
                    <a:pt x="15142" y="4138"/>
                    <a:pt x="15897" y="4317"/>
                    <a:pt x="16647" y="4317"/>
                  </a:cubicBezTo>
                  <a:cubicBezTo>
                    <a:pt x="16770" y="4317"/>
                    <a:pt x="16892" y="4312"/>
                    <a:pt x="17013" y="4303"/>
                  </a:cubicBezTo>
                  <a:cubicBezTo>
                    <a:pt x="17880" y="4236"/>
                    <a:pt x="18714" y="3936"/>
                    <a:pt x="19415" y="3469"/>
                  </a:cubicBezTo>
                  <a:cubicBezTo>
                    <a:pt x="20149" y="3036"/>
                    <a:pt x="20782" y="2435"/>
                    <a:pt x="21382" y="1802"/>
                  </a:cubicBezTo>
                  <a:lnTo>
                    <a:pt x="21382" y="1802"/>
                  </a:lnTo>
                  <a:cubicBezTo>
                    <a:pt x="20782" y="2435"/>
                    <a:pt x="20115" y="2969"/>
                    <a:pt x="19381" y="3402"/>
                  </a:cubicBezTo>
                  <a:cubicBezTo>
                    <a:pt x="18648" y="3836"/>
                    <a:pt x="17847" y="4136"/>
                    <a:pt x="16980" y="4170"/>
                  </a:cubicBezTo>
                  <a:cubicBezTo>
                    <a:pt x="16920" y="4172"/>
                    <a:pt x="16861" y="4173"/>
                    <a:pt x="16801" y="4173"/>
                  </a:cubicBezTo>
                  <a:cubicBezTo>
                    <a:pt x="16027" y="4173"/>
                    <a:pt x="15259" y="3972"/>
                    <a:pt x="14578" y="3569"/>
                  </a:cubicBezTo>
                  <a:cubicBezTo>
                    <a:pt x="14545" y="3549"/>
                    <a:pt x="14513" y="3528"/>
                    <a:pt x="14480" y="3507"/>
                  </a:cubicBezTo>
                  <a:lnTo>
                    <a:pt x="14480" y="3507"/>
                  </a:lnTo>
                  <a:cubicBezTo>
                    <a:pt x="14645" y="3379"/>
                    <a:pt x="14803" y="3245"/>
                    <a:pt x="14945" y="3102"/>
                  </a:cubicBezTo>
                  <a:cubicBezTo>
                    <a:pt x="15245" y="2769"/>
                    <a:pt x="15545" y="2435"/>
                    <a:pt x="15679" y="1968"/>
                  </a:cubicBezTo>
                  <a:cubicBezTo>
                    <a:pt x="15812" y="1568"/>
                    <a:pt x="15846" y="1034"/>
                    <a:pt x="15579" y="634"/>
                  </a:cubicBezTo>
                  <a:cubicBezTo>
                    <a:pt x="15312" y="234"/>
                    <a:pt x="14845" y="0"/>
                    <a:pt x="14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722700" y="3395375"/>
              <a:ext cx="389475" cy="105100"/>
            </a:xfrm>
            <a:custGeom>
              <a:avLst/>
              <a:gdLst/>
              <a:ahLst/>
              <a:cxnLst/>
              <a:rect l="l" t="t" r="r" b="b"/>
              <a:pathLst>
                <a:path w="15579" h="4204" extrusionOk="0">
                  <a:moveTo>
                    <a:pt x="10475" y="234"/>
                  </a:moveTo>
                  <a:cubicBezTo>
                    <a:pt x="10742" y="267"/>
                    <a:pt x="11009" y="367"/>
                    <a:pt x="11142" y="601"/>
                  </a:cubicBezTo>
                  <a:cubicBezTo>
                    <a:pt x="11309" y="834"/>
                    <a:pt x="11276" y="1135"/>
                    <a:pt x="11176" y="1368"/>
                  </a:cubicBezTo>
                  <a:cubicBezTo>
                    <a:pt x="11049" y="1798"/>
                    <a:pt x="10731" y="2132"/>
                    <a:pt x="10367" y="2399"/>
                  </a:cubicBezTo>
                  <a:lnTo>
                    <a:pt x="10367" y="2399"/>
                  </a:lnTo>
                  <a:cubicBezTo>
                    <a:pt x="9987" y="2089"/>
                    <a:pt x="9676" y="1695"/>
                    <a:pt x="9541" y="1235"/>
                  </a:cubicBezTo>
                  <a:cubicBezTo>
                    <a:pt x="9474" y="968"/>
                    <a:pt x="9508" y="668"/>
                    <a:pt x="9674" y="501"/>
                  </a:cubicBezTo>
                  <a:cubicBezTo>
                    <a:pt x="9775" y="401"/>
                    <a:pt x="9908" y="334"/>
                    <a:pt x="10041" y="301"/>
                  </a:cubicBezTo>
                  <a:lnTo>
                    <a:pt x="10242" y="234"/>
                  </a:lnTo>
                  <a:close/>
                  <a:moveTo>
                    <a:pt x="4237" y="934"/>
                  </a:moveTo>
                  <a:cubicBezTo>
                    <a:pt x="4337" y="934"/>
                    <a:pt x="4437" y="1068"/>
                    <a:pt x="4471" y="1201"/>
                  </a:cubicBezTo>
                  <a:cubicBezTo>
                    <a:pt x="4537" y="1335"/>
                    <a:pt x="4604" y="1468"/>
                    <a:pt x="4638" y="1602"/>
                  </a:cubicBezTo>
                  <a:cubicBezTo>
                    <a:pt x="4704" y="1902"/>
                    <a:pt x="4738" y="2202"/>
                    <a:pt x="4738" y="2502"/>
                  </a:cubicBezTo>
                  <a:cubicBezTo>
                    <a:pt x="4704" y="2802"/>
                    <a:pt x="4604" y="3069"/>
                    <a:pt x="4404" y="3303"/>
                  </a:cubicBezTo>
                  <a:cubicBezTo>
                    <a:pt x="4372" y="3340"/>
                    <a:pt x="4339" y="3375"/>
                    <a:pt x="4304" y="3409"/>
                  </a:cubicBezTo>
                  <a:lnTo>
                    <a:pt x="4304" y="3409"/>
                  </a:lnTo>
                  <a:cubicBezTo>
                    <a:pt x="3991" y="3155"/>
                    <a:pt x="3783" y="2786"/>
                    <a:pt x="3737" y="2369"/>
                  </a:cubicBezTo>
                  <a:cubicBezTo>
                    <a:pt x="3704" y="2069"/>
                    <a:pt x="3737" y="1768"/>
                    <a:pt x="3804" y="1501"/>
                  </a:cubicBezTo>
                  <a:cubicBezTo>
                    <a:pt x="3837" y="1368"/>
                    <a:pt x="3904" y="1235"/>
                    <a:pt x="3970" y="1101"/>
                  </a:cubicBezTo>
                  <a:cubicBezTo>
                    <a:pt x="4037" y="1001"/>
                    <a:pt x="4171" y="934"/>
                    <a:pt x="4237" y="934"/>
                  </a:cubicBezTo>
                  <a:close/>
                  <a:moveTo>
                    <a:pt x="10208" y="0"/>
                  </a:moveTo>
                  <a:lnTo>
                    <a:pt x="9975" y="67"/>
                  </a:lnTo>
                  <a:cubicBezTo>
                    <a:pt x="9808" y="100"/>
                    <a:pt x="9641" y="201"/>
                    <a:pt x="9508" y="301"/>
                  </a:cubicBezTo>
                  <a:cubicBezTo>
                    <a:pt x="9374" y="434"/>
                    <a:pt x="9308" y="601"/>
                    <a:pt x="9274" y="801"/>
                  </a:cubicBezTo>
                  <a:cubicBezTo>
                    <a:pt x="9241" y="968"/>
                    <a:pt x="9274" y="1135"/>
                    <a:pt x="9308" y="1301"/>
                  </a:cubicBezTo>
                  <a:cubicBezTo>
                    <a:pt x="9463" y="1793"/>
                    <a:pt x="9799" y="2205"/>
                    <a:pt x="10192" y="2521"/>
                  </a:cubicBezTo>
                  <a:lnTo>
                    <a:pt x="10192" y="2521"/>
                  </a:lnTo>
                  <a:cubicBezTo>
                    <a:pt x="10131" y="2560"/>
                    <a:pt x="10069" y="2599"/>
                    <a:pt x="10008" y="2636"/>
                  </a:cubicBezTo>
                  <a:lnTo>
                    <a:pt x="9608" y="2869"/>
                  </a:lnTo>
                  <a:lnTo>
                    <a:pt x="9207" y="3069"/>
                  </a:lnTo>
                  <a:cubicBezTo>
                    <a:pt x="8907" y="3203"/>
                    <a:pt x="8607" y="3269"/>
                    <a:pt x="8340" y="3369"/>
                  </a:cubicBezTo>
                  <a:cubicBezTo>
                    <a:pt x="8040" y="3503"/>
                    <a:pt x="7740" y="3536"/>
                    <a:pt x="7440" y="3636"/>
                  </a:cubicBezTo>
                  <a:cubicBezTo>
                    <a:pt x="7139" y="3703"/>
                    <a:pt x="6839" y="3770"/>
                    <a:pt x="6539" y="3803"/>
                  </a:cubicBezTo>
                  <a:cubicBezTo>
                    <a:pt x="6319" y="3828"/>
                    <a:pt x="6095" y="3843"/>
                    <a:pt x="5873" y="3843"/>
                  </a:cubicBezTo>
                  <a:cubicBezTo>
                    <a:pt x="5488" y="3843"/>
                    <a:pt x="5109" y="3797"/>
                    <a:pt x="4771" y="3670"/>
                  </a:cubicBezTo>
                  <a:cubicBezTo>
                    <a:pt x="4652" y="3628"/>
                    <a:pt x="4541" y="3573"/>
                    <a:pt x="4439" y="3507"/>
                  </a:cubicBezTo>
                  <a:lnTo>
                    <a:pt x="4439" y="3507"/>
                  </a:lnTo>
                  <a:cubicBezTo>
                    <a:pt x="4473" y="3474"/>
                    <a:pt x="4506" y="3439"/>
                    <a:pt x="4537" y="3403"/>
                  </a:cubicBezTo>
                  <a:cubicBezTo>
                    <a:pt x="4738" y="3169"/>
                    <a:pt x="4871" y="2836"/>
                    <a:pt x="4904" y="2536"/>
                  </a:cubicBezTo>
                  <a:cubicBezTo>
                    <a:pt x="4938" y="2202"/>
                    <a:pt x="4904" y="1868"/>
                    <a:pt x="4838" y="1568"/>
                  </a:cubicBezTo>
                  <a:cubicBezTo>
                    <a:pt x="4804" y="1401"/>
                    <a:pt x="4738" y="1268"/>
                    <a:pt x="4671" y="1101"/>
                  </a:cubicBezTo>
                  <a:cubicBezTo>
                    <a:pt x="4604" y="968"/>
                    <a:pt x="4504" y="768"/>
                    <a:pt x="4271" y="701"/>
                  </a:cubicBezTo>
                  <a:cubicBezTo>
                    <a:pt x="4250" y="698"/>
                    <a:pt x="4230" y="697"/>
                    <a:pt x="4211" y="697"/>
                  </a:cubicBezTo>
                  <a:cubicBezTo>
                    <a:pt x="4008" y="697"/>
                    <a:pt x="3862" y="846"/>
                    <a:pt x="3770" y="968"/>
                  </a:cubicBezTo>
                  <a:cubicBezTo>
                    <a:pt x="3670" y="1101"/>
                    <a:pt x="3603" y="1268"/>
                    <a:pt x="3570" y="1435"/>
                  </a:cubicBezTo>
                  <a:cubicBezTo>
                    <a:pt x="3470" y="1735"/>
                    <a:pt x="3437" y="2069"/>
                    <a:pt x="3503" y="2402"/>
                  </a:cubicBezTo>
                  <a:cubicBezTo>
                    <a:pt x="3548" y="2852"/>
                    <a:pt x="3775" y="3271"/>
                    <a:pt x="4112" y="3568"/>
                  </a:cubicBezTo>
                  <a:lnTo>
                    <a:pt x="4112" y="3568"/>
                  </a:lnTo>
                  <a:cubicBezTo>
                    <a:pt x="3973" y="3668"/>
                    <a:pt x="3822" y="3746"/>
                    <a:pt x="3670" y="3803"/>
                  </a:cubicBezTo>
                  <a:cubicBezTo>
                    <a:pt x="3103" y="4037"/>
                    <a:pt x="2469" y="4103"/>
                    <a:pt x="1869" y="4137"/>
                  </a:cubicBezTo>
                  <a:cubicBezTo>
                    <a:pt x="1235" y="4137"/>
                    <a:pt x="635" y="4103"/>
                    <a:pt x="1" y="4003"/>
                  </a:cubicBezTo>
                  <a:lnTo>
                    <a:pt x="1" y="4003"/>
                  </a:lnTo>
                  <a:cubicBezTo>
                    <a:pt x="601" y="4103"/>
                    <a:pt x="1235" y="4203"/>
                    <a:pt x="1869" y="4203"/>
                  </a:cubicBezTo>
                  <a:cubicBezTo>
                    <a:pt x="2469" y="4203"/>
                    <a:pt x="3136" y="4170"/>
                    <a:pt x="3737" y="3937"/>
                  </a:cubicBezTo>
                  <a:cubicBezTo>
                    <a:pt x="3900" y="3875"/>
                    <a:pt x="4075" y="3790"/>
                    <a:pt x="4240" y="3671"/>
                  </a:cubicBezTo>
                  <a:lnTo>
                    <a:pt x="4240" y="3671"/>
                  </a:lnTo>
                  <a:cubicBezTo>
                    <a:pt x="4372" y="3767"/>
                    <a:pt x="4516" y="3846"/>
                    <a:pt x="4671" y="3903"/>
                  </a:cubicBezTo>
                  <a:cubicBezTo>
                    <a:pt x="5071" y="4081"/>
                    <a:pt x="5501" y="4140"/>
                    <a:pt x="5931" y="4140"/>
                  </a:cubicBezTo>
                  <a:cubicBezTo>
                    <a:pt x="6146" y="4140"/>
                    <a:pt x="6361" y="4126"/>
                    <a:pt x="6572" y="4103"/>
                  </a:cubicBezTo>
                  <a:cubicBezTo>
                    <a:pt x="6906" y="4037"/>
                    <a:pt x="7206" y="4003"/>
                    <a:pt x="7506" y="3903"/>
                  </a:cubicBezTo>
                  <a:cubicBezTo>
                    <a:pt x="7806" y="3836"/>
                    <a:pt x="8107" y="3770"/>
                    <a:pt x="8407" y="3670"/>
                  </a:cubicBezTo>
                  <a:cubicBezTo>
                    <a:pt x="8707" y="3570"/>
                    <a:pt x="9007" y="3470"/>
                    <a:pt x="9308" y="3336"/>
                  </a:cubicBezTo>
                  <a:lnTo>
                    <a:pt x="9741" y="3136"/>
                  </a:lnTo>
                  <a:lnTo>
                    <a:pt x="10141" y="2902"/>
                  </a:lnTo>
                  <a:cubicBezTo>
                    <a:pt x="10238" y="2836"/>
                    <a:pt x="10335" y="2768"/>
                    <a:pt x="10429" y="2696"/>
                  </a:cubicBezTo>
                  <a:lnTo>
                    <a:pt x="10429" y="2696"/>
                  </a:lnTo>
                  <a:cubicBezTo>
                    <a:pt x="10467" y="2721"/>
                    <a:pt x="10504" y="2746"/>
                    <a:pt x="10542" y="2769"/>
                  </a:cubicBezTo>
                  <a:cubicBezTo>
                    <a:pt x="11025" y="3025"/>
                    <a:pt x="11557" y="3184"/>
                    <a:pt x="12096" y="3184"/>
                  </a:cubicBezTo>
                  <a:cubicBezTo>
                    <a:pt x="12189" y="3184"/>
                    <a:pt x="12283" y="3179"/>
                    <a:pt x="12376" y="3169"/>
                  </a:cubicBezTo>
                  <a:cubicBezTo>
                    <a:pt x="13010" y="3136"/>
                    <a:pt x="13611" y="2902"/>
                    <a:pt x="14144" y="2569"/>
                  </a:cubicBezTo>
                  <a:cubicBezTo>
                    <a:pt x="14678" y="2202"/>
                    <a:pt x="15145" y="1802"/>
                    <a:pt x="15579" y="1335"/>
                  </a:cubicBezTo>
                  <a:lnTo>
                    <a:pt x="15579" y="1335"/>
                  </a:lnTo>
                  <a:cubicBezTo>
                    <a:pt x="15145" y="1768"/>
                    <a:pt x="14645" y="2169"/>
                    <a:pt x="14111" y="2502"/>
                  </a:cubicBezTo>
                  <a:cubicBezTo>
                    <a:pt x="13577" y="2802"/>
                    <a:pt x="12977" y="3003"/>
                    <a:pt x="12376" y="3036"/>
                  </a:cubicBezTo>
                  <a:cubicBezTo>
                    <a:pt x="12326" y="3039"/>
                    <a:pt x="12275" y="3040"/>
                    <a:pt x="12224" y="3040"/>
                  </a:cubicBezTo>
                  <a:cubicBezTo>
                    <a:pt x="11670" y="3040"/>
                    <a:pt x="11100" y="2877"/>
                    <a:pt x="10642" y="2602"/>
                  </a:cubicBezTo>
                  <a:cubicBezTo>
                    <a:pt x="10625" y="2591"/>
                    <a:pt x="10609" y="2580"/>
                    <a:pt x="10592" y="2568"/>
                  </a:cubicBezTo>
                  <a:lnTo>
                    <a:pt x="10592" y="2568"/>
                  </a:lnTo>
                  <a:cubicBezTo>
                    <a:pt x="10956" y="2271"/>
                    <a:pt x="11276" y="1921"/>
                    <a:pt x="11442" y="1468"/>
                  </a:cubicBezTo>
                  <a:cubicBezTo>
                    <a:pt x="11542" y="1168"/>
                    <a:pt x="11576" y="768"/>
                    <a:pt x="11376" y="467"/>
                  </a:cubicBezTo>
                  <a:cubicBezTo>
                    <a:pt x="11176" y="134"/>
                    <a:pt x="10809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479325" y="3209325"/>
              <a:ext cx="193750" cy="129900"/>
            </a:xfrm>
            <a:custGeom>
              <a:avLst/>
              <a:gdLst/>
              <a:ahLst/>
              <a:cxnLst/>
              <a:rect l="l" t="t" r="r" b="b"/>
              <a:pathLst>
                <a:path w="7750" h="5196" extrusionOk="0">
                  <a:moveTo>
                    <a:pt x="3379" y="0"/>
                  </a:moveTo>
                  <a:cubicBezTo>
                    <a:pt x="3332" y="0"/>
                    <a:pt x="3284" y="2"/>
                    <a:pt x="3236" y="4"/>
                  </a:cubicBezTo>
                  <a:cubicBezTo>
                    <a:pt x="1068" y="70"/>
                    <a:pt x="0" y="1004"/>
                    <a:pt x="0" y="1004"/>
                  </a:cubicBezTo>
                  <a:lnTo>
                    <a:pt x="2135" y="1438"/>
                  </a:lnTo>
                  <a:cubicBezTo>
                    <a:pt x="2135" y="1438"/>
                    <a:pt x="1968" y="3640"/>
                    <a:pt x="5004" y="4941"/>
                  </a:cubicBezTo>
                  <a:cubicBezTo>
                    <a:pt x="5424" y="5119"/>
                    <a:pt x="5763" y="5195"/>
                    <a:pt x="6035" y="5195"/>
                  </a:cubicBezTo>
                  <a:cubicBezTo>
                    <a:pt x="7750" y="5195"/>
                    <a:pt x="6805" y="2139"/>
                    <a:pt x="6805" y="2139"/>
                  </a:cubicBezTo>
                  <a:cubicBezTo>
                    <a:pt x="6805" y="2139"/>
                    <a:pt x="5497" y="0"/>
                    <a:pt x="3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876275" y="3239575"/>
              <a:ext cx="972100" cy="703800"/>
            </a:xfrm>
            <a:custGeom>
              <a:avLst/>
              <a:gdLst/>
              <a:ahLst/>
              <a:cxnLst/>
              <a:rect l="l" t="t" r="r" b="b"/>
              <a:pathLst>
                <a:path w="38884" h="28152" extrusionOk="0">
                  <a:moveTo>
                    <a:pt x="19098" y="0"/>
                  </a:moveTo>
                  <a:cubicBezTo>
                    <a:pt x="17917" y="0"/>
                    <a:pt x="16688" y="97"/>
                    <a:pt x="15411" y="295"/>
                  </a:cubicBezTo>
                  <a:cubicBezTo>
                    <a:pt x="1635" y="2430"/>
                    <a:pt x="0" y="21910"/>
                    <a:pt x="0" y="21910"/>
                  </a:cubicBezTo>
                  <a:cubicBezTo>
                    <a:pt x="0" y="21910"/>
                    <a:pt x="17598" y="28152"/>
                    <a:pt x="29014" y="28152"/>
                  </a:cubicBezTo>
                  <a:cubicBezTo>
                    <a:pt x="34721" y="28152"/>
                    <a:pt x="38884" y="26591"/>
                    <a:pt x="38528" y="21910"/>
                  </a:cubicBezTo>
                  <a:cubicBezTo>
                    <a:pt x="37529" y="9171"/>
                    <a:pt x="30629" y="0"/>
                    <a:pt x="19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015775" y="4824725"/>
              <a:ext cx="142625" cy="142625"/>
            </a:xfrm>
            <a:custGeom>
              <a:avLst/>
              <a:gdLst/>
              <a:ahLst/>
              <a:cxnLst/>
              <a:rect l="l" t="t" r="r" b="b"/>
              <a:pathLst>
                <a:path w="5705" h="5705" extrusionOk="0">
                  <a:moveTo>
                    <a:pt x="1" y="1"/>
                  </a:moveTo>
                  <a:lnTo>
                    <a:pt x="1" y="5705"/>
                  </a:lnTo>
                  <a:lnTo>
                    <a:pt x="5705" y="5705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459900" y="4824725"/>
              <a:ext cx="142625" cy="142625"/>
            </a:xfrm>
            <a:custGeom>
              <a:avLst/>
              <a:gdLst/>
              <a:ahLst/>
              <a:cxnLst/>
              <a:rect l="l" t="t" r="r" b="b"/>
              <a:pathLst>
                <a:path w="5705" h="5705" extrusionOk="0">
                  <a:moveTo>
                    <a:pt x="1" y="1"/>
                  </a:moveTo>
                  <a:lnTo>
                    <a:pt x="1" y="5705"/>
                  </a:lnTo>
                  <a:lnTo>
                    <a:pt x="5705" y="5705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248450" y="3503775"/>
              <a:ext cx="3121425" cy="1405200"/>
            </a:xfrm>
            <a:custGeom>
              <a:avLst/>
              <a:gdLst/>
              <a:ahLst/>
              <a:cxnLst/>
              <a:rect l="l" t="t" r="r" b="b"/>
              <a:pathLst>
                <a:path w="124857" h="56208" extrusionOk="0">
                  <a:moveTo>
                    <a:pt x="5171" y="1"/>
                  </a:moveTo>
                  <a:cubicBezTo>
                    <a:pt x="2302" y="1"/>
                    <a:pt x="0" y="2336"/>
                    <a:pt x="0" y="5205"/>
                  </a:cubicBezTo>
                  <a:lnTo>
                    <a:pt x="0" y="56208"/>
                  </a:lnTo>
                  <a:lnTo>
                    <a:pt x="124856" y="56208"/>
                  </a:lnTo>
                  <a:lnTo>
                    <a:pt x="124856" y="5205"/>
                  </a:lnTo>
                  <a:cubicBezTo>
                    <a:pt x="124856" y="2336"/>
                    <a:pt x="122554" y="1"/>
                    <a:pt x="119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925725" y="3884050"/>
              <a:ext cx="322750" cy="1024925"/>
            </a:xfrm>
            <a:custGeom>
              <a:avLst/>
              <a:gdLst/>
              <a:ahLst/>
              <a:cxnLst/>
              <a:rect l="l" t="t" r="r" b="b"/>
              <a:pathLst>
                <a:path w="12910" h="40997" extrusionOk="0">
                  <a:moveTo>
                    <a:pt x="5938" y="1"/>
                  </a:moveTo>
                  <a:cubicBezTo>
                    <a:pt x="2635" y="1"/>
                    <a:pt x="0" y="2669"/>
                    <a:pt x="0" y="5938"/>
                  </a:cubicBezTo>
                  <a:lnTo>
                    <a:pt x="0" y="40997"/>
                  </a:lnTo>
                  <a:lnTo>
                    <a:pt x="12909" y="40997"/>
                  </a:lnTo>
                  <a:lnTo>
                    <a:pt x="1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369850" y="3884050"/>
              <a:ext cx="322750" cy="1024925"/>
            </a:xfrm>
            <a:custGeom>
              <a:avLst/>
              <a:gdLst/>
              <a:ahLst/>
              <a:cxnLst/>
              <a:rect l="l" t="t" r="r" b="b"/>
              <a:pathLst>
                <a:path w="12910" h="40997" extrusionOk="0">
                  <a:moveTo>
                    <a:pt x="0" y="1"/>
                  </a:moveTo>
                  <a:lnTo>
                    <a:pt x="0" y="40997"/>
                  </a:lnTo>
                  <a:lnTo>
                    <a:pt x="12909" y="40997"/>
                  </a:lnTo>
                  <a:lnTo>
                    <a:pt x="12909" y="5938"/>
                  </a:lnTo>
                  <a:cubicBezTo>
                    <a:pt x="12909" y="2669"/>
                    <a:pt x="10241" y="1"/>
                    <a:pt x="6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925725" y="3503775"/>
              <a:ext cx="3766875" cy="616300"/>
            </a:xfrm>
            <a:custGeom>
              <a:avLst/>
              <a:gdLst/>
              <a:ahLst/>
              <a:cxnLst/>
              <a:rect l="l" t="t" r="r" b="b"/>
              <a:pathLst>
                <a:path w="150675" h="24652" extrusionOk="0">
                  <a:moveTo>
                    <a:pt x="18080" y="1"/>
                  </a:moveTo>
                  <a:cubicBezTo>
                    <a:pt x="15211" y="1"/>
                    <a:pt x="12909" y="2336"/>
                    <a:pt x="12909" y="5205"/>
                  </a:cubicBezTo>
                  <a:lnTo>
                    <a:pt x="12909" y="8707"/>
                  </a:lnTo>
                  <a:cubicBezTo>
                    <a:pt x="12909" y="5838"/>
                    <a:pt x="15211" y="3503"/>
                    <a:pt x="18080" y="3503"/>
                  </a:cubicBezTo>
                  <a:lnTo>
                    <a:pt x="132595" y="3503"/>
                  </a:lnTo>
                  <a:cubicBezTo>
                    <a:pt x="135463" y="3503"/>
                    <a:pt x="137765" y="5838"/>
                    <a:pt x="137765" y="8707"/>
                  </a:cubicBezTo>
                  <a:lnTo>
                    <a:pt x="137765" y="5205"/>
                  </a:lnTo>
                  <a:cubicBezTo>
                    <a:pt x="137765" y="2336"/>
                    <a:pt x="135463" y="1"/>
                    <a:pt x="132595" y="1"/>
                  </a:cubicBezTo>
                  <a:close/>
                  <a:moveTo>
                    <a:pt x="5938" y="15212"/>
                  </a:moveTo>
                  <a:cubicBezTo>
                    <a:pt x="2635" y="15212"/>
                    <a:pt x="0" y="17880"/>
                    <a:pt x="0" y="21149"/>
                  </a:cubicBezTo>
                  <a:lnTo>
                    <a:pt x="0" y="24652"/>
                  </a:lnTo>
                  <a:cubicBezTo>
                    <a:pt x="0" y="21383"/>
                    <a:pt x="2635" y="18714"/>
                    <a:pt x="5938" y="18714"/>
                  </a:cubicBezTo>
                  <a:lnTo>
                    <a:pt x="12909" y="18714"/>
                  </a:lnTo>
                  <a:lnTo>
                    <a:pt x="12909" y="15212"/>
                  </a:lnTo>
                  <a:close/>
                  <a:moveTo>
                    <a:pt x="137765" y="15212"/>
                  </a:moveTo>
                  <a:lnTo>
                    <a:pt x="137765" y="18714"/>
                  </a:lnTo>
                  <a:lnTo>
                    <a:pt x="144737" y="18714"/>
                  </a:lnTo>
                  <a:cubicBezTo>
                    <a:pt x="148006" y="18714"/>
                    <a:pt x="150674" y="21383"/>
                    <a:pt x="150674" y="24652"/>
                  </a:cubicBezTo>
                  <a:lnTo>
                    <a:pt x="150674" y="21149"/>
                  </a:lnTo>
                  <a:cubicBezTo>
                    <a:pt x="150674" y="17880"/>
                    <a:pt x="148006" y="15212"/>
                    <a:pt x="144737" y="15212"/>
                  </a:cubicBezTo>
                  <a:close/>
                </a:path>
              </a:pathLst>
            </a:custGeom>
            <a:solidFill>
              <a:srgbClr val="444343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217600" y="3568825"/>
              <a:ext cx="35875" cy="15875"/>
            </a:xfrm>
            <a:custGeom>
              <a:avLst/>
              <a:gdLst/>
              <a:ahLst/>
              <a:cxnLst/>
              <a:rect l="l" t="t" r="r" b="b"/>
              <a:pathLst>
                <a:path w="1435" h="635" fill="none" extrusionOk="0">
                  <a:moveTo>
                    <a:pt x="0" y="1"/>
                  </a:moveTo>
                  <a:lnTo>
                    <a:pt x="1434" y="6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456100" y="3554650"/>
              <a:ext cx="9200" cy="44225"/>
            </a:xfrm>
            <a:custGeom>
              <a:avLst/>
              <a:gdLst/>
              <a:ahLst/>
              <a:cxnLst/>
              <a:rect l="l" t="t" r="r" b="b"/>
              <a:pathLst>
                <a:path w="368" h="1769" fill="none" extrusionOk="0">
                  <a:moveTo>
                    <a:pt x="0" y="1"/>
                  </a:moveTo>
                  <a:lnTo>
                    <a:pt x="367" y="1769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671250" y="35663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fill="none" extrusionOk="0">
                  <a:moveTo>
                    <a:pt x="0" y="1"/>
                  </a:moveTo>
                  <a:lnTo>
                    <a:pt x="1134" y="8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893900" y="3565500"/>
              <a:ext cx="31725" cy="22525"/>
            </a:xfrm>
            <a:custGeom>
              <a:avLst/>
              <a:gdLst/>
              <a:ahLst/>
              <a:cxnLst/>
              <a:rect l="l" t="t" r="r" b="b"/>
              <a:pathLst>
                <a:path w="1269" h="901" fill="none" extrusionOk="0">
                  <a:moveTo>
                    <a:pt x="1" y="0"/>
                  </a:moveTo>
                  <a:lnTo>
                    <a:pt x="1268" y="9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123225" y="3561325"/>
              <a:ext cx="23375" cy="30875"/>
            </a:xfrm>
            <a:custGeom>
              <a:avLst/>
              <a:gdLst/>
              <a:ahLst/>
              <a:cxnLst/>
              <a:rect l="l" t="t" r="r" b="b"/>
              <a:pathLst>
                <a:path w="935" h="1235" fill="none" extrusionOk="0">
                  <a:moveTo>
                    <a:pt x="1" y="0"/>
                  </a:moveTo>
                  <a:lnTo>
                    <a:pt x="935" y="12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339225" y="3575500"/>
              <a:ext cx="40050" cy="2525"/>
            </a:xfrm>
            <a:custGeom>
              <a:avLst/>
              <a:gdLst/>
              <a:ahLst/>
              <a:cxnLst/>
              <a:rect l="l" t="t" r="r" b="b"/>
              <a:pathLst>
                <a:path w="1602" h="101" fill="none" extrusionOk="0">
                  <a:moveTo>
                    <a:pt x="0" y="1"/>
                  </a:moveTo>
                  <a:lnTo>
                    <a:pt x="1602" y="1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568550" y="3563825"/>
              <a:ext cx="31725" cy="25050"/>
            </a:xfrm>
            <a:custGeom>
              <a:avLst/>
              <a:gdLst/>
              <a:ahLst/>
              <a:cxnLst/>
              <a:rect l="l" t="t" r="r" b="b"/>
              <a:pathLst>
                <a:path w="1269" h="1002" fill="none" extrusionOk="0">
                  <a:moveTo>
                    <a:pt x="1" y="1"/>
                  </a:moveTo>
                  <a:lnTo>
                    <a:pt x="1268" y="10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793725" y="3558000"/>
              <a:ext cx="30025" cy="37550"/>
            </a:xfrm>
            <a:custGeom>
              <a:avLst/>
              <a:gdLst/>
              <a:ahLst/>
              <a:cxnLst/>
              <a:rect l="l" t="t" r="r" b="b"/>
              <a:pathLst>
                <a:path w="1201" h="1502" fill="none" extrusionOk="0">
                  <a:moveTo>
                    <a:pt x="0" y="0"/>
                  </a:moveTo>
                  <a:lnTo>
                    <a:pt x="1201" y="15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4027225" y="3558000"/>
              <a:ext cx="12525" cy="37550"/>
            </a:xfrm>
            <a:custGeom>
              <a:avLst/>
              <a:gdLst/>
              <a:ahLst/>
              <a:cxnLst/>
              <a:rect l="l" t="t" r="r" b="b"/>
              <a:pathLst>
                <a:path w="501" h="1502" fill="none" extrusionOk="0">
                  <a:moveTo>
                    <a:pt x="0" y="0"/>
                  </a:moveTo>
                  <a:lnTo>
                    <a:pt x="500" y="15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4244875" y="3564650"/>
              <a:ext cx="26700" cy="23375"/>
            </a:xfrm>
            <a:custGeom>
              <a:avLst/>
              <a:gdLst/>
              <a:ahLst/>
              <a:cxnLst/>
              <a:rect l="l" t="t" r="r" b="b"/>
              <a:pathLst>
                <a:path w="1068" h="935" fill="none" extrusionOk="0">
                  <a:moveTo>
                    <a:pt x="0" y="1"/>
                  </a:moveTo>
                  <a:lnTo>
                    <a:pt x="1068" y="9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4482550" y="3556325"/>
              <a:ext cx="1675" cy="40050"/>
            </a:xfrm>
            <a:custGeom>
              <a:avLst/>
              <a:gdLst/>
              <a:ahLst/>
              <a:cxnLst/>
              <a:rect l="l" t="t" r="r" b="b"/>
              <a:pathLst>
                <a:path w="67" h="1602" fill="none" extrusionOk="0">
                  <a:moveTo>
                    <a:pt x="67" y="0"/>
                  </a:moveTo>
                  <a:lnTo>
                    <a:pt x="0" y="16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4701850" y="3554650"/>
              <a:ext cx="12550" cy="43400"/>
            </a:xfrm>
            <a:custGeom>
              <a:avLst/>
              <a:gdLst/>
              <a:ahLst/>
              <a:cxnLst/>
              <a:rect l="l" t="t" r="r" b="b"/>
              <a:pathLst>
                <a:path w="502" h="1736" fill="none" extrusionOk="0">
                  <a:moveTo>
                    <a:pt x="1" y="1"/>
                  </a:moveTo>
                  <a:lnTo>
                    <a:pt x="501" y="17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4919525" y="3563000"/>
              <a:ext cx="25875" cy="27525"/>
            </a:xfrm>
            <a:custGeom>
              <a:avLst/>
              <a:gdLst/>
              <a:ahLst/>
              <a:cxnLst/>
              <a:rect l="l" t="t" r="r" b="b"/>
              <a:pathLst>
                <a:path w="1035" h="1101" fill="none" extrusionOk="0">
                  <a:moveTo>
                    <a:pt x="0" y="0"/>
                  </a:moveTo>
                  <a:lnTo>
                    <a:pt x="1034" y="11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5139675" y="3570500"/>
              <a:ext cx="35875" cy="12525"/>
            </a:xfrm>
            <a:custGeom>
              <a:avLst/>
              <a:gdLst/>
              <a:ahLst/>
              <a:cxnLst/>
              <a:rect l="l" t="t" r="r" b="b"/>
              <a:pathLst>
                <a:path w="1435" h="501" fill="none" extrusionOk="0">
                  <a:moveTo>
                    <a:pt x="0" y="0"/>
                  </a:moveTo>
                  <a:lnTo>
                    <a:pt x="1435" y="5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5364000" y="3571325"/>
              <a:ext cx="36725" cy="10875"/>
            </a:xfrm>
            <a:custGeom>
              <a:avLst/>
              <a:gdLst/>
              <a:ahLst/>
              <a:cxnLst/>
              <a:rect l="l" t="t" r="r" b="b"/>
              <a:pathLst>
                <a:path w="1469" h="435" fill="none" extrusionOk="0">
                  <a:moveTo>
                    <a:pt x="1" y="1"/>
                  </a:moveTo>
                  <a:lnTo>
                    <a:pt x="1468" y="4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230925" y="3733125"/>
              <a:ext cx="10050" cy="46725"/>
            </a:xfrm>
            <a:custGeom>
              <a:avLst/>
              <a:gdLst/>
              <a:ahLst/>
              <a:cxnLst/>
              <a:rect l="l" t="t" r="r" b="b"/>
              <a:pathLst>
                <a:path w="402" h="1869" fill="none" extrusionOk="0">
                  <a:moveTo>
                    <a:pt x="1" y="0"/>
                  </a:moveTo>
                  <a:lnTo>
                    <a:pt x="401" y="18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455250" y="3736450"/>
              <a:ext cx="10875" cy="40050"/>
            </a:xfrm>
            <a:custGeom>
              <a:avLst/>
              <a:gdLst/>
              <a:ahLst/>
              <a:cxnLst/>
              <a:rect l="l" t="t" r="r" b="b"/>
              <a:pathLst>
                <a:path w="435" h="1602" fill="none" extrusionOk="0">
                  <a:moveTo>
                    <a:pt x="1" y="1"/>
                  </a:moveTo>
                  <a:lnTo>
                    <a:pt x="434" y="16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677075" y="3739775"/>
              <a:ext cx="16700" cy="33400"/>
            </a:xfrm>
            <a:custGeom>
              <a:avLst/>
              <a:gdLst/>
              <a:ahLst/>
              <a:cxnLst/>
              <a:rect l="l" t="t" r="r" b="b"/>
              <a:pathLst>
                <a:path w="668" h="1336" fill="none" extrusionOk="0">
                  <a:moveTo>
                    <a:pt x="1" y="1"/>
                  </a:moveTo>
                  <a:lnTo>
                    <a:pt x="668" y="13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2898075" y="3743950"/>
              <a:ext cx="24200" cy="25875"/>
            </a:xfrm>
            <a:custGeom>
              <a:avLst/>
              <a:gdLst/>
              <a:ahLst/>
              <a:cxnLst/>
              <a:rect l="l" t="t" r="r" b="b"/>
              <a:pathLst>
                <a:path w="968" h="1035" fill="none" extrusionOk="0">
                  <a:moveTo>
                    <a:pt x="0" y="1"/>
                  </a:moveTo>
                  <a:lnTo>
                    <a:pt x="968" y="10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119900" y="3743125"/>
              <a:ext cx="30050" cy="26700"/>
            </a:xfrm>
            <a:custGeom>
              <a:avLst/>
              <a:gdLst/>
              <a:ahLst/>
              <a:cxnLst/>
              <a:rect l="l" t="t" r="r" b="b"/>
              <a:pathLst>
                <a:path w="1202" h="1068" fill="none" extrusionOk="0">
                  <a:moveTo>
                    <a:pt x="0" y="0"/>
                  </a:moveTo>
                  <a:lnTo>
                    <a:pt x="1201" y="10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346725" y="3740625"/>
              <a:ext cx="25875" cy="31700"/>
            </a:xfrm>
            <a:custGeom>
              <a:avLst/>
              <a:gdLst/>
              <a:ahLst/>
              <a:cxnLst/>
              <a:rect l="l" t="t" r="r" b="b"/>
              <a:pathLst>
                <a:path w="1035" h="1268" fill="none" extrusionOk="0">
                  <a:moveTo>
                    <a:pt x="1" y="0"/>
                  </a:moveTo>
                  <a:lnTo>
                    <a:pt x="1035" y="12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568550" y="3752300"/>
              <a:ext cx="31725" cy="8350"/>
            </a:xfrm>
            <a:custGeom>
              <a:avLst/>
              <a:gdLst/>
              <a:ahLst/>
              <a:cxnLst/>
              <a:rect l="l" t="t" r="r" b="b"/>
              <a:pathLst>
                <a:path w="1269" h="334" fill="none" extrusionOk="0">
                  <a:moveTo>
                    <a:pt x="1" y="0"/>
                  </a:moveTo>
                  <a:lnTo>
                    <a:pt x="1268" y="3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783700" y="3748950"/>
              <a:ext cx="50900" cy="15050"/>
            </a:xfrm>
            <a:custGeom>
              <a:avLst/>
              <a:gdLst/>
              <a:ahLst/>
              <a:cxnLst/>
              <a:rect l="l" t="t" r="r" b="b"/>
              <a:pathLst>
                <a:path w="2036" h="602" fill="none" extrusionOk="0">
                  <a:moveTo>
                    <a:pt x="1" y="1"/>
                  </a:moveTo>
                  <a:lnTo>
                    <a:pt x="2036" y="6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4018050" y="3735625"/>
              <a:ext cx="31700" cy="41700"/>
            </a:xfrm>
            <a:custGeom>
              <a:avLst/>
              <a:gdLst/>
              <a:ahLst/>
              <a:cxnLst/>
              <a:rect l="l" t="t" r="r" b="b"/>
              <a:pathLst>
                <a:path w="1268" h="1668" fill="none" extrusionOk="0">
                  <a:moveTo>
                    <a:pt x="0" y="0"/>
                  </a:moveTo>
                  <a:lnTo>
                    <a:pt x="1268" y="16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4246525" y="3738125"/>
              <a:ext cx="24225" cy="36700"/>
            </a:xfrm>
            <a:custGeom>
              <a:avLst/>
              <a:gdLst/>
              <a:ahLst/>
              <a:cxnLst/>
              <a:rect l="l" t="t" r="r" b="b"/>
              <a:pathLst>
                <a:path w="969" h="1468" fill="none" extrusionOk="0">
                  <a:moveTo>
                    <a:pt x="1" y="0"/>
                  </a:moveTo>
                  <a:lnTo>
                    <a:pt x="968" y="14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4464200" y="3747300"/>
              <a:ext cx="38375" cy="18350"/>
            </a:xfrm>
            <a:custGeom>
              <a:avLst/>
              <a:gdLst/>
              <a:ahLst/>
              <a:cxnLst/>
              <a:rect l="l" t="t" r="r" b="b"/>
              <a:pathLst>
                <a:path w="1535" h="734" fill="none" extrusionOk="0">
                  <a:moveTo>
                    <a:pt x="0" y="0"/>
                  </a:moveTo>
                  <a:lnTo>
                    <a:pt x="1535" y="7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02700" y="3738950"/>
              <a:ext cx="10850" cy="35050"/>
            </a:xfrm>
            <a:custGeom>
              <a:avLst/>
              <a:gdLst/>
              <a:ahLst/>
              <a:cxnLst/>
              <a:rect l="l" t="t" r="r" b="b"/>
              <a:pathLst>
                <a:path w="434" h="1402" fill="none" extrusionOk="0">
                  <a:moveTo>
                    <a:pt x="0" y="1"/>
                  </a:moveTo>
                  <a:lnTo>
                    <a:pt x="434" y="14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912000" y="3752300"/>
              <a:ext cx="41725" cy="8350"/>
            </a:xfrm>
            <a:custGeom>
              <a:avLst/>
              <a:gdLst/>
              <a:ahLst/>
              <a:cxnLst/>
              <a:rect l="l" t="t" r="r" b="b"/>
              <a:pathLst>
                <a:path w="1669" h="334" fill="none" extrusionOk="0">
                  <a:moveTo>
                    <a:pt x="1" y="334"/>
                  </a:moveTo>
                  <a:lnTo>
                    <a:pt x="1669" y="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5143850" y="3742300"/>
              <a:ext cx="27550" cy="28375"/>
            </a:xfrm>
            <a:custGeom>
              <a:avLst/>
              <a:gdLst/>
              <a:ahLst/>
              <a:cxnLst/>
              <a:rect l="l" t="t" r="r" b="b"/>
              <a:pathLst>
                <a:path w="1102" h="1135" fill="none" extrusionOk="0">
                  <a:moveTo>
                    <a:pt x="0" y="0"/>
                  </a:moveTo>
                  <a:lnTo>
                    <a:pt x="1101" y="11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5374000" y="3743125"/>
              <a:ext cx="16700" cy="26700"/>
            </a:xfrm>
            <a:custGeom>
              <a:avLst/>
              <a:gdLst/>
              <a:ahLst/>
              <a:cxnLst/>
              <a:rect l="l" t="t" r="r" b="b"/>
              <a:pathLst>
                <a:path w="668" h="1068" fill="none" extrusionOk="0">
                  <a:moveTo>
                    <a:pt x="1" y="0"/>
                  </a:moveTo>
                  <a:lnTo>
                    <a:pt x="668" y="10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004100" y="3918250"/>
              <a:ext cx="14200" cy="36725"/>
            </a:xfrm>
            <a:custGeom>
              <a:avLst/>
              <a:gdLst/>
              <a:ahLst/>
              <a:cxnLst/>
              <a:rect l="l" t="t" r="r" b="b"/>
              <a:pathLst>
                <a:path w="568" h="1469" fill="none" extrusionOk="0">
                  <a:moveTo>
                    <a:pt x="1" y="0"/>
                  </a:moveTo>
                  <a:lnTo>
                    <a:pt x="568" y="14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2230100" y="3915750"/>
              <a:ext cx="10875" cy="41725"/>
            </a:xfrm>
            <a:custGeom>
              <a:avLst/>
              <a:gdLst/>
              <a:ahLst/>
              <a:cxnLst/>
              <a:rect l="l" t="t" r="r" b="b"/>
              <a:pathLst>
                <a:path w="435" h="1669" fill="none" extrusionOk="0">
                  <a:moveTo>
                    <a:pt x="0" y="0"/>
                  </a:moveTo>
                  <a:lnTo>
                    <a:pt x="434" y="16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437750" y="3934100"/>
              <a:ext cx="45050" cy="4175"/>
            </a:xfrm>
            <a:custGeom>
              <a:avLst/>
              <a:gdLst/>
              <a:ahLst/>
              <a:cxnLst/>
              <a:rect l="l" t="t" r="r" b="b"/>
              <a:pathLst>
                <a:path w="1802" h="167" fill="none" extrusionOk="0">
                  <a:moveTo>
                    <a:pt x="0" y="167"/>
                  </a:moveTo>
                  <a:lnTo>
                    <a:pt x="1802" y="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674575" y="3915750"/>
              <a:ext cx="21725" cy="40875"/>
            </a:xfrm>
            <a:custGeom>
              <a:avLst/>
              <a:gdLst/>
              <a:ahLst/>
              <a:cxnLst/>
              <a:rect l="l" t="t" r="r" b="b"/>
              <a:pathLst>
                <a:path w="869" h="1635" fill="none" extrusionOk="0">
                  <a:moveTo>
                    <a:pt x="1" y="0"/>
                  </a:moveTo>
                  <a:lnTo>
                    <a:pt x="868" y="16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895575" y="3924925"/>
              <a:ext cx="29200" cy="23375"/>
            </a:xfrm>
            <a:custGeom>
              <a:avLst/>
              <a:gdLst/>
              <a:ahLst/>
              <a:cxnLst/>
              <a:rect l="l" t="t" r="r" b="b"/>
              <a:pathLst>
                <a:path w="1168" h="935" fill="none" extrusionOk="0">
                  <a:moveTo>
                    <a:pt x="0" y="0"/>
                  </a:moveTo>
                  <a:lnTo>
                    <a:pt x="1168" y="9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122400" y="3928250"/>
              <a:ext cx="24200" cy="15875"/>
            </a:xfrm>
            <a:custGeom>
              <a:avLst/>
              <a:gdLst/>
              <a:ahLst/>
              <a:cxnLst/>
              <a:rect l="l" t="t" r="r" b="b"/>
              <a:pathLst>
                <a:path w="968" h="635" fill="none" extrusionOk="0">
                  <a:moveTo>
                    <a:pt x="1" y="1"/>
                  </a:moveTo>
                  <a:lnTo>
                    <a:pt x="968" y="6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355075" y="3914900"/>
              <a:ext cx="9200" cy="42575"/>
            </a:xfrm>
            <a:custGeom>
              <a:avLst/>
              <a:gdLst/>
              <a:ahLst/>
              <a:cxnLst/>
              <a:rect l="l" t="t" r="r" b="b"/>
              <a:pathLst>
                <a:path w="368" h="1703" fill="none" extrusionOk="0">
                  <a:moveTo>
                    <a:pt x="367" y="1"/>
                  </a:moveTo>
                  <a:lnTo>
                    <a:pt x="0" y="17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575225" y="3916575"/>
              <a:ext cx="18375" cy="39225"/>
            </a:xfrm>
            <a:custGeom>
              <a:avLst/>
              <a:gdLst/>
              <a:ahLst/>
              <a:cxnLst/>
              <a:rect l="l" t="t" r="r" b="b"/>
              <a:pathLst>
                <a:path w="735" h="1569" fill="none" extrusionOk="0">
                  <a:moveTo>
                    <a:pt x="0" y="1"/>
                  </a:moveTo>
                  <a:lnTo>
                    <a:pt x="734" y="15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786200" y="3929925"/>
              <a:ext cx="45900" cy="13375"/>
            </a:xfrm>
            <a:custGeom>
              <a:avLst/>
              <a:gdLst/>
              <a:ahLst/>
              <a:cxnLst/>
              <a:rect l="l" t="t" r="r" b="b"/>
              <a:pathLst>
                <a:path w="1836" h="535" fill="none" extrusionOk="0">
                  <a:moveTo>
                    <a:pt x="1" y="534"/>
                  </a:moveTo>
                  <a:lnTo>
                    <a:pt x="1835" y="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4016375" y="3931600"/>
              <a:ext cx="35050" cy="10025"/>
            </a:xfrm>
            <a:custGeom>
              <a:avLst/>
              <a:gdLst/>
              <a:ahLst/>
              <a:cxnLst/>
              <a:rect l="l" t="t" r="r" b="b"/>
              <a:pathLst>
                <a:path w="1402" h="401" fill="none" extrusionOk="0">
                  <a:moveTo>
                    <a:pt x="0" y="0"/>
                  </a:moveTo>
                  <a:lnTo>
                    <a:pt x="1401" y="40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4246525" y="391742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fill="none" extrusionOk="0">
                  <a:moveTo>
                    <a:pt x="1" y="0"/>
                  </a:moveTo>
                  <a:lnTo>
                    <a:pt x="935" y="15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4465025" y="3930750"/>
              <a:ext cx="36725" cy="10875"/>
            </a:xfrm>
            <a:custGeom>
              <a:avLst/>
              <a:gdLst/>
              <a:ahLst/>
              <a:cxnLst/>
              <a:rect l="l" t="t" r="r" b="b"/>
              <a:pathLst>
                <a:path w="1469" h="435" fill="none" extrusionOk="0">
                  <a:moveTo>
                    <a:pt x="1" y="1"/>
                  </a:moveTo>
                  <a:lnTo>
                    <a:pt x="1468" y="4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698525" y="3922425"/>
              <a:ext cx="19200" cy="28375"/>
            </a:xfrm>
            <a:custGeom>
              <a:avLst/>
              <a:gdLst/>
              <a:ahLst/>
              <a:cxnLst/>
              <a:rect l="l" t="t" r="r" b="b"/>
              <a:pathLst>
                <a:path w="768" h="1135" fill="none" extrusionOk="0">
                  <a:moveTo>
                    <a:pt x="1" y="0"/>
                  </a:moveTo>
                  <a:lnTo>
                    <a:pt x="768" y="11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918675" y="3924075"/>
              <a:ext cx="27550" cy="24225"/>
            </a:xfrm>
            <a:custGeom>
              <a:avLst/>
              <a:gdLst/>
              <a:ahLst/>
              <a:cxnLst/>
              <a:rect l="l" t="t" r="r" b="b"/>
              <a:pathLst>
                <a:path w="1102" h="969" fill="none" extrusionOk="0">
                  <a:moveTo>
                    <a:pt x="1" y="1"/>
                  </a:moveTo>
                  <a:lnTo>
                    <a:pt x="1102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5152175" y="3915750"/>
              <a:ext cx="10875" cy="41725"/>
            </a:xfrm>
            <a:custGeom>
              <a:avLst/>
              <a:gdLst/>
              <a:ahLst/>
              <a:cxnLst/>
              <a:rect l="l" t="t" r="r" b="b"/>
              <a:pathLst>
                <a:path w="435" h="1669" fill="none" extrusionOk="0">
                  <a:moveTo>
                    <a:pt x="434" y="0"/>
                  </a:moveTo>
                  <a:lnTo>
                    <a:pt x="1" y="16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5374850" y="3923250"/>
              <a:ext cx="15025" cy="25875"/>
            </a:xfrm>
            <a:custGeom>
              <a:avLst/>
              <a:gdLst/>
              <a:ahLst/>
              <a:cxnLst/>
              <a:rect l="l" t="t" r="r" b="b"/>
              <a:pathLst>
                <a:path w="601" h="1035" fill="none" extrusionOk="0">
                  <a:moveTo>
                    <a:pt x="0" y="1"/>
                  </a:moveTo>
                  <a:lnTo>
                    <a:pt x="601" y="10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5591675" y="3920750"/>
              <a:ext cx="30875" cy="31725"/>
            </a:xfrm>
            <a:custGeom>
              <a:avLst/>
              <a:gdLst/>
              <a:ahLst/>
              <a:cxnLst/>
              <a:rect l="l" t="t" r="r" b="b"/>
              <a:pathLst>
                <a:path w="1235" h="1269" fill="none" extrusionOk="0">
                  <a:moveTo>
                    <a:pt x="0" y="0"/>
                  </a:moveTo>
                  <a:lnTo>
                    <a:pt x="1234" y="12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2005775" y="4099200"/>
              <a:ext cx="10850" cy="34225"/>
            </a:xfrm>
            <a:custGeom>
              <a:avLst/>
              <a:gdLst/>
              <a:ahLst/>
              <a:cxnLst/>
              <a:rect l="l" t="t" r="r" b="b"/>
              <a:pathLst>
                <a:path w="434" h="1369" fill="none" extrusionOk="0">
                  <a:moveTo>
                    <a:pt x="0" y="1"/>
                  </a:moveTo>
                  <a:lnTo>
                    <a:pt x="434" y="1369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2230100" y="4094200"/>
              <a:ext cx="11700" cy="44225"/>
            </a:xfrm>
            <a:custGeom>
              <a:avLst/>
              <a:gdLst/>
              <a:ahLst/>
              <a:cxnLst/>
              <a:rect l="l" t="t" r="r" b="b"/>
              <a:pathLst>
                <a:path w="468" h="1769" fill="none" extrusionOk="0">
                  <a:moveTo>
                    <a:pt x="0" y="1"/>
                  </a:moveTo>
                  <a:lnTo>
                    <a:pt x="467" y="1769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460250" y="4098375"/>
              <a:ext cx="875" cy="35875"/>
            </a:xfrm>
            <a:custGeom>
              <a:avLst/>
              <a:gdLst/>
              <a:ahLst/>
              <a:cxnLst/>
              <a:rect l="l" t="t" r="r" b="b"/>
              <a:pathLst>
                <a:path w="35" h="1435" fill="none" extrusionOk="0">
                  <a:moveTo>
                    <a:pt x="1" y="1"/>
                  </a:moveTo>
                  <a:lnTo>
                    <a:pt x="34" y="14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665400" y="4115900"/>
              <a:ext cx="39225" cy="850"/>
            </a:xfrm>
            <a:custGeom>
              <a:avLst/>
              <a:gdLst/>
              <a:ahLst/>
              <a:cxnLst/>
              <a:rect l="l" t="t" r="r" b="b"/>
              <a:pathLst>
                <a:path w="1569" h="34" fill="none" extrusionOk="0">
                  <a:moveTo>
                    <a:pt x="1" y="33"/>
                  </a:moveTo>
                  <a:lnTo>
                    <a:pt x="1569" y="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898900" y="4100875"/>
              <a:ext cx="22550" cy="30875"/>
            </a:xfrm>
            <a:custGeom>
              <a:avLst/>
              <a:gdLst/>
              <a:ahLst/>
              <a:cxnLst/>
              <a:rect l="l" t="t" r="r" b="b"/>
              <a:pathLst>
                <a:path w="902" h="1235" fill="none" extrusionOk="0">
                  <a:moveTo>
                    <a:pt x="1" y="1"/>
                  </a:moveTo>
                  <a:lnTo>
                    <a:pt x="901" y="12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117400" y="4113375"/>
              <a:ext cx="34225" cy="5050"/>
            </a:xfrm>
            <a:custGeom>
              <a:avLst/>
              <a:gdLst/>
              <a:ahLst/>
              <a:cxnLst/>
              <a:rect l="l" t="t" r="r" b="b"/>
              <a:pathLst>
                <a:path w="1369" h="202" fill="none" extrusionOk="0">
                  <a:moveTo>
                    <a:pt x="0" y="1"/>
                  </a:moveTo>
                  <a:lnTo>
                    <a:pt x="1368" y="2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339225" y="4115900"/>
              <a:ext cx="40050" cy="850"/>
            </a:xfrm>
            <a:custGeom>
              <a:avLst/>
              <a:gdLst/>
              <a:ahLst/>
              <a:cxnLst/>
              <a:rect l="l" t="t" r="r" b="b"/>
              <a:pathLst>
                <a:path w="1602" h="34" fill="none" extrusionOk="0">
                  <a:moveTo>
                    <a:pt x="0" y="33"/>
                  </a:moveTo>
                  <a:lnTo>
                    <a:pt x="1602" y="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566050" y="4100050"/>
              <a:ext cx="35875" cy="32550"/>
            </a:xfrm>
            <a:custGeom>
              <a:avLst/>
              <a:gdLst/>
              <a:ahLst/>
              <a:cxnLst/>
              <a:rect l="l" t="t" r="r" b="b"/>
              <a:pathLst>
                <a:path w="1435" h="1302" fill="none" extrusionOk="0">
                  <a:moveTo>
                    <a:pt x="1" y="0"/>
                  </a:moveTo>
                  <a:lnTo>
                    <a:pt x="1435" y="13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789550" y="4104225"/>
              <a:ext cx="38375" cy="24200"/>
            </a:xfrm>
            <a:custGeom>
              <a:avLst/>
              <a:gdLst/>
              <a:ahLst/>
              <a:cxnLst/>
              <a:rect l="l" t="t" r="r" b="b"/>
              <a:pathLst>
                <a:path w="1535" h="968" fill="none" extrusionOk="0">
                  <a:moveTo>
                    <a:pt x="0" y="0"/>
                  </a:moveTo>
                  <a:lnTo>
                    <a:pt x="1535" y="967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024700" y="4097550"/>
              <a:ext cx="18375" cy="37550"/>
            </a:xfrm>
            <a:custGeom>
              <a:avLst/>
              <a:gdLst/>
              <a:ahLst/>
              <a:cxnLst/>
              <a:rect l="l" t="t" r="r" b="b"/>
              <a:pathLst>
                <a:path w="735" h="1502" fill="none" extrusionOk="0">
                  <a:moveTo>
                    <a:pt x="1" y="0"/>
                  </a:moveTo>
                  <a:lnTo>
                    <a:pt x="735" y="15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239875" y="4114225"/>
              <a:ext cx="37550" cy="4200"/>
            </a:xfrm>
            <a:custGeom>
              <a:avLst/>
              <a:gdLst/>
              <a:ahLst/>
              <a:cxnLst/>
              <a:rect l="l" t="t" r="r" b="b"/>
              <a:pathLst>
                <a:path w="1502" h="168" fill="none" extrusionOk="0">
                  <a:moveTo>
                    <a:pt x="0" y="0"/>
                  </a:moveTo>
                  <a:lnTo>
                    <a:pt x="1501" y="167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4470025" y="4095875"/>
              <a:ext cx="26725" cy="40875"/>
            </a:xfrm>
            <a:custGeom>
              <a:avLst/>
              <a:gdLst/>
              <a:ahLst/>
              <a:cxnLst/>
              <a:rect l="l" t="t" r="r" b="b"/>
              <a:pathLst>
                <a:path w="1069" h="1635" fill="none" extrusionOk="0">
                  <a:moveTo>
                    <a:pt x="1" y="0"/>
                  </a:moveTo>
                  <a:lnTo>
                    <a:pt x="1068" y="16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4691850" y="4102550"/>
              <a:ext cx="31725" cy="27550"/>
            </a:xfrm>
            <a:custGeom>
              <a:avLst/>
              <a:gdLst/>
              <a:ahLst/>
              <a:cxnLst/>
              <a:rect l="l" t="t" r="r" b="b"/>
              <a:pathLst>
                <a:path w="1269" h="1102" fill="none" extrusionOk="0">
                  <a:moveTo>
                    <a:pt x="1" y="0"/>
                  </a:moveTo>
                  <a:lnTo>
                    <a:pt x="1268" y="11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4930350" y="4095050"/>
              <a:ext cx="5025" cy="42550"/>
            </a:xfrm>
            <a:custGeom>
              <a:avLst/>
              <a:gdLst/>
              <a:ahLst/>
              <a:cxnLst/>
              <a:rect l="l" t="t" r="r" b="b"/>
              <a:pathLst>
                <a:path w="201" h="1702" fill="none" extrusionOk="0">
                  <a:moveTo>
                    <a:pt x="201" y="0"/>
                  </a:moveTo>
                  <a:lnTo>
                    <a:pt x="1" y="17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5139675" y="4115050"/>
              <a:ext cx="35875" cy="2525"/>
            </a:xfrm>
            <a:custGeom>
              <a:avLst/>
              <a:gdLst/>
              <a:ahLst/>
              <a:cxnLst/>
              <a:rect l="l" t="t" r="r" b="b"/>
              <a:pathLst>
                <a:path w="1435" h="101" fill="none" extrusionOk="0">
                  <a:moveTo>
                    <a:pt x="0" y="1"/>
                  </a:moveTo>
                  <a:lnTo>
                    <a:pt x="1435" y="1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363175" y="4108375"/>
              <a:ext cx="38375" cy="15875"/>
            </a:xfrm>
            <a:custGeom>
              <a:avLst/>
              <a:gdLst/>
              <a:ahLst/>
              <a:cxnLst/>
              <a:rect l="l" t="t" r="r" b="b"/>
              <a:pathLst>
                <a:path w="1535" h="635" fill="none" extrusionOk="0">
                  <a:moveTo>
                    <a:pt x="0" y="1"/>
                  </a:moveTo>
                  <a:lnTo>
                    <a:pt x="1535" y="6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590825" y="4107550"/>
              <a:ext cx="32550" cy="17525"/>
            </a:xfrm>
            <a:custGeom>
              <a:avLst/>
              <a:gdLst/>
              <a:ahLst/>
              <a:cxnLst/>
              <a:rect l="l" t="t" r="r" b="b"/>
              <a:pathLst>
                <a:path w="1302" h="701" fill="none" extrusionOk="0">
                  <a:moveTo>
                    <a:pt x="1" y="0"/>
                  </a:moveTo>
                  <a:lnTo>
                    <a:pt x="1302" y="7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006600" y="4276000"/>
              <a:ext cx="8375" cy="40900"/>
            </a:xfrm>
            <a:custGeom>
              <a:avLst/>
              <a:gdLst/>
              <a:ahLst/>
              <a:cxnLst/>
              <a:rect l="l" t="t" r="r" b="b"/>
              <a:pathLst>
                <a:path w="335" h="1636" fill="none" extrusionOk="0">
                  <a:moveTo>
                    <a:pt x="1" y="1"/>
                  </a:moveTo>
                  <a:lnTo>
                    <a:pt x="334" y="16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219250" y="4286850"/>
              <a:ext cx="32550" cy="19200"/>
            </a:xfrm>
            <a:custGeom>
              <a:avLst/>
              <a:gdLst/>
              <a:ahLst/>
              <a:cxnLst/>
              <a:rect l="l" t="t" r="r" b="b"/>
              <a:pathLst>
                <a:path w="1302" h="768" fill="none" extrusionOk="0">
                  <a:moveTo>
                    <a:pt x="1" y="0"/>
                  </a:moveTo>
                  <a:lnTo>
                    <a:pt x="1302" y="767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441925" y="4287675"/>
              <a:ext cx="36700" cy="16700"/>
            </a:xfrm>
            <a:custGeom>
              <a:avLst/>
              <a:gdLst/>
              <a:ahLst/>
              <a:cxnLst/>
              <a:rect l="l" t="t" r="r" b="b"/>
              <a:pathLst>
                <a:path w="1468" h="668" fill="none" extrusionOk="0">
                  <a:moveTo>
                    <a:pt x="0" y="1"/>
                  </a:moveTo>
                  <a:lnTo>
                    <a:pt x="1468" y="6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78750" y="4273500"/>
              <a:ext cx="12525" cy="45050"/>
            </a:xfrm>
            <a:custGeom>
              <a:avLst/>
              <a:gdLst/>
              <a:ahLst/>
              <a:cxnLst/>
              <a:rect l="l" t="t" r="r" b="b"/>
              <a:pathLst>
                <a:path w="501" h="1802" fill="none" extrusionOk="0">
                  <a:moveTo>
                    <a:pt x="1" y="1"/>
                  </a:moveTo>
                  <a:lnTo>
                    <a:pt x="501" y="18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902250" y="4273500"/>
              <a:ext cx="15875" cy="45050"/>
            </a:xfrm>
            <a:custGeom>
              <a:avLst/>
              <a:gdLst/>
              <a:ahLst/>
              <a:cxnLst/>
              <a:rect l="l" t="t" r="r" b="b"/>
              <a:pathLst>
                <a:path w="635" h="1802" fill="none" extrusionOk="0">
                  <a:moveTo>
                    <a:pt x="0" y="1"/>
                  </a:moveTo>
                  <a:lnTo>
                    <a:pt x="634" y="18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119900" y="4284350"/>
              <a:ext cx="30050" cy="24200"/>
            </a:xfrm>
            <a:custGeom>
              <a:avLst/>
              <a:gdLst/>
              <a:ahLst/>
              <a:cxnLst/>
              <a:rect l="l" t="t" r="r" b="b"/>
              <a:pathLst>
                <a:path w="1202" h="968" fill="none" extrusionOk="0">
                  <a:moveTo>
                    <a:pt x="0" y="0"/>
                  </a:moveTo>
                  <a:lnTo>
                    <a:pt x="1201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347550" y="4281850"/>
              <a:ext cx="24225" cy="29200"/>
            </a:xfrm>
            <a:custGeom>
              <a:avLst/>
              <a:gdLst/>
              <a:ahLst/>
              <a:cxnLst/>
              <a:rect l="l" t="t" r="r" b="b"/>
              <a:pathLst>
                <a:path w="969" h="1168" fill="none" extrusionOk="0">
                  <a:moveTo>
                    <a:pt x="1" y="0"/>
                  </a:moveTo>
                  <a:lnTo>
                    <a:pt x="968" y="11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564375" y="4291850"/>
              <a:ext cx="40050" cy="9200"/>
            </a:xfrm>
            <a:custGeom>
              <a:avLst/>
              <a:gdLst/>
              <a:ahLst/>
              <a:cxnLst/>
              <a:rect l="l" t="t" r="r" b="b"/>
              <a:pathLst>
                <a:path w="1602" h="368" fill="none" extrusionOk="0">
                  <a:moveTo>
                    <a:pt x="1" y="0"/>
                  </a:moveTo>
                  <a:lnTo>
                    <a:pt x="1602" y="367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800375" y="4286000"/>
              <a:ext cx="16725" cy="20875"/>
            </a:xfrm>
            <a:custGeom>
              <a:avLst/>
              <a:gdLst/>
              <a:ahLst/>
              <a:cxnLst/>
              <a:rect l="l" t="t" r="r" b="b"/>
              <a:pathLst>
                <a:path w="669" h="835" fill="none" extrusionOk="0">
                  <a:moveTo>
                    <a:pt x="1" y="1"/>
                  </a:moveTo>
                  <a:lnTo>
                    <a:pt x="668" y="8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018050" y="4284350"/>
              <a:ext cx="31700" cy="24200"/>
            </a:xfrm>
            <a:custGeom>
              <a:avLst/>
              <a:gdLst/>
              <a:ahLst/>
              <a:cxnLst/>
              <a:rect l="l" t="t" r="r" b="b"/>
              <a:pathLst>
                <a:path w="1268" h="968" fill="none" extrusionOk="0">
                  <a:moveTo>
                    <a:pt x="0" y="0"/>
                  </a:moveTo>
                  <a:lnTo>
                    <a:pt x="1268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244875" y="4282675"/>
              <a:ext cx="27550" cy="26700"/>
            </a:xfrm>
            <a:custGeom>
              <a:avLst/>
              <a:gdLst/>
              <a:ahLst/>
              <a:cxnLst/>
              <a:rect l="l" t="t" r="r" b="b"/>
              <a:pathLst>
                <a:path w="1102" h="1068" fill="none" extrusionOk="0">
                  <a:moveTo>
                    <a:pt x="0" y="0"/>
                  </a:moveTo>
                  <a:lnTo>
                    <a:pt x="1101" y="10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469200" y="4280175"/>
              <a:ext cx="28375" cy="31700"/>
            </a:xfrm>
            <a:custGeom>
              <a:avLst/>
              <a:gdLst/>
              <a:ahLst/>
              <a:cxnLst/>
              <a:rect l="l" t="t" r="r" b="b"/>
              <a:pathLst>
                <a:path w="1135" h="1268" fill="none" extrusionOk="0">
                  <a:moveTo>
                    <a:pt x="0" y="0"/>
                  </a:moveTo>
                  <a:lnTo>
                    <a:pt x="1134" y="12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4702700" y="4276825"/>
              <a:ext cx="10850" cy="38400"/>
            </a:xfrm>
            <a:custGeom>
              <a:avLst/>
              <a:gdLst/>
              <a:ahLst/>
              <a:cxnLst/>
              <a:rect l="l" t="t" r="r" b="b"/>
              <a:pathLst>
                <a:path w="434" h="1536" fill="none" extrusionOk="0">
                  <a:moveTo>
                    <a:pt x="0" y="1"/>
                  </a:moveTo>
                  <a:lnTo>
                    <a:pt x="434" y="15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4921175" y="42851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fill="none" extrusionOk="0">
                  <a:moveTo>
                    <a:pt x="1" y="1"/>
                  </a:moveTo>
                  <a:lnTo>
                    <a:pt x="935" y="8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142175" y="4284350"/>
              <a:ext cx="30875" cy="23375"/>
            </a:xfrm>
            <a:custGeom>
              <a:avLst/>
              <a:gdLst/>
              <a:ahLst/>
              <a:cxnLst/>
              <a:rect l="l" t="t" r="r" b="b"/>
              <a:pathLst>
                <a:path w="1235" h="935" fill="none" extrusionOk="0">
                  <a:moveTo>
                    <a:pt x="1" y="0"/>
                  </a:moveTo>
                  <a:lnTo>
                    <a:pt x="1235" y="9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369850" y="4286850"/>
              <a:ext cx="25025" cy="18375"/>
            </a:xfrm>
            <a:custGeom>
              <a:avLst/>
              <a:gdLst/>
              <a:ahLst/>
              <a:cxnLst/>
              <a:rect l="l" t="t" r="r" b="b"/>
              <a:pathLst>
                <a:path w="1001" h="735" fill="none" extrusionOk="0">
                  <a:moveTo>
                    <a:pt x="0" y="0"/>
                  </a:moveTo>
                  <a:lnTo>
                    <a:pt x="1001" y="7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5591675" y="4291025"/>
              <a:ext cx="30875" cy="10025"/>
            </a:xfrm>
            <a:custGeom>
              <a:avLst/>
              <a:gdLst/>
              <a:ahLst/>
              <a:cxnLst/>
              <a:rect l="l" t="t" r="r" b="b"/>
              <a:pathLst>
                <a:path w="1235" h="401" fill="none" extrusionOk="0">
                  <a:moveTo>
                    <a:pt x="0" y="0"/>
                  </a:moveTo>
                  <a:lnTo>
                    <a:pt x="1234" y="40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1994925" y="4469475"/>
              <a:ext cx="31725" cy="13375"/>
            </a:xfrm>
            <a:custGeom>
              <a:avLst/>
              <a:gdLst/>
              <a:ahLst/>
              <a:cxnLst/>
              <a:rect l="l" t="t" r="r" b="b"/>
              <a:pathLst>
                <a:path w="1269" h="535" fill="none" extrusionOk="0">
                  <a:moveTo>
                    <a:pt x="1" y="0"/>
                  </a:moveTo>
                  <a:lnTo>
                    <a:pt x="1268" y="5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225925" y="44661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fill="none" extrusionOk="0">
                  <a:moveTo>
                    <a:pt x="1" y="0"/>
                  </a:moveTo>
                  <a:lnTo>
                    <a:pt x="801" y="8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451925" y="4455300"/>
              <a:ext cx="16700" cy="41725"/>
            </a:xfrm>
            <a:custGeom>
              <a:avLst/>
              <a:gdLst/>
              <a:ahLst/>
              <a:cxnLst/>
              <a:rect l="l" t="t" r="r" b="b"/>
              <a:pathLst>
                <a:path w="668" h="1669" fill="none" extrusionOk="0">
                  <a:moveTo>
                    <a:pt x="0" y="0"/>
                  </a:moveTo>
                  <a:lnTo>
                    <a:pt x="668" y="16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664575" y="4466150"/>
              <a:ext cx="40875" cy="20025"/>
            </a:xfrm>
            <a:custGeom>
              <a:avLst/>
              <a:gdLst/>
              <a:ahLst/>
              <a:cxnLst/>
              <a:rect l="l" t="t" r="r" b="b"/>
              <a:pathLst>
                <a:path w="1635" h="801" fill="none" extrusionOk="0">
                  <a:moveTo>
                    <a:pt x="0" y="0"/>
                  </a:moveTo>
                  <a:lnTo>
                    <a:pt x="1635" y="8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894750" y="4466975"/>
              <a:ext cx="30875" cy="17525"/>
            </a:xfrm>
            <a:custGeom>
              <a:avLst/>
              <a:gdLst/>
              <a:ahLst/>
              <a:cxnLst/>
              <a:rect l="l" t="t" r="r" b="b"/>
              <a:pathLst>
                <a:path w="1235" h="701" fill="none" extrusionOk="0">
                  <a:moveTo>
                    <a:pt x="0" y="0"/>
                  </a:moveTo>
                  <a:lnTo>
                    <a:pt x="1234" y="7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123225" y="4458625"/>
              <a:ext cx="22550" cy="35050"/>
            </a:xfrm>
            <a:custGeom>
              <a:avLst/>
              <a:gdLst/>
              <a:ahLst/>
              <a:cxnLst/>
              <a:rect l="l" t="t" r="r" b="b"/>
              <a:pathLst>
                <a:path w="902" h="1402" fill="none" extrusionOk="0">
                  <a:moveTo>
                    <a:pt x="1" y="1"/>
                  </a:moveTo>
                  <a:lnTo>
                    <a:pt x="902" y="14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342550" y="4462800"/>
              <a:ext cx="34225" cy="26725"/>
            </a:xfrm>
            <a:custGeom>
              <a:avLst/>
              <a:gdLst/>
              <a:ahLst/>
              <a:cxnLst/>
              <a:rect l="l" t="t" r="r" b="b"/>
              <a:pathLst>
                <a:path w="1369" h="1069" fill="none" extrusionOk="0">
                  <a:moveTo>
                    <a:pt x="1" y="1"/>
                  </a:moveTo>
                  <a:lnTo>
                    <a:pt x="1368" y="10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578550" y="4452800"/>
              <a:ext cx="10875" cy="46725"/>
            </a:xfrm>
            <a:custGeom>
              <a:avLst/>
              <a:gdLst/>
              <a:ahLst/>
              <a:cxnLst/>
              <a:rect l="l" t="t" r="r" b="b"/>
              <a:pathLst>
                <a:path w="435" h="1869" fill="none" extrusionOk="0">
                  <a:moveTo>
                    <a:pt x="1" y="0"/>
                  </a:moveTo>
                  <a:lnTo>
                    <a:pt x="435" y="18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801225" y="4460300"/>
              <a:ext cx="15025" cy="31725"/>
            </a:xfrm>
            <a:custGeom>
              <a:avLst/>
              <a:gdLst/>
              <a:ahLst/>
              <a:cxnLst/>
              <a:rect l="l" t="t" r="r" b="b"/>
              <a:pathLst>
                <a:path w="601" h="1269" fill="none" extrusionOk="0">
                  <a:moveTo>
                    <a:pt x="0" y="1"/>
                  </a:moveTo>
                  <a:lnTo>
                    <a:pt x="601" y="12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4016375" y="447030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fill="none" extrusionOk="0">
                  <a:moveTo>
                    <a:pt x="0" y="1"/>
                  </a:moveTo>
                  <a:lnTo>
                    <a:pt x="1401" y="4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4247375" y="4465300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0" y="1"/>
                  </a:moveTo>
                  <a:lnTo>
                    <a:pt x="868" y="8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4466700" y="4464475"/>
              <a:ext cx="33375" cy="23375"/>
            </a:xfrm>
            <a:custGeom>
              <a:avLst/>
              <a:gdLst/>
              <a:ahLst/>
              <a:cxnLst/>
              <a:rect l="l" t="t" r="r" b="b"/>
              <a:pathLst>
                <a:path w="1335" h="935" fill="none" extrusionOk="0">
                  <a:moveTo>
                    <a:pt x="0" y="0"/>
                  </a:moveTo>
                  <a:lnTo>
                    <a:pt x="1335" y="9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4696850" y="4458625"/>
              <a:ext cx="22550" cy="35050"/>
            </a:xfrm>
            <a:custGeom>
              <a:avLst/>
              <a:gdLst/>
              <a:ahLst/>
              <a:cxnLst/>
              <a:rect l="l" t="t" r="r" b="b"/>
              <a:pathLst>
                <a:path w="902" h="1402" fill="none" extrusionOk="0">
                  <a:moveTo>
                    <a:pt x="1" y="1"/>
                  </a:moveTo>
                  <a:lnTo>
                    <a:pt x="901" y="14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925350" y="4459475"/>
              <a:ext cx="15050" cy="33375"/>
            </a:xfrm>
            <a:custGeom>
              <a:avLst/>
              <a:gdLst/>
              <a:ahLst/>
              <a:cxnLst/>
              <a:rect l="l" t="t" r="r" b="b"/>
              <a:pathLst>
                <a:path w="602" h="1335" fill="none" extrusionOk="0">
                  <a:moveTo>
                    <a:pt x="1" y="0"/>
                  </a:moveTo>
                  <a:lnTo>
                    <a:pt x="601" y="13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144675" y="4463625"/>
              <a:ext cx="25875" cy="25050"/>
            </a:xfrm>
            <a:custGeom>
              <a:avLst/>
              <a:gdLst/>
              <a:ahLst/>
              <a:cxnLst/>
              <a:rect l="l" t="t" r="r" b="b"/>
              <a:pathLst>
                <a:path w="1035" h="1002" fill="none" extrusionOk="0">
                  <a:moveTo>
                    <a:pt x="1" y="1"/>
                  </a:moveTo>
                  <a:lnTo>
                    <a:pt x="1035" y="1002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65675" y="4467800"/>
              <a:ext cx="33375" cy="15875"/>
            </a:xfrm>
            <a:custGeom>
              <a:avLst/>
              <a:gdLst/>
              <a:ahLst/>
              <a:cxnLst/>
              <a:rect l="l" t="t" r="r" b="b"/>
              <a:pathLst>
                <a:path w="1335" h="635" fill="none" extrusionOk="0">
                  <a:moveTo>
                    <a:pt x="0" y="1"/>
                  </a:moveTo>
                  <a:lnTo>
                    <a:pt x="1335" y="6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590825" y="4465300"/>
              <a:ext cx="32550" cy="21700"/>
            </a:xfrm>
            <a:custGeom>
              <a:avLst/>
              <a:gdLst/>
              <a:ahLst/>
              <a:cxnLst/>
              <a:rect l="l" t="t" r="r" b="b"/>
              <a:pathLst>
                <a:path w="1302" h="868" fill="none" extrusionOk="0">
                  <a:moveTo>
                    <a:pt x="1" y="1"/>
                  </a:moveTo>
                  <a:lnTo>
                    <a:pt x="1302" y="8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000775" y="4644600"/>
              <a:ext cx="20875" cy="22550"/>
            </a:xfrm>
            <a:custGeom>
              <a:avLst/>
              <a:gdLst/>
              <a:ahLst/>
              <a:cxnLst/>
              <a:rect l="l" t="t" r="r" b="b"/>
              <a:pathLst>
                <a:path w="835" h="902" fill="none" extrusionOk="0">
                  <a:moveTo>
                    <a:pt x="0" y="1"/>
                  </a:moveTo>
                  <a:lnTo>
                    <a:pt x="834" y="9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218425" y="4650450"/>
              <a:ext cx="35050" cy="10850"/>
            </a:xfrm>
            <a:custGeom>
              <a:avLst/>
              <a:gdLst/>
              <a:ahLst/>
              <a:cxnLst/>
              <a:rect l="l" t="t" r="r" b="b"/>
              <a:pathLst>
                <a:path w="1402" h="434" fill="none" extrusionOk="0">
                  <a:moveTo>
                    <a:pt x="0" y="0"/>
                  </a:moveTo>
                  <a:lnTo>
                    <a:pt x="1401" y="4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441075" y="4651275"/>
              <a:ext cx="38400" cy="9200"/>
            </a:xfrm>
            <a:custGeom>
              <a:avLst/>
              <a:gdLst/>
              <a:ahLst/>
              <a:cxnLst/>
              <a:rect l="l" t="t" r="r" b="b"/>
              <a:pathLst>
                <a:path w="1536" h="368" fill="none" extrusionOk="0">
                  <a:moveTo>
                    <a:pt x="1" y="0"/>
                  </a:moveTo>
                  <a:lnTo>
                    <a:pt x="1535" y="367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684600" y="4637925"/>
              <a:ext cx="850" cy="35875"/>
            </a:xfrm>
            <a:custGeom>
              <a:avLst/>
              <a:gdLst/>
              <a:ahLst/>
              <a:cxnLst/>
              <a:rect l="l" t="t" r="r" b="b"/>
              <a:pathLst>
                <a:path w="34" h="1435" fill="none" extrusionOk="0">
                  <a:moveTo>
                    <a:pt x="33" y="1"/>
                  </a:moveTo>
                  <a:lnTo>
                    <a:pt x="0" y="14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2897250" y="4640425"/>
              <a:ext cx="25875" cy="30875"/>
            </a:xfrm>
            <a:custGeom>
              <a:avLst/>
              <a:gdLst/>
              <a:ahLst/>
              <a:cxnLst/>
              <a:rect l="l" t="t" r="r" b="b"/>
              <a:pathLst>
                <a:path w="1035" h="1235" fill="none" extrusionOk="0">
                  <a:moveTo>
                    <a:pt x="0" y="1"/>
                  </a:moveTo>
                  <a:lnTo>
                    <a:pt x="1034" y="12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119900" y="4643775"/>
              <a:ext cx="30050" cy="25025"/>
            </a:xfrm>
            <a:custGeom>
              <a:avLst/>
              <a:gdLst/>
              <a:ahLst/>
              <a:cxnLst/>
              <a:rect l="l" t="t" r="r" b="b"/>
              <a:pathLst>
                <a:path w="1202" h="1001" fill="none" extrusionOk="0">
                  <a:moveTo>
                    <a:pt x="0" y="0"/>
                  </a:moveTo>
                  <a:lnTo>
                    <a:pt x="1201" y="10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345900" y="4647100"/>
              <a:ext cx="27550" cy="17550"/>
            </a:xfrm>
            <a:custGeom>
              <a:avLst/>
              <a:gdLst/>
              <a:ahLst/>
              <a:cxnLst/>
              <a:rect l="l" t="t" r="r" b="b"/>
              <a:pathLst>
                <a:path w="1102" h="702" fill="none" extrusionOk="0">
                  <a:moveTo>
                    <a:pt x="0" y="1"/>
                  </a:moveTo>
                  <a:lnTo>
                    <a:pt x="1101" y="7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577725" y="4639600"/>
              <a:ext cx="12525" cy="32550"/>
            </a:xfrm>
            <a:custGeom>
              <a:avLst/>
              <a:gdLst/>
              <a:ahLst/>
              <a:cxnLst/>
              <a:rect l="l" t="t" r="r" b="b"/>
              <a:pathLst>
                <a:path w="501" h="1302" fill="none" extrusionOk="0">
                  <a:moveTo>
                    <a:pt x="1" y="0"/>
                  </a:moveTo>
                  <a:lnTo>
                    <a:pt x="501" y="13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786200" y="4653775"/>
              <a:ext cx="45075" cy="4200"/>
            </a:xfrm>
            <a:custGeom>
              <a:avLst/>
              <a:gdLst/>
              <a:ahLst/>
              <a:cxnLst/>
              <a:rect l="l" t="t" r="r" b="b"/>
              <a:pathLst>
                <a:path w="1803" h="168" fill="none" extrusionOk="0">
                  <a:moveTo>
                    <a:pt x="1" y="167"/>
                  </a:moveTo>
                  <a:lnTo>
                    <a:pt x="1802" y="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023050" y="4637100"/>
              <a:ext cx="21700" cy="37550"/>
            </a:xfrm>
            <a:custGeom>
              <a:avLst/>
              <a:gdLst/>
              <a:ahLst/>
              <a:cxnLst/>
              <a:rect l="l" t="t" r="r" b="b"/>
              <a:pathLst>
                <a:path w="868" h="1502" fill="none" extrusionOk="0">
                  <a:moveTo>
                    <a:pt x="0" y="0"/>
                  </a:moveTo>
                  <a:lnTo>
                    <a:pt x="868" y="15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4244875" y="4634600"/>
              <a:ext cx="26700" cy="42550"/>
            </a:xfrm>
            <a:custGeom>
              <a:avLst/>
              <a:gdLst/>
              <a:ahLst/>
              <a:cxnLst/>
              <a:rect l="l" t="t" r="r" b="b"/>
              <a:pathLst>
                <a:path w="1068" h="1702" fill="none" extrusionOk="0">
                  <a:moveTo>
                    <a:pt x="0" y="0"/>
                  </a:moveTo>
                  <a:lnTo>
                    <a:pt x="1068" y="17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4470875" y="4643775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fill="none" extrusionOk="0">
                  <a:moveTo>
                    <a:pt x="0" y="0"/>
                  </a:moveTo>
                  <a:lnTo>
                    <a:pt x="967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4701850" y="4642925"/>
              <a:ext cx="12550" cy="26725"/>
            </a:xfrm>
            <a:custGeom>
              <a:avLst/>
              <a:gdLst/>
              <a:ahLst/>
              <a:cxnLst/>
              <a:rect l="l" t="t" r="r" b="b"/>
              <a:pathLst>
                <a:path w="502" h="1069" fill="none" extrusionOk="0">
                  <a:moveTo>
                    <a:pt x="1" y="1"/>
                  </a:moveTo>
                  <a:lnTo>
                    <a:pt x="501" y="10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4915350" y="4653775"/>
              <a:ext cx="35050" cy="5025"/>
            </a:xfrm>
            <a:custGeom>
              <a:avLst/>
              <a:gdLst/>
              <a:ahLst/>
              <a:cxnLst/>
              <a:rect l="l" t="t" r="r" b="b"/>
              <a:pathLst>
                <a:path w="1402" h="201" fill="none" extrusionOk="0">
                  <a:moveTo>
                    <a:pt x="0" y="0"/>
                  </a:moveTo>
                  <a:lnTo>
                    <a:pt x="1401" y="2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141350" y="4643775"/>
              <a:ext cx="32550" cy="24200"/>
            </a:xfrm>
            <a:custGeom>
              <a:avLst/>
              <a:gdLst/>
              <a:ahLst/>
              <a:cxnLst/>
              <a:rect l="l" t="t" r="r" b="b"/>
              <a:pathLst>
                <a:path w="1302" h="968" fill="none" extrusionOk="0">
                  <a:moveTo>
                    <a:pt x="0" y="0"/>
                  </a:moveTo>
                  <a:lnTo>
                    <a:pt x="1301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380675" y="4640425"/>
              <a:ext cx="3375" cy="30875"/>
            </a:xfrm>
            <a:custGeom>
              <a:avLst/>
              <a:gdLst/>
              <a:ahLst/>
              <a:cxnLst/>
              <a:rect l="l" t="t" r="r" b="b"/>
              <a:pathLst>
                <a:path w="135" h="1235" fill="none" extrusionOk="0">
                  <a:moveTo>
                    <a:pt x="134" y="1"/>
                  </a:moveTo>
                  <a:lnTo>
                    <a:pt x="1" y="12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5603350" y="4632925"/>
              <a:ext cx="7525" cy="45900"/>
            </a:xfrm>
            <a:custGeom>
              <a:avLst/>
              <a:gdLst/>
              <a:ahLst/>
              <a:cxnLst/>
              <a:rect l="l" t="t" r="r" b="b"/>
              <a:pathLst>
                <a:path w="301" h="1836" fill="none" extrusionOk="0">
                  <a:moveTo>
                    <a:pt x="0" y="1"/>
                  </a:moveTo>
                  <a:lnTo>
                    <a:pt x="300" y="18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994100" y="4822225"/>
              <a:ext cx="33375" cy="27550"/>
            </a:xfrm>
            <a:custGeom>
              <a:avLst/>
              <a:gdLst/>
              <a:ahLst/>
              <a:cxnLst/>
              <a:rect l="l" t="t" r="r" b="b"/>
              <a:pathLst>
                <a:path w="1335" h="1102" fill="none" extrusionOk="0">
                  <a:moveTo>
                    <a:pt x="0" y="1"/>
                  </a:moveTo>
                  <a:lnTo>
                    <a:pt x="1335" y="11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223425" y="4819725"/>
              <a:ext cx="24200" cy="32550"/>
            </a:xfrm>
            <a:custGeom>
              <a:avLst/>
              <a:gdLst/>
              <a:ahLst/>
              <a:cxnLst/>
              <a:rect l="l" t="t" r="r" b="b"/>
              <a:pathLst>
                <a:path w="968" h="1302" fill="none" extrusionOk="0">
                  <a:moveTo>
                    <a:pt x="1" y="1"/>
                  </a:moveTo>
                  <a:lnTo>
                    <a:pt x="968" y="1301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439425" y="4830575"/>
              <a:ext cx="41700" cy="10025"/>
            </a:xfrm>
            <a:custGeom>
              <a:avLst/>
              <a:gdLst/>
              <a:ahLst/>
              <a:cxnLst/>
              <a:rect l="l" t="t" r="r" b="b"/>
              <a:pathLst>
                <a:path w="1668" h="401" fill="none" extrusionOk="0">
                  <a:moveTo>
                    <a:pt x="0" y="0"/>
                  </a:moveTo>
                  <a:lnTo>
                    <a:pt x="1668" y="400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667900" y="4823050"/>
              <a:ext cx="35050" cy="25900"/>
            </a:xfrm>
            <a:custGeom>
              <a:avLst/>
              <a:gdLst/>
              <a:ahLst/>
              <a:cxnLst/>
              <a:rect l="l" t="t" r="r" b="b"/>
              <a:pathLst>
                <a:path w="1402" h="1036" fill="none" extrusionOk="0">
                  <a:moveTo>
                    <a:pt x="1" y="1"/>
                  </a:moveTo>
                  <a:lnTo>
                    <a:pt x="1402" y="10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893900" y="4821400"/>
              <a:ext cx="31725" cy="28375"/>
            </a:xfrm>
            <a:custGeom>
              <a:avLst/>
              <a:gdLst/>
              <a:ahLst/>
              <a:cxnLst/>
              <a:rect l="l" t="t" r="r" b="b"/>
              <a:pathLst>
                <a:path w="1269" h="1135" fill="none" extrusionOk="0">
                  <a:moveTo>
                    <a:pt x="1" y="0"/>
                  </a:moveTo>
                  <a:lnTo>
                    <a:pt x="1268" y="11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132400" y="4813050"/>
              <a:ext cx="5025" cy="45900"/>
            </a:xfrm>
            <a:custGeom>
              <a:avLst/>
              <a:gdLst/>
              <a:ahLst/>
              <a:cxnLst/>
              <a:rect l="l" t="t" r="r" b="b"/>
              <a:pathLst>
                <a:path w="201" h="1836" fill="none" extrusionOk="0">
                  <a:moveTo>
                    <a:pt x="201" y="1"/>
                  </a:moveTo>
                  <a:lnTo>
                    <a:pt x="1" y="18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341725" y="4828900"/>
              <a:ext cx="35875" cy="14200"/>
            </a:xfrm>
            <a:custGeom>
              <a:avLst/>
              <a:gdLst/>
              <a:ahLst/>
              <a:cxnLst/>
              <a:rect l="l" t="t" r="r" b="b"/>
              <a:pathLst>
                <a:path w="1435" h="568" fill="none" extrusionOk="0">
                  <a:moveTo>
                    <a:pt x="0" y="0"/>
                  </a:moveTo>
                  <a:lnTo>
                    <a:pt x="1435" y="5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564375" y="4830575"/>
              <a:ext cx="40050" cy="10850"/>
            </a:xfrm>
            <a:custGeom>
              <a:avLst/>
              <a:gdLst/>
              <a:ahLst/>
              <a:cxnLst/>
              <a:rect l="l" t="t" r="r" b="b"/>
              <a:pathLst>
                <a:path w="1602" h="434" fill="none" extrusionOk="0">
                  <a:moveTo>
                    <a:pt x="1" y="0"/>
                  </a:moveTo>
                  <a:lnTo>
                    <a:pt x="1602" y="434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99550" y="4823900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1" y="0"/>
                  </a:moveTo>
                  <a:lnTo>
                    <a:pt x="768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4024700" y="4818050"/>
              <a:ext cx="17550" cy="35900"/>
            </a:xfrm>
            <a:custGeom>
              <a:avLst/>
              <a:gdLst/>
              <a:ahLst/>
              <a:cxnLst/>
              <a:rect l="l" t="t" r="r" b="b"/>
              <a:pathLst>
                <a:path w="702" h="1436" fill="none" extrusionOk="0">
                  <a:moveTo>
                    <a:pt x="1" y="1"/>
                  </a:moveTo>
                  <a:lnTo>
                    <a:pt x="701" y="1435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242375" y="4826400"/>
              <a:ext cx="32550" cy="19200"/>
            </a:xfrm>
            <a:custGeom>
              <a:avLst/>
              <a:gdLst/>
              <a:ahLst/>
              <a:cxnLst/>
              <a:rect l="l" t="t" r="r" b="b"/>
              <a:pathLst>
                <a:path w="1302" h="768" fill="none" extrusionOk="0">
                  <a:moveTo>
                    <a:pt x="0" y="0"/>
                  </a:moveTo>
                  <a:lnTo>
                    <a:pt x="1301" y="7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4464200" y="4828900"/>
              <a:ext cx="38375" cy="14200"/>
            </a:xfrm>
            <a:custGeom>
              <a:avLst/>
              <a:gdLst/>
              <a:ahLst/>
              <a:cxnLst/>
              <a:rect l="l" t="t" r="r" b="b"/>
              <a:pathLst>
                <a:path w="1535" h="568" fill="none" extrusionOk="0">
                  <a:moveTo>
                    <a:pt x="0" y="0"/>
                  </a:moveTo>
                  <a:lnTo>
                    <a:pt x="1535" y="5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696850" y="4818900"/>
              <a:ext cx="22550" cy="34200"/>
            </a:xfrm>
            <a:custGeom>
              <a:avLst/>
              <a:gdLst/>
              <a:ahLst/>
              <a:cxnLst/>
              <a:rect l="l" t="t" r="r" b="b"/>
              <a:pathLst>
                <a:path w="902" h="1368" fill="none" extrusionOk="0">
                  <a:moveTo>
                    <a:pt x="1" y="0"/>
                  </a:moveTo>
                  <a:lnTo>
                    <a:pt x="901" y="13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910350" y="4823900"/>
              <a:ext cx="45050" cy="24200"/>
            </a:xfrm>
            <a:custGeom>
              <a:avLst/>
              <a:gdLst/>
              <a:ahLst/>
              <a:cxnLst/>
              <a:rect l="l" t="t" r="r" b="b"/>
              <a:pathLst>
                <a:path w="1802" h="968" fill="none" extrusionOk="0">
                  <a:moveTo>
                    <a:pt x="0" y="0"/>
                  </a:moveTo>
                  <a:lnTo>
                    <a:pt x="1802" y="9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5138000" y="4834725"/>
              <a:ext cx="39225" cy="1700"/>
            </a:xfrm>
            <a:custGeom>
              <a:avLst/>
              <a:gdLst/>
              <a:ahLst/>
              <a:cxnLst/>
              <a:rect l="l" t="t" r="r" b="b"/>
              <a:pathLst>
                <a:path w="1569" h="68" fill="none" extrusionOk="0">
                  <a:moveTo>
                    <a:pt x="1" y="1"/>
                  </a:moveTo>
                  <a:lnTo>
                    <a:pt x="1569" y="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5370675" y="4818900"/>
              <a:ext cx="23375" cy="34200"/>
            </a:xfrm>
            <a:custGeom>
              <a:avLst/>
              <a:gdLst/>
              <a:ahLst/>
              <a:cxnLst/>
              <a:rect l="l" t="t" r="r" b="b"/>
              <a:pathLst>
                <a:path w="935" h="1368" fill="none" extrusionOk="0">
                  <a:moveTo>
                    <a:pt x="0" y="0"/>
                  </a:moveTo>
                  <a:lnTo>
                    <a:pt x="934" y="1368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5592500" y="4831400"/>
              <a:ext cx="29200" cy="9200"/>
            </a:xfrm>
            <a:custGeom>
              <a:avLst/>
              <a:gdLst/>
              <a:ahLst/>
              <a:cxnLst/>
              <a:rect l="l" t="t" r="r" b="b"/>
              <a:pathLst>
                <a:path w="1168" h="368" fill="none" extrusionOk="0">
                  <a:moveTo>
                    <a:pt x="0" y="1"/>
                  </a:moveTo>
                  <a:lnTo>
                    <a:pt x="1168" y="367"/>
                  </a:lnTo>
                </a:path>
              </a:pathLst>
            </a:custGeom>
            <a:noFill/>
            <a:ln w="41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049850" y="2672425"/>
              <a:ext cx="450350" cy="499525"/>
            </a:xfrm>
            <a:custGeom>
              <a:avLst/>
              <a:gdLst/>
              <a:ahLst/>
              <a:cxnLst/>
              <a:rect l="l" t="t" r="r" b="b"/>
              <a:pathLst>
                <a:path w="18014" h="19981" extrusionOk="0">
                  <a:moveTo>
                    <a:pt x="11056" y="1"/>
                  </a:moveTo>
                  <a:cubicBezTo>
                    <a:pt x="9966" y="1"/>
                    <a:pt x="8721" y="134"/>
                    <a:pt x="7306" y="431"/>
                  </a:cubicBezTo>
                  <a:cubicBezTo>
                    <a:pt x="0" y="1966"/>
                    <a:pt x="2636" y="8871"/>
                    <a:pt x="2636" y="10505"/>
                  </a:cubicBezTo>
                  <a:cubicBezTo>
                    <a:pt x="2636" y="12140"/>
                    <a:pt x="4170" y="14808"/>
                    <a:pt x="3970" y="17010"/>
                  </a:cubicBezTo>
                  <a:cubicBezTo>
                    <a:pt x="3770" y="19211"/>
                    <a:pt x="6105" y="19578"/>
                    <a:pt x="8406" y="19912"/>
                  </a:cubicBezTo>
                  <a:cubicBezTo>
                    <a:pt x="8767" y="19959"/>
                    <a:pt x="9108" y="19981"/>
                    <a:pt x="9429" y="19981"/>
                  </a:cubicBezTo>
                  <a:cubicBezTo>
                    <a:pt x="14831" y="19981"/>
                    <a:pt x="14739" y="13683"/>
                    <a:pt x="15211" y="12140"/>
                  </a:cubicBezTo>
                  <a:cubicBezTo>
                    <a:pt x="15712" y="10539"/>
                    <a:pt x="18013" y="7670"/>
                    <a:pt x="17680" y="4701"/>
                  </a:cubicBezTo>
                  <a:cubicBezTo>
                    <a:pt x="17438" y="2308"/>
                    <a:pt x="15591" y="1"/>
                    <a:pt x="1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237475" y="2969225"/>
              <a:ext cx="12550" cy="46725"/>
            </a:xfrm>
            <a:custGeom>
              <a:avLst/>
              <a:gdLst/>
              <a:ahLst/>
              <a:cxnLst/>
              <a:rect l="l" t="t" r="r" b="b"/>
              <a:pathLst>
                <a:path w="502" h="1869" extrusionOk="0">
                  <a:moveTo>
                    <a:pt x="201" y="1"/>
                  </a:moveTo>
                  <a:lnTo>
                    <a:pt x="201" y="1"/>
                  </a:lnTo>
                  <a:cubicBezTo>
                    <a:pt x="34" y="301"/>
                    <a:pt x="1" y="668"/>
                    <a:pt x="68" y="1002"/>
                  </a:cubicBezTo>
                  <a:cubicBezTo>
                    <a:pt x="68" y="1168"/>
                    <a:pt x="134" y="1335"/>
                    <a:pt x="201" y="1469"/>
                  </a:cubicBezTo>
                  <a:cubicBezTo>
                    <a:pt x="268" y="1635"/>
                    <a:pt x="401" y="1769"/>
                    <a:pt x="501" y="1869"/>
                  </a:cubicBezTo>
                  <a:cubicBezTo>
                    <a:pt x="434" y="1702"/>
                    <a:pt x="368" y="1569"/>
                    <a:pt x="334" y="1435"/>
                  </a:cubicBezTo>
                  <a:cubicBezTo>
                    <a:pt x="301" y="1268"/>
                    <a:pt x="234" y="1135"/>
                    <a:pt x="234" y="968"/>
                  </a:cubicBezTo>
                  <a:cubicBezTo>
                    <a:pt x="168" y="668"/>
                    <a:pt x="168" y="334"/>
                    <a:pt x="201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206625" y="2901675"/>
              <a:ext cx="10025" cy="34225"/>
            </a:xfrm>
            <a:custGeom>
              <a:avLst/>
              <a:gdLst/>
              <a:ahLst/>
              <a:cxnLst/>
              <a:rect l="l" t="t" r="r" b="b"/>
              <a:pathLst>
                <a:path w="401" h="1369" extrusionOk="0">
                  <a:moveTo>
                    <a:pt x="167" y="1"/>
                  </a:moveTo>
                  <a:cubicBezTo>
                    <a:pt x="34" y="234"/>
                    <a:pt x="1" y="501"/>
                    <a:pt x="34" y="735"/>
                  </a:cubicBezTo>
                  <a:cubicBezTo>
                    <a:pt x="67" y="968"/>
                    <a:pt x="201" y="1235"/>
                    <a:pt x="401" y="1369"/>
                  </a:cubicBezTo>
                  <a:cubicBezTo>
                    <a:pt x="334" y="1269"/>
                    <a:pt x="301" y="1168"/>
                    <a:pt x="267" y="1035"/>
                  </a:cubicBezTo>
                  <a:cubicBezTo>
                    <a:pt x="234" y="935"/>
                    <a:pt x="201" y="835"/>
                    <a:pt x="201" y="701"/>
                  </a:cubicBezTo>
                  <a:cubicBezTo>
                    <a:pt x="167" y="501"/>
                    <a:pt x="167" y="268"/>
                    <a:pt x="167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261675" y="2932550"/>
              <a:ext cx="12525" cy="46725"/>
            </a:xfrm>
            <a:custGeom>
              <a:avLst/>
              <a:gdLst/>
              <a:ahLst/>
              <a:cxnLst/>
              <a:rect l="l" t="t" r="r" b="b"/>
              <a:pathLst>
                <a:path w="501" h="1869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00"/>
                    <a:pt x="0" y="667"/>
                    <a:pt x="34" y="968"/>
                  </a:cubicBezTo>
                  <a:cubicBezTo>
                    <a:pt x="67" y="1134"/>
                    <a:pt x="134" y="1301"/>
                    <a:pt x="200" y="1468"/>
                  </a:cubicBezTo>
                  <a:cubicBezTo>
                    <a:pt x="267" y="1601"/>
                    <a:pt x="367" y="1735"/>
                    <a:pt x="501" y="1868"/>
                  </a:cubicBezTo>
                  <a:cubicBezTo>
                    <a:pt x="434" y="1701"/>
                    <a:pt x="367" y="1568"/>
                    <a:pt x="334" y="1401"/>
                  </a:cubicBezTo>
                  <a:cubicBezTo>
                    <a:pt x="267" y="1268"/>
                    <a:pt x="234" y="1101"/>
                    <a:pt x="234" y="968"/>
                  </a:cubicBezTo>
                  <a:cubicBezTo>
                    <a:pt x="167" y="634"/>
                    <a:pt x="167" y="334"/>
                    <a:pt x="200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3301700" y="2974250"/>
              <a:ext cx="12525" cy="45050"/>
            </a:xfrm>
            <a:custGeom>
              <a:avLst/>
              <a:gdLst/>
              <a:ahLst/>
              <a:cxnLst/>
              <a:rect l="l" t="t" r="r" b="b"/>
              <a:pathLst>
                <a:path w="501" h="1802" extrusionOk="0">
                  <a:moveTo>
                    <a:pt x="167" y="0"/>
                  </a:moveTo>
                  <a:cubicBezTo>
                    <a:pt x="34" y="300"/>
                    <a:pt x="0" y="634"/>
                    <a:pt x="34" y="934"/>
                  </a:cubicBezTo>
                  <a:cubicBezTo>
                    <a:pt x="67" y="1101"/>
                    <a:pt x="100" y="1268"/>
                    <a:pt x="200" y="1434"/>
                  </a:cubicBezTo>
                  <a:cubicBezTo>
                    <a:pt x="267" y="1568"/>
                    <a:pt x="367" y="1701"/>
                    <a:pt x="501" y="1801"/>
                  </a:cubicBezTo>
                  <a:cubicBezTo>
                    <a:pt x="434" y="1668"/>
                    <a:pt x="367" y="1501"/>
                    <a:pt x="301" y="1368"/>
                  </a:cubicBezTo>
                  <a:cubicBezTo>
                    <a:pt x="267" y="1234"/>
                    <a:pt x="234" y="1067"/>
                    <a:pt x="200" y="934"/>
                  </a:cubicBezTo>
                  <a:cubicBezTo>
                    <a:pt x="167" y="634"/>
                    <a:pt x="167" y="334"/>
                    <a:pt x="167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278350" y="3060125"/>
              <a:ext cx="10850" cy="39225"/>
            </a:xfrm>
            <a:custGeom>
              <a:avLst/>
              <a:gdLst/>
              <a:ahLst/>
              <a:cxnLst/>
              <a:rect l="l" t="t" r="r" b="b"/>
              <a:pathLst>
                <a:path w="434" h="1569" extrusionOk="0">
                  <a:moveTo>
                    <a:pt x="167" y="1"/>
                  </a:moveTo>
                  <a:cubicBezTo>
                    <a:pt x="0" y="234"/>
                    <a:pt x="0" y="535"/>
                    <a:pt x="34" y="835"/>
                  </a:cubicBezTo>
                  <a:cubicBezTo>
                    <a:pt x="67" y="968"/>
                    <a:pt x="100" y="1102"/>
                    <a:pt x="167" y="1235"/>
                  </a:cubicBezTo>
                  <a:cubicBezTo>
                    <a:pt x="234" y="1368"/>
                    <a:pt x="301" y="1469"/>
                    <a:pt x="434" y="1569"/>
                  </a:cubicBezTo>
                  <a:cubicBezTo>
                    <a:pt x="367" y="1435"/>
                    <a:pt x="301" y="1335"/>
                    <a:pt x="267" y="1202"/>
                  </a:cubicBezTo>
                  <a:cubicBezTo>
                    <a:pt x="234" y="1068"/>
                    <a:pt x="200" y="935"/>
                    <a:pt x="200" y="801"/>
                  </a:cubicBezTo>
                  <a:cubicBezTo>
                    <a:pt x="167" y="535"/>
                    <a:pt x="167" y="268"/>
                    <a:pt x="167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3160750" y="2940050"/>
              <a:ext cx="10875" cy="40050"/>
            </a:xfrm>
            <a:custGeom>
              <a:avLst/>
              <a:gdLst/>
              <a:ahLst/>
              <a:cxnLst/>
              <a:rect l="l" t="t" r="r" b="b"/>
              <a:pathLst>
                <a:path w="435" h="1602" extrusionOk="0">
                  <a:moveTo>
                    <a:pt x="168" y="0"/>
                  </a:moveTo>
                  <a:cubicBezTo>
                    <a:pt x="34" y="267"/>
                    <a:pt x="1" y="567"/>
                    <a:pt x="34" y="834"/>
                  </a:cubicBezTo>
                  <a:cubicBezTo>
                    <a:pt x="68" y="968"/>
                    <a:pt x="101" y="1135"/>
                    <a:pt x="168" y="1268"/>
                  </a:cubicBezTo>
                  <a:cubicBezTo>
                    <a:pt x="234" y="1368"/>
                    <a:pt x="335" y="1501"/>
                    <a:pt x="435" y="1602"/>
                  </a:cubicBezTo>
                  <a:cubicBezTo>
                    <a:pt x="401" y="1468"/>
                    <a:pt x="335" y="1335"/>
                    <a:pt x="301" y="1201"/>
                  </a:cubicBezTo>
                  <a:cubicBezTo>
                    <a:pt x="268" y="1068"/>
                    <a:pt x="234" y="934"/>
                    <a:pt x="201" y="801"/>
                  </a:cubicBezTo>
                  <a:cubicBezTo>
                    <a:pt x="168" y="567"/>
                    <a:pt x="168" y="301"/>
                    <a:pt x="168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3214125" y="3024275"/>
              <a:ext cx="10875" cy="36725"/>
            </a:xfrm>
            <a:custGeom>
              <a:avLst/>
              <a:gdLst/>
              <a:ahLst/>
              <a:cxnLst/>
              <a:rect l="l" t="t" r="r" b="b"/>
              <a:pathLst>
                <a:path w="435" h="1469" extrusionOk="0">
                  <a:moveTo>
                    <a:pt x="168" y="0"/>
                  </a:moveTo>
                  <a:cubicBezTo>
                    <a:pt x="34" y="234"/>
                    <a:pt x="1" y="534"/>
                    <a:pt x="34" y="801"/>
                  </a:cubicBezTo>
                  <a:cubicBezTo>
                    <a:pt x="68" y="934"/>
                    <a:pt x="101" y="1068"/>
                    <a:pt x="168" y="1168"/>
                  </a:cubicBezTo>
                  <a:cubicBezTo>
                    <a:pt x="234" y="1301"/>
                    <a:pt x="301" y="1401"/>
                    <a:pt x="434" y="1468"/>
                  </a:cubicBezTo>
                  <a:cubicBezTo>
                    <a:pt x="368" y="1335"/>
                    <a:pt x="334" y="1235"/>
                    <a:pt x="301" y="1135"/>
                  </a:cubicBezTo>
                  <a:cubicBezTo>
                    <a:pt x="268" y="1001"/>
                    <a:pt x="234" y="901"/>
                    <a:pt x="201" y="768"/>
                  </a:cubicBezTo>
                  <a:cubicBezTo>
                    <a:pt x="168" y="534"/>
                    <a:pt x="168" y="267"/>
                    <a:pt x="168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186625" y="3049300"/>
              <a:ext cx="11700" cy="43375"/>
            </a:xfrm>
            <a:custGeom>
              <a:avLst/>
              <a:gdLst/>
              <a:ahLst/>
              <a:cxnLst/>
              <a:rect l="l" t="t" r="r" b="b"/>
              <a:pathLst>
                <a:path w="468" h="1735" extrusionOk="0">
                  <a:moveTo>
                    <a:pt x="167" y="0"/>
                  </a:moveTo>
                  <a:cubicBezTo>
                    <a:pt x="33" y="300"/>
                    <a:pt x="0" y="601"/>
                    <a:pt x="33" y="901"/>
                  </a:cubicBezTo>
                  <a:cubicBezTo>
                    <a:pt x="67" y="1068"/>
                    <a:pt x="100" y="1234"/>
                    <a:pt x="167" y="1368"/>
                  </a:cubicBezTo>
                  <a:cubicBezTo>
                    <a:pt x="234" y="1501"/>
                    <a:pt x="334" y="1635"/>
                    <a:pt x="467" y="1735"/>
                  </a:cubicBezTo>
                  <a:cubicBezTo>
                    <a:pt x="400" y="1568"/>
                    <a:pt x="334" y="1435"/>
                    <a:pt x="300" y="1301"/>
                  </a:cubicBezTo>
                  <a:cubicBezTo>
                    <a:pt x="267" y="1168"/>
                    <a:pt x="234" y="1034"/>
                    <a:pt x="200" y="901"/>
                  </a:cubicBezTo>
                  <a:cubicBezTo>
                    <a:pt x="167" y="601"/>
                    <a:pt x="167" y="334"/>
                    <a:pt x="167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181625" y="3227750"/>
              <a:ext cx="251850" cy="30050"/>
            </a:xfrm>
            <a:custGeom>
              <a:avLst/>
              <a:gdLst/>
              <a:ahLst/>
              <a:cxnLst/>
              <a:rect l="l" t="t" r="r" b="b"/>
              <a:pathLst>
                <a:path w="10074" h="1202" extrusionOk="0">
                  <a:moveTo>
                    <a:pt x="0" y="1"/>
                  </a:moveTo>
                  <a:cubicBezTo>
                    <a:pt x="267" y="334"/>
                    <a:pt x="701" y="534"/>
                    <a:pt x="1101" y="701"/>
                  </a:cubicBezTo>
                  <a:cubicBezTo>
                    <a:pt x="1501" y="835"/>
                    <a:pt x="1935" y="935"/>
                    <a:pt x="2368" y="1001"/>
                  </a:cubicBezTo>
                  <a:cubicBezTo>
                    <a:pt x="3236" y="1168"/>
                    <a:pt x="4103" y="1201"/>
                    <a:pt x="5003" y="1201"/>
                  </a:cubicBezTo>
                  <a:cubicBezTo>
                    <a:pt x="5871" y="1168"/>
                    <a:pt x="6738" y="1101"/>
                    <a:pt x="7605" y="935"/>
                  </a:cubicBezTo>
                  <a:cubicBezTo>
                    <a:pt x="8473" y="734"/>
                    <a:pt x="9340" y="468"/>
                    <a:pt x="10074" y="34"/>
                  </a:cubicBezTo>
                  <a:lnTo>
                    <a:pt x="10074" y="34"/>
                  </a:lnTo>
                  <a:cubicBezTo>
                    <a:pt x="9307" y="434"/>
                    <a:pt x="8439" y="634"/>
                    <a:pt x="7605" y="768"/>
                  </a:cubicBezTo>
                  <a:cubicBezTo>
                    <a:pt x="6738" y="935"/>
                    <a:pt x="5871" y="1001"/>
                    <a:pt x="5003" y="1035"/>
                  </a:cubicBezTo>
                  <a:cubicBezTo>
                    <a:pt x="4136" y="1035"/>
                    <a:pt x="3236" y="1001"/>
                    <a:pt x="2402" y="868"/>
                  </a:cubicBezTo>
                  <a:cubicBezTo>
                    <a:pt x="1968" y="835"/>
                    <a:pt x="1534" y="734"/>
                    <a:pt x="1134" y="601"/>
                  </a:cubicBezTo>
                  <a:cubicBezTo>
                    <a:pt x="701" y="468"/>
                    <a:pt x="267" y="334"/>
                    <a:pt x="0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232350" y="3259450"/>
              <a:ext cx="251875" cy="30250"/>
            </a:xfrm>
            <a:custGeom>
              <a:avLst/>
              <a:gdLst/>
              <a:ahLst/>
              <a:cxnLst/>
              <a:rect l="l" t="t" r="r" b="b"/>
              <a:pathLst>
                <a:path w="10075" h="1210" extrusionOk="0">
                  <a:moveTo>
                    <a:pt x="1" y="0"/>
                  </a:moveTo>
                  <a:cubicBezTo>
                    <a:pt x="268" y="367"/>
                    <a:pt x="668" y="534"/>
                    <a:pt x="1068" y="701"/>
                  </a:cubicBezTo>
                  <a:cubicBezTo>
                    <a:pt x="1502" y="867"/>
                    <a:pt x="1936" y="968"/>
                    <a:pt x="2369" y="1034"/>
                  </a:cubicBezTo>
                  <a:cubicBezTo>
                    <a:pt x="3088" y="1145"/>
                    <a:pt x="3806" y="1210"/>
                    <a:pt x="4544" y="1210"/>
                  </a:cubicBezTo>
                  <a:cubicBezTo>
                    <a:pt x="4696" y="1210"/>
                    <a:pt x="4850" y="1207"/>
                    <a:pt x="5004" y="1201"/>
                  </a:cubicBezTo>
                  <a:cubicBezTo>
                    <a:pt x="5872" y="1201"/>
                    <a:pt x="6739" y="1101"/>
                    <a:pt x="7606" y="934"/>
                  </a:cubicBezTo>
                  <a:cubicBezTo>
                    <a:pt x="8474" y="767"/>
                    <a:pt x="9308" y="501"/>
                    <a:pt x="10075" y="34"/>
                  </a:cubicBezTo>
                  <a:lnTo>
                    <a:pt x="10075" y="34"/>
                  </a:lnTo>
                  <a:cubicBezTo>
                    <a:pt x="9308" y="434"/>
                    <a:pt x="8440" y="634"/>
                    <a:pt x="7573" y="801"/>
                  </a:cubicBezTo>
                  <a:cubicBezTo>
                    <a:pt x="6739" y="934"/>
                    <a:pt x="5872" y="1034"/>
                    <a:pt x="4971" y="1034"/>
                  </a:cubicBezTo>
                  <a:cubicBezTo>
                    <a:pt x="4818" y="1040"/>
                    <a:pt x="4664" y="1043"/>
                    <a:pt x="4510" y="1043"/>
                  </a:cubicBezTo>
                  <a:cubicBezTo>
                    <a:pt x="3797" y="1043"/>
                    <a:pt x="3083" y="983"/>
                    <a:pt x="2369" y="901"/>
                  </a:cubicBezTo>
                  <a:cubicBezTo>
                    <a:pt x="1969" y="834"/>
                    <a:pt x="1535" y="767"/>
                    <a:pt x="1102" y="634"/>
                  </a:cubicBezTo>
                  <a:cubicBezTo>
                    <a:pt x="701" y="501"/>
                    <a:pt x="268" y="33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4161475" y="2712500"/>
              <a:ext cx="386975" cy="461925"/>
            </a:xfrm>
            <a:custGeom>
              <a:avLst/>
              <a:gdLst/>
              <a:ahLst/>
              <a:cxnLst/>
              <a:rect l="l" t="t" r="r" b="b"/>
              <a:pathLst>
                <a:path w="15479" h="18477" extrusionOk="0">
                  <a:moveTo>
                    <a:pt x="9495" y="1"/>
                  </a:moveTo>
                  <a:cubicBezTo>
                    <a:pt x="7275" y="1"/>
                    <a:pt x="4781" y="1094"/>
                    <a:pt x="2836" y="2764"/>
                  </a:cubicBezTo>
                  <a:cubicBezTo>
                    <a:pt x="1" y="3832"/>
                    <a:pt x="968" y="9002"/>
                    <a:pt x="1702" y="11204"/>
                  </a:cubicBezTo>
                  <a:cubicBezTo>
                    <a:pt x="1136" y="15448"/>
                    <a:pt x="3799" y="18477"/>
                    <a:pt x="7318" y="18477"/>
                  </a:cubicBezTo>
                  <a:cubicBezTo>
                    <a:pt x="7533" y="18477"/>
                    <a:pt x="7752" y="18465"/>
                    <a:pt x="7973" y="18442"/>
                  </a:cubicBezTo>
                  <a:cubicBezTo>
                    <a:pt x="8031" y="18443"/>
                    <a:pt x="8089" y="18444"/>
                    <a:pt x="8147" y="18444"/>
                  </a:cubicBezTo>
                  <a:cubicBezTo>
                    <a:pt x="14708" y="18444"/>
                    <a:pt x="14512" y="12807"/>
                    <a:pt x="14644" y="9236"/>
                  </a:cubicBezTo>
                  <a:cubicBezTo>
                    <a:pt x="14778" y="5633"/>
                    <a:pt x="15478" y="3465"/>
                    <a:pt x="12910" y="1197"/>
                  </a:cubicBezTo>
                  <a:cubicBezTo>
                    <a:pt x="11969" y="366"/>
                    <a:pt x="1077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240525" y="3042300"/>
              <a:ext cx="539150" cy="571300"/>
            </a:xfrm>
            <a:custGeom>
              <a:avLst/>
              <a:gdLst/>
              <a:ahLst/>
              <a:cxnLst/>
              <a:rect l="l" t="t" r="r" b="b"/>
              <a:pathLst>
                <a:path w="21566" h="22852" extrusionOk="0">
                  <a:moveTo>
                    <a:pt x="8932" y="0"/>
                  </a:moveTo>
                  <a:cubicBezTo>
                    <a:pt x="8828" y="0"/>
                    <a:pt x="8733" y="4"/>
                    <a:pt x="8647" y="13"/>
                  </a:cubicBezTo>
                  <a:cubicBezTo>
                    <a:pt x="6679" y="247"/>
                    <a:pt x="5278" y="881"/>
                    <a:pt x="4711" y="2315"/>
                  </a:cubicBezTo>
                  <a:cubicBezTo>
                    <a:pt x="4711" y="2315"/>
                    <a:pt x="1" y="13337"/>
                    <a:pt x="4523" y="13337"/>
                  </a:cubicBezTo>
                  <a:cubicBezTo>
                    <a:pt x="4615" y="13337"/>
                    <a:pt x="4711" y="13332"/>
                    <a:pt x="4811" y="13323"/>
                  </a:cubicBezTo>
                  <a:lnTo>
                    <a:pt x="4811" y="13323"/>
                  </a:lnTo>
                  <a:cubicBezTo>
                    <a:pt x="2602" y="18240"/>
                    <a:pt x="4809" y="21810"/>
                    <a:pt x="7525" y="21810"/>
                  </a:cubicBezTo>
                  <a:cubicBezTo>
                    <a:pt x="8254" y="21810"/>
                    <a:pt x="9020" y="21553"/>
                    <a:pt x="9748" y="20995"/>
                  </a:cubicBezTo>
                  <a:cubicBezTo>
                    <a:pt x="11082" y="22305"/>
                    <a:pt x="12591" y="22851"/>
                    <a:pt x="13910" y="22851"/>
                  </a:cubicBezTo>
                  <a:cubicBezTo>
                    <a:pt x="16316" y="22851"/>
                    <a:pt x="18085" y="21033"/>
                    <a:pt x="16986" y="18727"/>
                  </a:cubicBezTo>
                  <a:lnTo>
                    <a:pt x="16986" y="18727"/>
                  </a:lnTo>
                  <a:cubicBezTo>
                    <a:pt x="17313" y="18810"/>
                    <a:pt x="17613" y="18849"/>
                    <a:pt x="17887" y="18849"/>
                  </a:cubicBezTo>
                  <a:cubicBezTo>
                    <a:pt x="21565" y="18849"/>
                    <a:pt x="20641" y="11807"/>
                    <a:pt x="17320" y="9820"/>
                  </a:cubicBezTo>
                  <a:cubicBezTo>
                    <a:pt x="19888" y="8152"/>
                    <a:pt x="17720" y="4383"/>
                    <a:pt x="14618" y="4183"/>
                  </a:cubicBezTo>
                  <a:cubicBezTo>
                    <a:pt x="17232" y="2015"/>
                    <a:pt x="11164" y="0"/>
                    <a:pt x="8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325200" y="3002300"/>
              <a:ext cx="159025" cy="97875"/>
            </a:xfrm>
            <a:custGeom>
              <a:avLst/>
              <a:gdLst/>
              <a:ahLst/>
              <a:cxnLst/>
              <a:rect l="l" t="t" r="r" b="b"/>
              <a:pathLst>
                <a:path w="6361" h="3915" extrusionOk="0">
                  <a:moveTo>
                    <a:pt x="3096" y="1"/>
                  </a:moveTo>
                  <a:cubicBezTo>
                    <a:pt x="1186" y="1"/>
                    <a:pt x="0" y="1797"/>
                    <a:pt x="1324" y="3915"/>
                  </a:cubicBezTo>
                  <a:cubicBezTo>
                    <a:pt x="1324" y="3915"/>
                    <a:pt x="1461" y="1532"/>
                    <a:pt x="5111" y="1532"/>
                  </a:cubicBezTo>
                  <a:cubicBezTo>
                    <a:pt x="5489" y="1532"/>
                    <a:pt x="5904" y="1557"/>
                    <a:pt x="6361" y="1613"/>
                  </a:cubicBezTo>
                  <a:cubicBezTo>
                    <a:pt x="5242" y="472"/>
                    <a:pt x="4074" y="1"/>
                    <a:pt x="3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383425" y="2943375"/>
              <a:ext cx="59225" cy="136800"/>
            </a:xfrm>
            <a:custGeom>
              <a:avLst/>
              <a:gdLst/>
              <a:ahLst/>
              <a:cxnLst/>
              <a:rect l="l" t="t" r="r" b="b"/>
              <a:pathLst>
                <a:path w="2369" h="5472" extrusionOk="0">
                  <a:moveTo>
                    <a:pt x="1168" y="1"/>
                  </a:moveTo>
                  <a:cubicBezTo>
                    <a:pt x="534" y="1"/>
                    <a:pt x="0" y="1235"/>
                    <a:pt x="0" y="2736"/>
                  </a:cubicBezTo>
                  <a:cubicBezTo>
                    <a:pt x="0" y="4237"/>
                    <a:pt x="534" y="5471"/>
                    <a:pt x="1168" y="5471"/>
                  </a:cubicBezTo>
                  <a:cubicBezTo>
                    <a:pt x="1835" y="5471"/>
                    <a:pt x="2369" y="4237"/>
                    <a:pt x="2369" y="2736"/>
                  </a:cubicBezTo>
                  <a:cubicBezTo>
                    <a:pt x="2369" y="1235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4356625" y="3146850"/>
              <a:ext cx="175975" cy="141925"/>
            </a:xfrm>
            <a:custGeom>
              <a:avLst/>
              <a:gdLst/>
              <a:ahLst/>
              <a:cxnLst/>
              <a:rect l="l" t="t" r="r" b="b"/>
              <a:pathLst>
                <a:path w="7039" h="5677" extrusionOk="0">
                  <a:moveTo>
                    <a:pt x="167" y="1"/>
                  </a:moveTo>
                  <a:cubicBezTo>
                    <a:pt x="67" y="468"/>
                    <a:pt x="0" y="935"/>
                    <a:pt x="33" y="1435"/>
                  </a:cubicBezTo>
                  <a:cubicBezTo>
                    <a:pt x="33" y="1902"/>
                    <a:pt x="134" y="2403"/>
                    <a:pt x="434" y="2803"/>
                  </a:cubicBezTo>
                  <a:cubicBezTo>
                    <a:pt x="567" y="3036"/>
                    <a:pt x="801" y="3170"/>
                    <a:pt x="1001" y="3303"/>
                  </a:cubicBezTo>
                  <a:cubicBezTo>
                    <a:pt x="1219" y="3358"/>
                    <a:pt x="1414" y="3412"/>
                    <a:pt x="1624" y="3412"/>
                  </a:cubicBezTo>
                  <a:cubicBezTo>
                    <a:pt x="1671" y="3412"/>
                    <a:pt x="1719" y="3410"/>
                    <a:pt x="1768" y="3403"/>
                  </a:cubicBezTo>
                  <a:cubicBezTo>
                    <a:pt x="2196" y="3373"/>
                    <a:pt x="2623" y="3230"/>
                    <a:pt x="3051" y="3053"/>
                  </a:cubicBezTo>
                  <a:lnTo>
                    <a:pt x="3051" y="3053"/>
                  </a:lnTo>
                  <a:cubicBezTo>
                    <a:pt x="3113" y="3519"/>
                    <a:pt x="3185" y="4007"/>
                    <a:pt x="3369" y="4437"/>
                  </a:cubicBezTo>
                  <a:cubicBezTo>
                    <a:pt x="3569" y="4904"/>
                    <a:pt x="3936" y="5338"/>
                    <a:pt x="4437" y="5538"/>
                  </a:cubicBezTo>
                  <a:cubicBezTo>
                    <a:pt x="4660" y="5634"/>
                    <a:pt x="4905" y="5676"/>
                    <a:pt x="5152" y="5676"/>
                  </a:cubicBezTo>
                  <a:cubicBezTo>
                    <a:pt x="5422" y="5676"/>
                    <a:pt x="5694" y="5625"/>
                    <a:pt x="5938" y="5538"/>
                  </a:cubicBezTo>
                  <a:cubicBezTo>
                    <a:pt x="6405" y="5305"/>
                    <a:pt x="6805" y="4971"/>
                    <a:pt x="7038" y="4504"/>
                  </a:cubicBezTo>
                  <a:lnTo>
                    <a:pt x="7038" y="4504"/>
                  </a:lnTo>
                  <a:cubicBezTo>
                    <a:pt x="6772" y="4971"/>
                    <a:pt x="6371" y="5271"/>
                    <a:pt x="5904" y="5438"/>
                  </a:cubicBezTo>
                  <a:cubicBezTo>
                    <a:pt x="5671" y="5522"/>
                    <a:pt x="5421" y="5572"/>
                    <a:pt x="5175" y="5572"/>
                  </a:cubicBezTo>
                  <a:cubicBezTo>
                    <a:pt x="4929" y="5572"/>
                    <a:pt x="4687" y="5522"/>
                    <a:pt x="4470" y="5405"/>
                  </a:cubicBezTo>
                  <a:cubicBezTo>
                    <a:pt x="4036" y="5205"/>
                    <a:pt x="3703" y="4804"/>
                    <a:pt x="3536" y="4371"/>
                  </a:cubicBezTo>
                  <a:cubicBezTo>
                    <a:pt x="3336" y="3937"/>
                    <a:pt x="3269" y="3437"/>
                    <a:pt x="3202" y="2936"/>
                  </a:cubicBezTo>
                  <a:lnTo>
                    <a:pt x="3202" y="2803"/>
                  </a:lnTo>
                  <a:lnTo>
                    <a:pt x="3069" y="2870"/>
                  </a:lnTo>
                  <a:cubicBezTo>
                    <a:pt x="2669" y="3070"/>
                    <a:pt x="2202" y="3203"/>
                    <a:pt x="1735" y="3237"/>
                  </a:cubicBezTo>
                  <a:cubicBezTo>
                    <a:pt x="1676" y="3245"/>
                    <a:pt x="1620" y="3249"/>
                    <a:pt x="1565" y="3249"/>
                  </a:cubicBezTo>
                  <a:cubicBezTo>
                    <a:pt x="1399" y="3249"/>
                    <a:pt x="1243" y="3212"/>
                    <a:pt x="1068" y="3137"/>
                  </a:cubicBezTo>
                  <a:cubicBezTo>
                    <a:pt x="867" y="3036"/>
                    <a:pt x="667" y="2936"/>
                    <a:pt x="534" y="2736"/>
                  </a:cubicBezTo>
                  <a:cubicBezTo>
                    <a:pt x="267" y="2369"/>
                    <a:pt x="134" y="1902"/>
                    <a:pt x="100" y="1435"/>
                  </a:cubicBezTo>
                  <a:cubicBezTo>
                    <a:pt x="67" y="935"/>
                    <a:pt x="100" y="468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456675" y="3097350"/>
              <a:ext cx="88425" cy="58700"/>
            </a:xfrm>
            <a:custGeom>
              <a:avLst/>
              <a:gdLst/>
              <a:ahLst/>
              <a:cxnLst/>
              <a:rect l="l" t="t" r="r" b="b"/>
              <a:pathLst>
                <a:path w="3537" h="2348" extrusionOk="0">
                  <a:moveTo>
                    <a:pt x="897" y="0"/>
                  </a:moveTo>
                  <a:cubicBezTo>
                    <a:pt x="589" y="0"/>
                    <a:pt x="276" y="38"/>
                    <a:pt x="1" y="113"/>
                  </a:cubicBezTo>
                  <a:cubicBezTo>
                    <a:pt x="167" y="99"/>
                    <a:pt x="333" y="91"/>
                    <a:pt x="496" y="91"/>
                  </a:cubicBezTo>
                  <a:cubicBezTo>
                    <a:pt x="727" y="91"/>
                    <a:pt x="954" y="107"/>
                    <a:pt x="1168" y="146"/>
                  </a:cubicBezTo>
                  <a:cubicBezTo>
                    <a:pt x="1569" y="213"/>
                    <a:pt x="1969" y="280"/>
                    <a:pt x="2303" y="480"/>
                  </a:cubicBezTo>
                  <a:cubicBezTo>
                    <a:pt x="2670" y="647"/>
                    <a:pt x="2936" y="914"/>
                    <a:pt x="3137" y="1247"/>
                  </a:cubicBezTo>
                  <a:cubicBezTo>
                    <a:pt x="3370" y="1581"/>
                    <a:pt x="3437" y="1948"/>
                    <a:pt x="3537" y="2348"/>
                  </a:cubicBezTo>
                  <a:cubicBezTo>
                    <a:pt x="3503" y="1948"/>
                    <a:pt x="3470" y="1547"/>
                    <a:pt x="3270" y="1180"/>
                  </a:cubicBezTo>
                  <a:cubicBezTo>
                    <a:pt x="3070" y="813"/>
                    <a:pt x="2770" y="513"/>
                    <a:pt x="2403" y="313"/>
                  </a:cubicBezTo>
                  <a:cubicBezTo>
                    <a:pt x="2002" y="146"/>
                    <a:pt x="1602" y="46"/>
                    <a:pt x="1202" y="13"/>
                  </a:cubicBezTo>
                  <a:cubicBezTo>
                    <a:pt x="1102" y="5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598450" y="3220250"/>
              <a:ext cx="30050" cy="54225"/>
            </a:xfrm>
            <a:custGeom>
              <a:avLst/>
              <a:gdLst/>
              <a:ahLst/>
              <a:cxnLst/>
              <a:rect l="l" t="t" r="r" b="b"/>
              <a:pathLst>
                <a:path w="1202" h="2169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100"/>
                    <a:pt x="401" y="234"/>
                    <a:pt x="534" y="401"/>
                  </a:cubicBezTo>
                  <a:cubicBezTo>
                    <a:pt x="701" y="534"/>
                    <a:pt x="835" y="701"/>
                    <a:pt x="901" y="901"/>
                  </a:cubicBezTo>
                  <a:cubicBezTo>
                    <a:pt x="1001" y="1101"/>
                    <a:pt x="1035" y="1301"/>
                    <a:pt x="1035" y="1501"/>
                  </a:cubicBezTo>
                  <a:cubicBezTo>
                    <a:pt x="1035" y="1735"/>
                    <a:pt x="968" y="1935"/>
                    <a:pt x="901" y="2169"/>
                  </a:cubicBezTo>
                  <a:cubicBezTo>
                    <a:pt x="968" y="2069"/>
                    <a:pt x="1035" y="1968"/>
                    <a:pt x="1068" y="1868"/>
                  </a:cubicBezTo>
                  <a:cubicBezTo>
                    <a:pt x="1101" y="1735"/>
                    <a:pt x="1135" y="1635"/>
                    <a:pt x="1168" y="1535"/>
                  </a:cubicBezTo>
                  <a:cubicBezTo>
                    <a:pt x="1202" y="1301"/>
                    <a:pt x="1168" y="1034"/>
                    <a:pt x="1068" y="834"/>
                  </a:cubicBezTo>
                  <a:cubicBezTo>
                    <a:pt x="868" y="401"/>
                    <a:pt x="468" y="10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4382475" y="3287800"/>
              <a:ext cx="31700" cy="89250"/>
            </a:xfrm>
            <a:custGeom>
              <a:avLst/>
              <a:gdLst/>
              <a:ahLst/>
              <a:cxnLst/>
              <a:rect l="l" t="t" r="r" b="b"/>
              <a:pathLst>
                <a:path w="1268" h="3570" extrusionOk="0">
                  <a:moveTo>
                    <a:pt x="567" y="0"/>
                  </a:moveTo>
                  <a:lnTo>
                    <a:pt x="567" y="0"/>
                  </a:lnTo>
                  <a:cubicBezTo>
                    <a:pt x="200" y="634"/>
                    <a:pt x="0" y="1335"/>
                    <a:pt x="0" y="2035"/>
                  </a:cubicBezTo>
                  <a:cubicBezTo>
                    <a:pt x="0" y="2402"/>
                    <a:pt x="67" y="2802"/>
                    <a:pt x="300" y="3103"/>
                  </a:cubicBezTo>
                  <a:cubicBezTo>
                    <a:pt x="567" y="3403"/>
                    <a:pt x="934" y="3536"/>
                    <a:pt x="1268" y="3570"/>
                  </a:cubicBezTo>
                  <a:cubicBezTo>
                    <a:pt x="934" y="3436"/>
                    <a:pt x="601" y="3303"/>
                    <a:pt x="434" y="3002"/>
                  </a:cubicBezTo>
                  <a:cubicBezTo>
                    <a:pt x="234" y="2736"/>
                    <a:pt x="167" y="2402"/>
                    <a:pt x="167" y="2035"/>
                  </a:cubicBezTo>
                  <a:cubicBezTo>
                    <a:pt x="167" y="1702"/>
                    <a:pt x="200" y="1368"/>
                    <a:pt x="300" y="1001"/>
                  </a:cubicBezTo>
                  <a:cubicBezTo>
                    <a:pt x="367" y="667"/>
                    <a:pt x="467" y="334"/>
                    <a:pt x="567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643475" y="3354500"/>
              <a:ext cx="30900" cy="91775"/>
            </a:xfrm>
            <a:custGeom>
              <a:avLst/>
              <a:gdLst/>
              <a:ahLst/>
              <a:cxnLst/>
              <a:rect l="l" t="t" r="r" b="b"/>
              <a:pathLst>
                <a:path w="1236" h="3671" extrusionOk="0">
                  <a:moveTo>
                    <a:pt x="1" y="1"/>
                  </a:moveTo>
                  <a:cubicBezTo>
                    <a:pt x="201" y="268"/>
                    <a:pt x="368" y="535"/>
                    <a:pt x="535" y="835"/>
                  </a:cubicBezTo>
                  <a:cubicBezTo>
                    <a:pt x="701" y="1135"/>
                    <a:pt x="835" y="1435"/>
                    <a:pt x="935" y="1735"/>
                  </a:cubicBezTo>
                  <a:cubicBezTo>
                    <a:pt x="1035" y="2069"/>
                    <a:pt x="1102" y="2369"/>
                    <a:pt x="1102" y="2703"/>
                  </a:cubicBezTo>
                  <a:cubicBezTo>
                    <a:pt x="1102" y="3036"/>
                    <a:pt x="1035" y="3370"/>
                    <a:pt x="902" y="3670"/>
                  </a:cubicBezTo>
                  <a:cubicBezTo>
                    <a:pt x="1102" y="3403"/>
                    <a:pt x="1202" y="3070"/>
                    <a:pt x="1235" y="2703"/>
                  </a:cubicBezTo>
                  <a:cubicBezTo>
                    <a:pt x="1235" y="2369"/>
                    <a:pt x="1202" y="2036"/>
                    <a:pt x="1102" y="1702"/>
                  </a:cubicBezTo>
                  <a:cubicBezTo>
                    <a:pt x="868" y="1035"/>
                    <a:pt x="501" y="4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441675" y="3400375"/>
              <a:ext cx="59225" cy="122625"/>
            </a:xfrm>
            <a:custGeom>
              <a:avLst/>
              <a:gdLst/>
              <a:ahLst/>
              <a:cxnLst/>
              <a:rect l="l" t="t" r="r" b="b"/>
              <a:pathLst>
                <a:path w="2369" h="4905" extrusionOk="0">
                  <a:moveTo>
                    <a:pt x="601" y="1"/>
                  </a:moveTo>
                  <a:lnTo>
                    <a:pt x="601" y="1"/>
                  </a:lnTo>
                  <a:cubicBezTo>
                    <a:pt x="367" y="468"/>
                    <a:pt x="201" y="935"/>
                    <a:pt x="101" y="1468"/>
                  </a:cubicBezTo>
                  <a:cubicBezTo>
                    <a:pt x="1" y="1969"/>
                    <a:pt x="1" y="2502"/>
                    <a:pt x="101" y="3003"/>
                  </a:cubicBezTo>
                  <a:cubicBezTo>
                    <a:pt x="234" y="3503"/>
                    <a:pt x="534" y="4003"/>
                    <a:pt x="935" y="4304"/>
                  </a:cubicBezTo>
                  <a:cubicBezTo>
                    <a:pt x="1335" y="4671"/>
                    <a:pt x="1869" y="4804"/>
                    <a:pt x="2369" y="4904"/>
                  </a:cubicBezTo>
                  <a:cubicBezTo>
                    <a:pt x="1869" y="4737"/>
                    <a:pt x="1402" y="4570"/>
                    <a:pt x="1035" y="4204"/>
                  </a:cubicBezTo>
                  <a:cubicBezTo>
                    <a:pt x="668" y="3870"/>
                    <a:pt x="401" y="3436"/>
                    <a:pt x="267" y="2969"/>
                  </a:cubicBezTo>
                  <a:cubicBezTo>
                    <a:pt x="167" y="2469"/>
                    <a:pt x="167" y="1969"/>
                    <a:pt x="234" y="1468"/>
                  </a:cubicBezTo>
                  <a:cubicBezTo>
                    <a:pt x="301" y="968"/>
                    <a:pt x="434" y="468"/>
                    <a:pt x="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532575" y="3354500"/>
              <a:ext cx="32550" cy="85100"/>
            </a:xfrm>
            <a:custGeom>
              <a:avLst/>
              <a:gdLst/>
              <a:ahLst/>
              <a:cxnLst/>
              <a:rect l="l" t="t" r="r" b="b"/>
              <a:pathLst>
                <a:path w="1302" h="3404" extrusionOk="0">
                  <a:moveTo>
                    <a:pt x="0" y="1"/>
                  </a:moveTo>
                  <a:cubicBezTo>
                    <a:pt x="201" y="201"/>
                    <a:pt x="401" y="468"/>
                    <a:pt x="568" y="735"/>
                  </a:cubicBezTo>
                  <a:cubicBezTo>
                    <a:pt x="734" y="1002"/>
                    <a:pt x="868" y="1268"/>
                    <a:pt x="968" y="1569"/>
                  </a:cubicBezTo>
                  <a:cubicBezTo>
                    <a:pt x="1068" y="1836"/>
                    <a:pt x="1135" y="2169"/>
                    <a:pt x="1168" y="2469"/>
                  </a:cubicBezTo>
                  <a:cubicBezTo>
                    <a:pt x="1201" y="2770"/>
                    <a:pt x="1135" y="3103"/>
                    <a:pt x="1135" y="3403"/>
                  </a:cubicBezTo>
                  <a:cubicBezTo>
                    <a:pt x="1235" y="3103"/>
                    <a:pt x="1301" y="2803"/>
                    <a:pt x="1301" y="2469"/>
                  </a:cubicBezTo>
                  <a:cubicBezTo>
                    <a:pt x="1301" y="2136"/>
                    <a:pt x="1235" y="1802"/>
                    <a:pt x="1135" y="1502"/>
                  </a:cubicBezTo>
                  <a:cubicBezTo>
                    <a:pt x="934" y="902"/>
                    <a:pt x="534" y="3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563425" y="3273625"/>
              <a:ext cx="38400" cy="80900"/>
            </a:xfrm>
            <a:custGeom>
              <a:avLst/>
              <a:gdLst/>
              <a:ahLst/>
              <a:cxnLst/>
              <a:rect l="l" t="t" r="r" b="b"/>
              <a:pathLst>
                <a:path w="1536" h="3236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300"/>
                    <a:pt x="1001" y="801"/>
                    <a:pt x="1202" y="1368"/>
                  </a:cubicBezTo>
                  <a:cubicBezTo>
                    <a:pt x="1335" y="1668"/>
                    <a:pt x="1368" y="1968"/>
                    <a:pt x="1402" y="2269"/>
                  </a:cubicBezTo>
                  <a:cubicBezTo>
                    <a:pt x="1435" y="2435"/>
                    <a:pt x="1435" y="2602"/>
                    <a:pt x="1435" y="2736"/>
                  </a:cubicBezTo>
                  <a:cubicBezTo>
                    <a:pt x="1435" y="2902"/>
                    <a:pt x="1402" y="3069"/>
                    <a:pt x="1402" y="3236"/>
                  </a:cubicBezTo>
                  <a:cubicBezTo>
                    <a:pt x="1468" y="3069"/>
                    <a:pt x="1502" y="2902"/>
                    <a:pt x="1502" y="2736"/>
                  </a:cubicBezTo>
                  <a:cubicBezTo>
                    <a:pt x="1535" y="2602"/>
                    <a:pt x="1535" y="2435"/>
                    <a:pt x="1535" y="2269"/>
                  </a:cubicBezTo>
                  <a:cubicBezTo>
                    <a:pt x="1535" y="1935"/>
                    <a:pt x="1468" y="1601"/>
                    <a:pt x="1368" y="1301"/>
                  </a:cubicBezTo>
                  <a:cubicBezTo>
                    <a:pt x="1235" y="1001"/>
                    <a:pt x="1068" y="701"/>
                    <a:pt x="835" y="501"/>
                  </a:cubicBezTo>
                  <a:cubicBezTo>
                    <a:pt x="601" y="267"/>
                    <a:pt x="301" y="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90800" y="3080150"/>
              <a:ext cx="23375" cy="66725"/>
            </a:xfrm>
            <a:custGeom>
              <a:avLst/>
              <a:gdLst/>
              <a:ahLst/>
              <a:cxnLst/>
              <a:rect l="l" t="t" r="r" b="b"/>
              <a:pathLst>
                <a:path w="935" h="2669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434"/>
                    <a:pt x="1" y="934"/>
                    <a:pt x="67" y="1468"/>
                  </a:cubicBezTo>
                  <a:cubicBezTo>
                    <a:pt x="101" y="1702"/>
                    <a:pt x="201" y="1968"/>
                    <a:pt x="368" y="2169"/>
                  </a:cubicBezTo>
                  <a:cubicBezTo>
                    <a:pt x="501" y="2402"/>
                    <a:pt x="735" y="2536"/>
                    <a:pt x="935" y="2669"/>
                  </a:cubicBezTo>
                  <a:cubicBezTo>
                    <a:pt x="768" y="2469"/>
                    <a:pt x="568" y="2302"/>
                    <a:pt x="468" y="2102"/>
                  </a:cubicBezTo>
                  <a:cubicBezTo>
                    <a:pt x="368" y="1902"/>
                    <a:pt x="268" y="1668"/>
                    <a:pt x="234" y="1435"/>
                  </a:cubicBezTo>
                  <a:cubicBezTo>
                    <a:pt x="201" y="1201"/>
                    <a:pt x="201" y="968"/>
                    <a:pt x="234" y="701"/>
                  </a:cubicBezTo>
                  <a:cubicBezTo>
                    <a:pt x="234" y="467"/>
                    <a:pt x="268" y="234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263225" y="2980075"/>
              <a:ext cx="40875" cy="62575"/>
            </a:xfrm>
            <a:custGeom>
              <a:avLst/>
              <a:gdLst/>
              <a:ahLst/>
              <a:cxnLst/>
              <a:rect l="l" t="t" r="r" b="b"/>
              <a:pathLst>
                <a:path w="1635" h="250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534"/>
                    <a:pt x="100" y="1068"/>
                    <a:pt x="367" y="1568"/>
                  </a:cubicBezTo>
                  <a:cubicBezTo>
                    <a:pt x="500" y="1802"/>
                    <a:pt x="667" y="2035"/>
                    <a:pt x="901" y="2202"/>
                  </a:cubicBezTo>
                  <a:cubicBezTo>
                    <a:pt x="1101" y="2369"/>
                    <a:pt x="1368" y="2469"/>
                    <a:pt x="1635" y="2502"/>
                  </a:cubicBezTo>
                  <a:cubicBezTo>
                    <a:pt x="1401" y="2402"/>
                    <a:pt x="1168" y="2269"/>
                    <a:pt x="967" y="2102"/>
                  </a:cubicBezTo>
                  <a:cubicBezTo>
                    <a:pt x="801" y="1935"/>
                    <a:pt x="634" y="1735"/>
                    <a:pt x="500" y="1502"/>
                  </a:cubicBezTo>
                  <a:cubicBezTo>
                    <a:pt x="367" y="1268"/>
                    <a:pt x="300" y="1001"/>
                    <a:pt x="234" y="768"/>
                  </a:cubicBezTo>
                  <a:cubicBezTo>
                    <a:pt x="167" y="501"/>
                    <a:pt x="100" y="267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432500" y="2901675"/>
              <a:ext cx="25875" cy="77600"/>
            </a:xfrm>
            <a:custGeom>
              <a:avLst/>
              <a:gdLst/>
              <a:ahLst/>
              <a:cxnLst/>
              <a:rect l="l" t="t" r="r" b="b"/>
              <a:pathLst>
                <a:path w="1035" h="3104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01"/>
                    <a:pt x="468" y="1002"/>
                    <a:pt x="634" y="1502"/>
                  </a:cubicBezTo>
                  <a:cubicBezTo>
                    <a:pt x="734" y="1769"/>
                    <a:pt x="801" y="2036"/>
                    <a:pt x="868" y="2269"/>
                  </a:cubicBezTo>
                  <a:cubicBezTo>
                    <a:pt x="935" y="2536"/>
                    <a:pt x="935" y="2803"/>
                    <a:pt x="968" y="3103"/>
                  </a:cubicBezTo>
                  <a:cubicBezTo>
                    <a:pt x="1001" y="2836"/>
                    <a:pt x="1035" y="2536"/>
                    <a:pt x="1001" y="2269"/>
                  </a:cubicBezTo>
                  <a:cubicBezTo>
                    <a:pt x="968" y="2002"/>
                    <a:pt x="901" y="1702"/>
                    <a:pt x="801" y="1435"/>
                  </a:cubicBezTo>
                  <a:cubicBezTo>
                    <a:pt x="634" y="935"/>
                    <a:pt x="368" y="435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72525" y="2832475"/>
              <a:ext cx="35050" cy="58400"/>
            </a:xfrm>
            <a:custGeom>
              <a:avLst/>
              <a:gdLst/>
              <a:ahLst/>
              <a:cxnLst/>
              <a:rect l="l" t="t" r="r" b="b"/>
              <a:pathLst>
                <a:path w="1402" h="2336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100"/>
                    <a:pt x="468" y="200"/>
                    <a:pt x="635" y="367"/>
                  </a:cubicBezTo>
                  <a:cubicBezTo>
                    <a:pt x="835" y="501"/>
                    <a:pt x="1001" y="701"/>
                    <a:pt x="1102" y="901"/>
                  </a:cubicBezTo>
                  <a:cubicBezTo>
                    <a:pt x="1202" y="1101"/>
                    <a:pt x="1235" y="1368"/>
                    <a:pt x="1235" y="1601"/>
                  </a:cubicBezTo>
                  <a:cubicBezTo>
                    <a:pt x="1235" y="1735"/>
                    <a:pt x="1202" y="1835"/>
                    <a:pt x="1202" y="1968"/>
                  </a:cubicBezTo>
                  <a:cubicBezTo>
                    <a:pt x="1168" y="2102"/>
                    <a:pt x="1135" y="2202"/>
                    <a:pt x="1135" y="2335"/>
                  </a:cubicBezTo>
                  <a:cubicBezTo>
                    <a:pt x="1168" y="2235"/>
                    <a:pt x="1235" y="2102"/>
                    <a:pt x="1268" y="1968"/>
                  </a:cubicBezTo>
                  <a:cubicBezTo>
                    <a:pt x="1302" y="1868"/>
                    <a:pt x="1335" y="1735"/>
                    <a:pt x="1368" y="1601"/>
                  </a:cubicBezTo>
                  <a:cubicBezTo>
                    <a:pt x="1402" y="1335"/>
                    <a:pt x="1368" y="1068"/>
                    <a:pt x="1235" y="834"/>
                  </a:cubicBezTo>
                  <a:cubicBezTo>
                    <a:pt x="1001" y="334"/>
                    <a:pt x="501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240700" y="2832475"/>
              <a:ext cx="34225" cy="69225"/>
            </a:xfrm>
            <a:custGeom>
              <a:avLst/>
              <a:gdLst/>
              <a:ahLst/>
              <a:cxnLst/>
              <a:rect l="l" t="t" r="r" b="b"/>
              <a:pathLst>
                <a:path w="1369" h="2769" extrusionOk="0">
                  <a:moveTo>
                    <a:pt x="367" y="0"/>
                  </a:moveTo>
                  <a:lnTo>
                    <a:pt x="367" y="0"/>
                  </a:lnTo>
                  <a:cubicBezTo>
                    <a:pt x="201" y="200"/>
                    <a:pt x="67" y="467"/>
                    <a:pt x="34" y="768"/>
                  </a:cubicBezTo>
                  <a:cubicBezTo>
                    <a:pt x="0" y="1068"/>
                    <a:pt x="67" y="1335"/>
                    <a:pt x="167" y="1601"/>
                  </a:cubicBezTo>
                  <a:cubicBezTo>
                    <a:pt x="301" y="1902"/>
                    <a:pt x="467" y="2102"/>
                    <a:pt x="668" y="2302"/>
                  </a:cubicBezTo>
                  <a:cubicBezTo>
                    <a:pt x="801" y="2402"/>
                    <a:pt x="901" y="2502"/>
                    <a:pt x="1001" y="2569"/>
                  </a:cubicBezTo>
                  <a:cubicBezTo>
                    <a:pt x="1135" y="2636"/>
                    <a:pt x="1235" y="2702"/>
                    <a:pt x="1368" y="2769"/>
                  </a:cubicBezTo>
                  <a:cubicBezTo>
                    <a:pt x="1168" y="2602"/>
                    <a:pt x="968" y="2402"/>
                    <a:pt x="768" y="2202"/>
                  </a:cubicBezTo>
                  <a:cubicBezTo>
                    <a:pt x="601" y="2002"/>
                    <a:pt x="434" y="1802"/>
                    <a:pt x="334" y="1535"/>
                  </a:cubicBezTo>
                  <a:cubicBezTo>
                    <a:pt x="101" y="1068"/>
                    <a:pt x="134" y="501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44100" y="2867500"/>
              <a:ext cx="27550" cy="88425"/>
            </a:xfrm>
            <a:custGeom>
              <a:avLst/>
              <a:gdLst/>
              <a:ahLst/>
              <a:cxnLst/>
              <a:rect l="l" t="t" r="r" b="b"/>
              <a:pathLst>
                <a:path w="1102" h="3537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267"/>
                    <a:pt x="368" y="534"/>
                    <a:pt x="501" y="801"/>
                  </a:cubicBezTo>
                  <a:cubicBezTo>
                    <a:pt x="635" y="1101"/>
                    <a:pt x="768" y="1368"/>
                    <a:pt x="835" y="1702"/>
                  </a:cubicBezTo>
                  <a:cubicBezTo>
                    <a:pt x="935" y="2002"/>
                    <a:pt x="935" y="2302"/>
                    <a:pt x="935" y="2636"/>
                  </a:cubicBezTo>
                  <a:cubicBezTo>
                    <a:pt x="901" y="2936"/>
                    <a:pt x="801" y="3236"/>
                    <a:pt x="668" y="3536"/>
                  </a:cubicBezTo>
                  <a:cubicBezTo>
                    <a:pt x="835" y="3269"/>
                    <a:pt x="1001" y="2969"/>
                    <a:pt x="1068" y="2636"/>
                  </a:cubicBezTo>
                  <a:cubicBezTo>
                    <a:pt x="1102" y="2302"/>
                    <a:pt x="1102" y="1968"/>
                    <a:pt x="1035" y="1635"/>
                  </a:cubicBezTo>
                  <a:cubicBezTo>
                    <a:pt x="835" y="1001"/>
                    <a:pt x="501" y="434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484200" y="2943375"/>
              <a:ext cx="7525" cy="59250"/>
            </a:xfrm>
            <a:custGeom>
              <a:avLst/>
              <a:gdLst/>
              <a:ahLst/>
              <a:cxnLst/>
              <a:rect l="l" t="t" r="r" b="b"/>
              <a:pathLst>
                <a:path w="301" h="2370" extrusionOk="0">
                  <a:moveTo>
                    <a:pt x="168" y="1"/>
                  </a:moveTo>
                  <a:cubicBezTo>
                    <a:pt x="134" y="401"/>
                    <a:pt x="168" y="801"/>
                    <a:pt x="134" y="1202"/>
                  </a:cubicBezTo>
                  <a:cubicBezTo>
                    <a:pt x="134" y="1368"/>
                    <a:pt x="101" y="1569"/>
                    <a:pt x="101" y="1769"/>
                  </a:cubicBezTo>
                  <a:cubicBezTo>
                    <a:pt x="67" y="1969"/>
                    <a:pt x="34" y="2169"/>
                    <a:pt x="1" y="2369"/>
                  </a:cubicBezTo>
                  <a:cubicBezTo>
                    <a:pt x="101" y="2202"/>
                    <a:pt x="168" y="2002"/>
                    <a:pt x="234" y="1802"/>
                  </a:cubicBezTo>
                  <a:cubicBezTo>
                    <a:pt x="268" y="1602"/>
                    <a:pt x="301" y="1402"/>
                    <a:pt x="301" y="1202"/>
                  </a:cubicBezTo>
                  <a:cubicBezTo>
                    <a:pt x="301" y="801"/>
                    <a:pt x="301" y="401"/>
                    <a:pt x="168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255700" y="3070975"/>
              <a:ext cx="29225" cy="40875"/>
            </a:xfrm>
            <a:custGeom>
              <a:avLst/>
              <a:gdLst/>
              <a:ahLst/>
              <a:cxnLst/>
              <a:rect l="l" t="t" r="r" b="b"/>
              <a:pathLst>
                <a:path w="1169" h="163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201" y="101"/>
                    <a:pt x="68" y="267"/>
                    <a:pt x="34" y="467"/>
                  </a:cubicBezTo>
                  <a:cubicBezTo>
                    <a:pt x="1" y="668"/>
                    <a:pt x="68" y="868"/>
                    <a:pt x="201" y="1035"/>
                  </a:cubicBezTo>
                  <a:cubicBezTo>
                    <a:pt x="334" y="1201"/>
                    <a:pt x="468" y="1301"/>
                    <a:pt x="635" y="1401"/>
                  </a:cubicBezTo>
                  <a:cubicBezTo>
                    <a:pt x="801" y="1502"/>
                    <a:pt x="968" y="1568"/>
                    <a:pt x="1168" y="1635"/>
                  </a:cubicBezTo>
                  <a:cubicBezTo>
                    <a:pt x="868" y="1401"/>
                    <a:pt x="535" y="1201"/>
                    <a:pt x="334" y="934"/>
                  </a:cubicBezTo>
                  <a:cubicBezTo>
                    <a:pt x="234" y="801"/>
                    <a:pt x="168" y="634"/>
                    <a:pt x="168" y="467"/>
                  </a:cubicBezTo>
                  <a:cubicBezTo>
                    <a:pt x="168" y="301"/>
                    <a:pt x="234" y="134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560225" y="3251100"/>
              <a:ext cx="339425" cy="341100"/>
            </a:xfrm>
            <a:custGeom>
              <a:avLst/>
              <a:gdLst/>
              <a:ahLst/>
              <a:cxnLst/>
              <a:rect l="l" t="t" r="r" b="b"/>
              <a:pathLst>
                <a:path w="13577" h="13644" extrusionOk="0">
                  <a:moveTo>
                    <a:pt x="3970" y="1"/>
                  </a:moveTo>
                  <a:lnTo>
                    <a:pt x="0" y="2502"/>
                  </a:lnTo>
                  <a:lnTo>
                    <a:pt x="5637" y="13644"/>
                  </a:lnTo>
                  <a:lnTo>
                    <a:pt x="13576" y="9174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3573550" y="3274450"/>
              <a:ext cx="110100" cy="65075"/>
            </a:xfrm>
            <a:custGeom>
              <a:avLst/>
              <a:gdLst/>
              <a:ahLst/>
              <a:cxnLst/>
              <a:rect l="l" t="t" r="r" b="b"/>
              <a:pathLst>
                <a:path w="4404" h="2603" extrusionOk="0">
                  <a:moveTo>
                    <a:pt x="4404" y="1"/>
                  </a:moveTo>
                  <a:lnTo>
                    <a:pt x="4404" y="1"/>
                  </a:lnTo>
                  <a:cubicBezTo>
                    <a:pt x="3637" y="368"/>
                    <a:pt x="2903" y="801"/>
                    <a:pt x="2136" y="1201"/>
                  </a:cubicBezTo>
                  <a:cubicBezTo>
                    <a:pt x="1435" y="1668"/>
                    <a:pt x="701" y="2102"/>
                    <a:pt x="1" y="2602"/>
                  </a:cubicBezTo>
                  <a:cubicBezTo>
                    <a:pt x="768" y="2236"/>
                    <a:pt x="1502" y="1802"/>
                    <a:pt x="2236" y="1368"/>
                  </a:cubicBezTo>
                  <a:cubicBezTo>
                    <a:pt x="2970" y="935"/>
                    <a:pt x="3703" y="501"/>
                    <a:pt x="4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3701150" y="3271700"/>
              <a:ext cx="713250" cy="416350"/>
            </a:xfrm>
            <a:custGeom>
              <a:avLst/>
              <a:gdLst/>
              <a:ahLst/>
              <a:cxnLst/>
              <a:rect l="l" t="t" r="r" b="b"/>
              <a:pathLst>
                <a:path w="28530" h="16654" extrusionOk="0">
                  <a:moveTo>
                    <a:pt x="19526" y="1"/>
                  </a:moveTo>
                  <a:cubicBezTo>
                    <a:pt x="19256" y="1"/>
                    <a:pt x="18994" y="36"/>
                    <a:pt x="18747" y="111"/>
                  </a:cubicBezTo>
                  <a:cubicBezTo>
                    <a:pt x="15078" y="1178"/>
                    <a:pt x="7939" y="8350"/>
                    <a:pt x="7939" y="8350"/>
                  </a:cubicBezTo>
                  <a:lnTo>
                    <a:pt x="0" y="12820"/>
                  </a:lnTo>
                  <a:cubicBezTo>
                    <a:pt x="1412" y="15615"/>
                    <a:pt x="3279" y="16654"/>
                    <a:pt x="5511" y="16654"/>
                  </a:cubicBezTo>
                  <a:cubicBezTo>
                    <a:pt x="8714" y="16654"/>
                    <a:pt x="12670" y="14515"/>
                    <a:pt x="17113" y="12353"/>
                  </a:cubicBezTo>
                  <a:cubicBezTo>
                    <a:pt x="28530" y="6815"/>
                    <a:pt x="23264" y="1"/>
                    <a:pt x="19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3834575" y="3467925"/>
              <a:ext cx="85925" cy="65900"/>
            </a:xfrm>
            <a:custGeom>
              <a:avLst/>
              <a:gdLst/>
              <a:ahLst/>
              <a:cxnLst/>
              <a:rect l="l" t="t" r="r" b="b"/>
              <a:pathLst>
                <a:path w="3437" h="2636" extrusionOk="0">
                  <a:moveTo>
                    <a:pt x="3436" y="0"/>
                  </a:moveTo>
                  <a:lnTo>
                    <a:pt x="3436" y="0"/>
                  </a:lnTo>
                  <a:cubicBezTo>
                    <a:pt x="2803" y="401"/>
                    <a:pt x="2235" y="834"/>
                    <a:pt x="1668" y="1268"/>
                  </a:cubicBezTo>
                  <a:cubicBezTo>
                    <a:pt x="1101" y="1702"/>
                    <a:pt x="534" y="2135"/>
                    <a:pt x="1" y="2636"/>
                  </a:cubicBezTo>
                  <a:cubicBezTo>
                    <a:pt x="634" y="2269"/>
                    <a:pt x="1201" y="1835"/>
                    <a:pt x="1768" y="1401"/>
                  </a:cubicBezTo>
                  <a:cubicBezTo>
                    <a:pt x="2336" y="934"/>
                    <a:pt x="2903" y="501"/>
                    <a:pt x="3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925725" y="4206775"/>
              <a:ext cx="3766875" cy="702200"/>
            </a:xfrm>
            <a:custGeom>
              <a:avLst/>
              <a:gdLst/>
              <a:ahLst/>
              <a:cxnLst/>
              <a:rect l="l" t="t" r="r" b="b"/>
              <a:pathLst>
                <a:path w="150675" h="28088" extrusionOk="0">
                  <a:moveTo>
                    <a:pt x="137765" y="1"/>
                  </a:moveTo>
                  <a:cubicBezTo>
                    <a:pt x="116316" y="4971"/>
                    <a:pt x="98871" y="6105"/>
                    <a:pt x="86729" y="6172"/>
                  </a:cubicBezTo>
                  <a:cubicBezTo>
                    <a:pt x="86200" y="6176"/>
                    <a:pt x="85679" y="6178"/>
                    <a:pt x="85167" y="6178"/>
                  </a:cubicBezTo>
                  <a:cubicBezTo>
                    <a:pt x="77093" y="6178"/>
                    <a:pt x="70986" y="5736"/>
                    <a:pt x="64201" y="5736"/>
                  </a:cubicBezTo>
                  <a:cubicBezTo>
                    <a:pt x="60038" y="5736"/>
                    <a:pt x="55620" y="5902"/>
                    <a:pt x="50336" y="6439"/>
                  </a:cubicBezTo>
                  <a:cubicBezTo>
                    <a:pt x="34224" y="8073"/>
                    <a:pt x="21315" y="12010"/>
                    <a:pt x="12909" y="15078"/>
                  </a:cubicBezTo>
                  <a:lnTo>
                    <a:pt x="12909" y="11176"/>
                  </a:lnTo>
                  <a:lnTo>
                    <a:pt x="0" y="15245"/>
                  </a:lnTo>
                  <a:lnTo>
                    <a:pt x="0" y="28088"/>
                  </a:lnTo>
                  <a:lnTo>
                    <a:pt x="150674" y="28088"/>
                  </a:lnTo>
                  <a:lnTo>
                    <a:pt x="150674" y="4638"/>
                  </a:lnTo>
                  <a:lnTo>
                    <a:pt x="137765" y="8374"/>
                  </a:lnTo>
                  <a:lnTo>
                    <a:pt x="137765" y="1"/>
                  </a:lnTo>
                  <a:close/>
                </a:path>
              </a:pathLst>
            </a:custGeom>
            <a:solidFill>
              <a:srgbClr val="444343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925725" y="4824725"/>
              <a:ext cx="3766875" cy="84250"/>
            </a:xfrm>
            <a:custGeom>
              <a:avLst/>
              <a:gdLst/>
              <a:ahLst/>
              <a:cxnLst/>
              <a:rect l="l" t="t" r="r" b="b"/>
              <a:pathLst>
                <a:path w="150675" h="3370" extrusionOk="0">
                  <a:moveTo>
                    <a:pt x="0" y="1"/>
                  </a:moveTo>
                  <a:lnTo>
                    <a:pt x="0" y="3370"/>
                  </a:lnTo>
                  <a:lnTo>
                    <a:pt x="150674" y="3370"/>
                  </a:lnTo>
                  <a:lnTo>
                    <a:pt x="1506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245950" y="3884050"/>
              <a:ext cx="4175" cy="929025"/>
            </a:xfrm>
            <a:custGeom>
              <a:avLst/>
              <a:gdLst/>
              <a:ahLst/>
              <a:cxnLst/>
              <a:rect l="l" t="t" r="r" b="b"/>
              <a:pathLst>
                <a:path w="167" h="37161" extrusionOk="0">
                  <a:moveTo>
                    <a:pt x="100" y="1"/>
                  </a:moveTo>
                  <a:lnTo>
                    <a:pt x="34" y="4637"/>
                  </a:lnTo>
                  <a:lnTo>
                    <a:pt x="34" y="9307"/>
                  </a:lnTo>
                  <a:lnTo>
                    <a:pt x="0" y="18581"/>
                  </a:lnTo>
                  <a:lnTo>
                    <a:pt x="34" y="27887"/>
                  </a:lnTo>
                  <a:lnTo>
                    <a:pt x="34" y="32524"/>
                  </a:lnTo>
                  <a:lnTo>
                    <a:pt x="100" y="37161"/>
                  </a:lnTo>
                  <a:lnTo>
                    <a:pt x="134" y="32524"/>
                  </a:lnTo>
                  <a:lnTo>
                    <a:pt x="134" y="27887"/>
                  </a:lnTo>
                  <a:lnTo>
                    <a:pt x="167" y="18581"/>
                  </a:lnTo>
                  <a:lnTo>
                    <a:pt x="134" y="9307"/>
                  </a:lnTo>
                  <a:lnTo>
                    <a:pt x="134" y="463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367325" y="3884050"/>
              <a:ext cx="5050" cy="929025"/>
            </a:xfrm>
            <a:custGeom>
              <a:avLst/>
              <a:gdLst/>
              <a:ahLst/>
              <a:cxnLst/>
              <a:rect l="l" t="t" r="r" b="b"/>
              <a:pathLst>
                <a:path w="202" h="37161" extrusionOk="0">
                  <a:moveTo>
                    <a:pt x="101" y="1"/>
                  </a:moveTo>
                  <a:lnTo>
                    <a:pt x="68" y="4637"/>
                  </a:lnTo>
                  <a:lnTo>
                    <a:pt x="34" y="9307"/>
                  </a:lnTo>
                  <a:lnTo>
                    <a:pt x="1" y="18581"/>
                  </a:lnTo>
                  <a:lnTo>
                    <a:pt x="34" y="27887"/>
                  </a:lnTo>
                  <a:lnTo>
                    <a:pt x="68" y="32524"/>
                  </a:lnTo>
                  <a:lnTo>
                    <a:pt x="101" y="37161"/>
                  </a:lnTo>
                  <a:lnTo>
                    <a:pt x="134" y="32524"/>
                  </a:lnTo>
                  <a:lnTo>
                    <a:pt x="168" y="27887"/>
                  </a:lnTo>
                  <a:lnTo>
                    <a:pt x="201" y="18581"/>
                  </a:lnTo>
                  <a:lnTo>
                    <a:pt x="168" y="9307"/>
                  </a:lnTo>
                  <a:lnTo>
                    <a:pt x="134" y="46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34"/>
          <p:cNvSpPr txBox="1">
            <a:spLocks noGrp="1"/>
          </p:cNvSpPr>
          <p:nvPr>
            <p:ph type="subTitle" idx="1"/>
          </p:nvPr>
        </p:nvSpPr>
        <p:spPr>
          <a:xfrm>
            <a:off x="3891727" y="2938501"/>
            <a:ext cx="4941474" cy="1520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>
                <a:solidFill>
                  <a:schemeClr val="bg1"/>
                </a:solidFill>
              </a:rPr>
              <a:t>Movie title: The Pursuit of </a:t>
            </a:r>
            <a:r>
              <a:rPr lang="en-US" sz="1400" dirty="0" err="1" smtClean="0">
                <a:solidFill>
                  <a:schemeClr val="bg1"/>
                </a:solidFill>
              </a:rPr>
              <a:t>Happyness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lvl="0" indent="0"/>
            <a:r>
              <a:rPr lang="en-US" sz="1400" dirty="0" smtClean="0">
                <a:solidFill>
                  <a:schemeClr val="bg1"/>
                </a:solidFill>
              </a:rPr>
              <a:t>Release Year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2006 ,Director</a:t>
            </a:r>
            <a:r>
              <a:rPr lang="en-US" sz="1400" dirty="0">
                <a:solidFill>
                  <a:schemeClr val="bg1"/>
                </a:solidFill>
              </a:rPr>
              <a:t>: Gabriele </a:t>
            </a:r>
            <a:r>
              <a:rPr lang="en-US" sz="1400" dirty="0" smtClean="0">
                <a:solidFill>
                  <a:schemeClr val="bg1"/>
                </a:solidFill>
              </a:rPr>
              <a:t>Muccino</a:t>
            </a:r>
          </a:p>
          <a:p>
            <a:pPr marL="0" lvl="0" indent="0"/>
            <a:r>
              <a:rPr lang="en-US" sz="1400" dirty="0" smtClean="0">
                <a:solidFill>
                  <a:schemeClr val="bg1"/>
                </a:solidFill>
              </a:rPr>
              <a:t>Main </a:t>
            </a:r>
            <a:r>
              <a:rPr lang="en-US" sz="1400" dirty="0">
                <a:solidFill>
                  <a:schemeClr val="bg1"/>
                </a:solidFill>
              </a:rPr>
              <a:t>Cast: Will Smith (Chris Gardner), Jaden Smith (Christopher Gardner), </a:t>
            </a:r>
            <a:r>
              <a:rPr lang="en-US" sz="1400" dirty="0" err="1">
                <a:solidFill>
                  <a:schemeClr val="bg1"/>
                </a:solidFill>
              </a:rPr>
              <a:t>Thandie</a:t>
            </a:r>
            <a:r>
              <a:rPr lang="en-US" sz="1400" dirty="0">
                <a:solidFill>
                  <a:schemeClr val="bg1"/>
                </a:solidFill>
              </a:rPr>
              <a:t> Newton (Linda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pPr marL="0" lvl="0" indent="0"/>
            <a:r>
              <a:rPr lang="en-US" sz="1400" dirty="0" smtClean="0">
                <a:solidFill>
                  <a:schemeClr val="bg1"/>
                </a:solidFill>
              </a:rPr>
              <a:t>Genre</a:t>
            </a:r>
            <a:r>
              <a:rPr lang="en-US" sz="1400" dirty="0">
                <a:solidFill>
                  <a:schemeClr val="bg1"/>
                </a:solidFill>
              </a:rPr>
              <a:t>: Biographical Drama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12" name="Google Shape;1012;p34"/>
          <p:cNvSpPr txBox="1">
            <a:spLocks noGrp="1"/>
          </p:cNvSpPr>
          <p:nvPr>
            <p:ph type="title"/>
          </p:nvPr>
        </p:nvSpPr>
        <p:spPr>
          <a:xfrm>
            <a:off x="4662266" y="1304921"/>
            <a:ext cx="3291300" cy="7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3D7E81"/>
                </a:solidFill>
              </a:rPr>
              <a:t>INTRODUCTION</a:t>
            </a:r>
            <a:endParaRPr sz="3600" b="1" dirty="0">
              <a:solidFill>
                <a:srgbClr val="3D7E8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35"/>
          <p:cNvGrpSpPr/>
          <p:nvPr/>
        </p:nvGrpSpPr>
        <p:grpSpPr>
          <a:xfrm>
            <a:off x="585150" y="205331"/>
            <a:ext cx="3858804" cy="2612274"/>
            <a:chOff x="713225" y="1147325"/>
            <a:chExt cx="3858804" cy="2612274"/>
          </a:xfrm>
        </p:grpSpPr>
        <p:sp>
          <p:nvSpPr>
            <p:cNvPr id="1019" name="Google Shape;1019;p35"/>
            <p:cNvSpPr/>
            <p:nvPr/>
          </p:nvSpPr>
          <p:spPr>
            <a:xfrm>
              <a:off x="713225" y="1147325"/>
              <a:ext cx="3858804" cy="2612274"/>
            </a:xfrm>
            <a:custGeom>
              <a:avLst/>
              <a:gdLst/>
              <a:ahLst/>
              <a:cxnLst/>
              <a:rect l="l" t="t" r="r" b="b"/>
              <a:pathLst>
                <a:path w="133812" h="90586" extrusionOk="0">
                  <a:moveTo>
                    <a:pt x="6388" y="0"/>
                  </a:moveTo>
                  <a:cubicBezTo>
                    <a:pt x="2872" y="0"/>
                    <a:pt x="1" y="2871"/>
                    <a:pt x="1" y="6396"/>
                  </a:cubicBezTo>
                  <a:lnTo>
                    <a:pt x="1" y="84198"/>
                  </a:lnTo>
                  <a:cubicBezTo>
                    <a:pt x="1" y="87723"/>
                    <a:pt x="2872" y="90586"/>
                    <a:pt x="6388" y="90586"/>
                  </a:cubicBezTo>
                  <a:lnTo>
                    <a:pt x="127415" y="90586"/>
                  </a:lnTo>
                  <a:cubicBezTo>
                    <a:pt x="130940" y="90586"/>
                    <a:pt x="133811" y="87723"/>
                    <a:pt x="133811" y="84198"/>
                  </a:cubicBezTo>
                  <a:lnTo>
                    <a:pt x="133811" y="6396"/>
                  </a:lnTo>
                  <a:cubicBezTo>
                    <a:pt x="133811" y="2871"/>
                    <a:pt x="130940" y="0"/>
                    <a:pt x="127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772891" y="1206962"/>
              <a:ext cx="3739474" cy="2493002"/>
            </a:xfrm>
            <a:custGeom>
              <a:avLst/>
              <a:gdLst/>
              <a:ahLst/>
              <a:cxnLst/>
              <a:rect l="l" t="t" r="r" b="b"/>
              <a:pathLst>
                <a:path w="129674" h="86450" extrusionOk="0">
                  <a:moveTo>
                    <a:pt x="4319" y="1"/>
                  </a:moveTo>
                  <a:cubicBezTo>
                    <a:pt x="1936" y="1"/>
                    <a:pt x="0" y="1937"/>
                    <a:pt x="0" y="4328"/>
                  </a:cubicBezTo>
                  <a:lnTo>
                    <a:pt x="0" y="82130"/>
                  </a:lnTo>
                  <a:cubicBezTo>
                    <a:pt x="0" y="84513"/>
                    <a:pt x="1936" y="86449"/>
                    <a:pt x="4319" y="86449"/>
                  </a:cubicBezTo>
                  <a:lnTo>
                    <a:pt x="125346" y="86449"/>
                  </a:lnTo>
                  <a:cubicBezTo>
                    <a:pt x="127738" y="86449"/>
                    <a:pt x="129674" y="84513"/>
                    <a:pt x="129674" y="82130"/>
                  </a:cubicBezTo>
                  <a:lnTo>
                    <a:pt x="129674" y="4328"/>
                  </a:lnTo>
                  <a:cubicBezTo>
                    <a:pt x="129674" y="1937"/>
                    <a:pt x="127738" y="1"/>
                    <a:pt x="125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865951" y="1288804"/>
              <a:ext cx="3553357" cy="2165869"/>
            </a:xfrm>
            <a:custGeom>
              <a:avLst/>
              <a:gdLst/>
              <a:ahLst/>
              <a:cxnLst/>
              <a:rect l="l" t="t" r="r" b="b"/>
              <a:pathLst>
                <a:path w="123220" h="75106" extrusionOk="0">
                  <a:moveTo>
                    <a:pt x="0" y="1"/>
                  </a:moveTo>
                  <a:lnTo>
                    <a:pt x="0" y="75106"/>
                  </a:lnTo>
                  <a:lnTo>
                    <a:pt x="123220" y="75106"/>
                  </a:lnTo>
                  <a:lnTo>
                    <a:pt x="123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2561739" y="3551090"/>
              <a:ext cx="130317" cy="51071"/>
            </a:xfrm>
            <a:custGeom>
              <a:avLst/>
              <a:gdLst/>
              <a:ahLst/>
              <a:cxnLst/>
              <a:rect l="l" t="t" r="r" b="b"/>
              <a:pathLst>
                <a:path w="4519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lnTo>
                    <a:pt x="3633" y="1771"/>
                  </a:lnTo>
                  <a:cubicBezTo>
                    <a:pt x="4122" y="1771"/>
                    <a:pt x="4519" y="1374"/>
                    <a:pt x="4519" y="886"/>
                  </a:cubicBezTo>
                  <a:cubicBezTo>
                    <a:pt x="4519" y="397"/>
                    <a:pt x="4122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967114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0" y="397"/>
                    <a:pt x="0" y="886"/>
                  </a:cubicBezTo>
                  <a:cubicBezTo>
                    <a:pt x="0" y="1374"/>
                    <a:pt x="398" y="1771"/>
                    <a:pt x="886" y="1771"/>
                  </a:cubicBezTo>
                  <a:cubicBezTo>
                    <a:pt x="1374" y="1771"/>
                    <a:pt x="1771" y="1374"/>
                    <a:pt x="1771" y="886"/>
                  </a:cubicBezTo>
                  <a:cubicBezTo>
                    <a:pt x="1771" y="397"/>
                    <a:pt x="1374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058963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cubicBezTo>
                    <a:pt x="1375" y="1771"/>
                    <a:pt x="1772" y="1374"/>
                    <a:pt x="1772" y="886"/>
                  </a:cubicBezTo>
                  <a:cubicBezTo>
                    <a:pt x="1772" y="397"/>
                    <a:pt x="1375" y="0"/>
                    <a:pt x="886" y="0"/>
                  </a:cubicBezTo>
                  <a:close/>
                </a:path>
              </a:pathLst>
            </a:custGeom>
            <a:solidFill>
              <a:srgbClr val="362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150841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cubicBezTo>
                    <a:pt x="1374" y="1771"/>
                    <a:pt x="1771" y="1374"/>
                    <a:pt x="1771" y="886"/>
                  </a:cubicBezTo>
                  <a:cubicBezTo>
                    <a:pt x="1771" y="397"/>
                    <a:pt x="1374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955666" y="1288804"/>
              <a:ext cx="1709400" cy="2165869"/>
            </a:xfrm>
            <a:custGeom>
              <a:avLst/>
              <a:gdLst/>
              <a:ahLst/>
              <a:cxnLst/>
              <a:rect l="l" t="t" r="r" b="b"/>
              <a:pathLst>
                <a:path w="59277" h="75106" extrusionOk="0">
                  <a:moveTo>
                    <a:pt x="34123" y="1"/>
                  </a:moveTo>
                  <a:lnTo>
                    <a:pt x="0" y="75106"/>
                  </a:lnTo>
                  <a:lnTo>
                    <a:pt x="28621" y="75089"/>
                  </a:lnTo>
                  <a:lnTo>
                    <a:pt x="59277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297612" y="1288804"/>
              <a:ext cx="1709660" cy="2165869"/>
            </a:xfrm>
            <a:custGeom>
              <a:avLst/>
              <a:gdLst/>
              <a:ahLst/>
              <a:cxnLst/>
              <a:rect l="l" t="t" r="r" b="b"/>
              <a:pathLst>
                <a:path w="59286" h="75106" extrusionOk="0">
                  <a:moveTo>
                    <a:pt x="34132" y="1"/>
                  </a:moveTo>
                  <a:lnTo>
                    <a:pt x="0" y="75106"/>
                  </a:lnTo>
                  <a:lnTo>
                    <a:pt x="28629" y="75089"/>
                  </a:lnTo>
                  <a:lnTo>
                    <a:pt x="59285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35"/>
          <p:cNvSpPr txBox="1">
            <a:spLocks noGrp="1"/>
          </p:cNvSpPr>
          <p:nvPr>
            <p:ph type="subTitle" idx="1"/>
          </p:nvPr>
        </p:nvSpPr>
        <p:spPr>
          <a:xfrm>
            <a:off x="5384186" y="703124"/>
            <a:ext cx="34029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1400" dirty="0"/>
              <a:t>The Pursuit of </a:t>
            </a:r>
            <a:r>
              <a:rPr lang="en-US" sz="1400" dirty="0" err="1"/>
              <a:t>Happyness</a:t>
            </a:r>
            <a:r>
              <a:rPr lang="en-US" sz="1400" dirty="0"/>
              <a:t> follows Chris Gardner, a struggling salesman in San Francisco, who battles homelessness and personal struggles to secure a better future for his young son, Christopher. Despite facing adversity, Chris never gives up on his dream of a better life and a stable career, eventually landing a prestigious job as a stockbroker.</a:t>
            </a:r>
            <a:endParaRPr sz="1400" dirty="0"/>
          </a:p>
        </p:txBody>
      </p:sp>
      <p:sp>
        <p:nvSpPr>
          <p:cNvPr id="1029" name="Google Shape;1029;p35"/>
          <p:cNvSpPr txBox="1">
            <a:spLocks noGrp="1"/>
          </p:cNvSpPr>
          <p:nvPr>
            <p:ph type="title"/>
          </p:nvPr>
        </p:nvSpPr>
        <p:spPr>
          <a:xfrm>
            <a:off x="906717" y="722520"/>
            <a:ext cx="3215669" cy="1291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5"/>
                </a:solidFill>
              </a:rPr>
              <a:t>Plot Summary</a:t>
            </a:r>
            <a:endParaRPr sz="3600" b="1" dirty="0">
              <a:solidFill>
                <a:schemeClr val="accent1"/>
              </a:solidFill>
            </a:endParaRPr>
          </a:p>
        </p:txBody>
      </p:sp>
      <p:grpSp>
        <p:nvGrpSpPr>
          <p:cNvPr id="1030" name="Google Shape;1030;p35"/>
          <p:cNvGrpSpPr/>
          <p:nvPr/>
        </p:nvGrpSpPr>
        <p:grpSpPr>
          <a:xfrm>
            <a:off x="2563981" y="2756584"/>
            <a:ext cx="4339567" cy="2239020"/>
            <a:chOff x="7495625" y="462425"/>
            <a:chExt cx="4070125" cy="2100000"/>
          </a:xfrm>
        </p:grpSpPr>
        <p:sp>
          <p:nvSpPr>
            <p:cNvPr id="1031" name="Google Shape;1031;p35"/>
            <p:cNvSpPr/>
            <p:nvPr/>
          </p:nvSpPr>
          <p:spPr>
            <a:xfrm>
              <a:off x="7495625" y="462425"/>
              <a:ext cx="4070125" cy="2100000"/>
            </a:xfrm>
            <a:custGeom>
              <a:avLst/>
              <a:gdLst/>
              <a:ahLst/>
              <a:cxnLst/>
              <a:rect l="l" t="t" r="r" b="b"/>
              <a:pathLst>
                <a:path w="162805" h="84000" extrusionOk="0">
                  <a:moveTo>
                    <a:pt x="96975" y="0"/>
                  </a:moveTo>
                  <a:cubicBezTo>
                    <a:pt x="94012" y="0"/>
                    <a:pt x="91315" y="1349"/>
                    <a:pt x="89760" y="3616"/>
                  </a:cubicBezTo>
                  <a:cubicBezTo>
                    <a:pt x="88179" y="5908"/>
                    <a:pt x="87890" y="8506"/>
                    <a:pt x="87807" y="10972"/>
                  </a:cubicBezTo>
                  <a:cubicBezTo>
                    <a:pt x="87765" y="12387"/>
                    <a:pt x="87823" y="13827"/>
                    <a:pt x="87981" y="15275"/>
                  </a:cubicBezTo>
                  <a:cubicBezTo>
                    <a:pt x="88030" y="15978"/>
                    <a:pt x="88096" y="16689"/>
                    <a:pt x="88179" y="17409"/>
                  </a:cubicBezTo>
                  <a:cubicBezTo>
                    <a:pt x="88353" y="18841"/>
                    <a:pt x="88601" y="20380"/>
                    <a:pt x="89255" y="21910"/>
                  </a:cubicBezTo>
                  <a:cubicBezTo>
                    <a:pt x="89354" y="22142"/>
                    <a:pt x="89462" y="22374"/>
                    <a:pt x="89577" y="22589"/>
                  </a:cubicBezTo>
                  <a:cubicBezTo>
                    <a:pt x="87161" y="23954"/>
                    <a:pt x="85167" y="25882"/>
                    <a:pt x="83852" y="28149"/>
                  </a:cubicBezTo>
                  <a:cubicBezTo>
                    <a:pt x="82801" y="28100"/>
                    <a:pt x="81742" y="28033"/>
                    <a:pt x="80674" y="27951"/>
                  </a:cubicBezTo>
                  <a:cubicBezTo>
                    <a:pt x="78771" y="25303"/>
                    <a:pt x="75842" y="23210"/>
                    <a:pt x="72375" y="22043"/>
                  </a:cubicBezTo>
                  <a:cubicBezTo>
                    <a:pt x="73178" y="20884"/>
                    <a:pt x="73807" y="19561"/>
                    <a:pt x="74262" y="18088"/>
                  </a:cubicBezTo>
                  <a:cubicBezTo>
                    <a:pt x="74866" y="17682"/>
                    <a:pt x="75338" y="17194"/>
                    <a:pt x="75677" y="16623"/>
                  </a:cubicBezTo>
                  <a:cubicBezTo>
                    <a:pt x="76612" y="15068"/>
                    <a:pt x="76380" y="13057"/>
                    <a:pt x="75122" y="11849"/>
                  </a:cubicBezTo>
                  <a:cubicBezTo>
                    <a:pt x="75122" y="11849"/>
                    <a:pt x="75122" y="11841"/>
                    <a:pt x="75122" y="11841"/>
                  </a:cubicBezTo>
                  <a:cubicBezTo>
                    <a:pt x="75296" y="11584"/>
                    <a:pt x="75445" y="11311"/>
                    <a:pt x="75553" y="11022"/>
                  </a:cubicBezTo>
                  <a:cubicBezTo>
                    <a:pt x="76066" y="9607"/>
                    <a:pt x="75578" y="8341"/>
                    <a:pt x="75412" y="7927"/>
                  </a:cubicBezTo>
                  <a:cubicBezTo>
                    <a:pt x="75379" y="7844"/>
                    <a:pt x="75346" y="7762"/>
                    <a:pt x="75313" y="7671"/>
                  </a:cubicBezTo>
                  <a:cubicBezTo>
                    <a:pt x="75569" y="6223"/>
                    <a:pt x="75164" y="4700"/>
                    <a:pt x="74179" y="3600"/>
                  </a:cubicBezTo>
                  <a:cubicBezTo>
                    <a:pt x="73319" y="2640"/>
                    <a:pt x="72036" y="2028"/>
                    <a:pt x="70687" y="1912"/>
                  </a:cubicBezTo>
                  <a:cubicBezTo>
                    <a:pt x="70439" y="1688"/>
                    <a:pt x="70174" y="1465"/>
                    <a:pt x="69943" y="1333"/>
                  </a:cubicBezTo>
                  <a:cubicBezTo>
                    <a:pt x="68991" y="778"/>
                    <a:pt x="68122" y="704"/>
                    <a:pt x="67552" y="654"/>
                  </a:cubicBezTo>
                  <a:lnTo>
                    <a:pt x="67535" y="654"/>
                  </a:lnTo>
                  <a:cubicBezTo>
                    <a:pt x="67461" y="654"/>
                    <a:pt x="67394" y="646"/>
                    <a:pt x="67320" y="638"/>
                  </a:cubicBezTo>
                  <a:cubicBezTo>
                    <a:pt x="67014" y="604"/>
                    <a:pt x="66716" y="588"/>
                    <a:pt x="66385" y="588"/>
                  </a:cubicBezTo>
                  <a:cubicBezTo>
                    <a:pt x="65806" y="588"/>
                    <a:pt x="65268" y="638"/>
                    <a:pt x="64788" y="687"/>
                  </a:cubicBezTo>
                  <a:cubicBezTo>
                    <a:pt x="64399" y="729"/>
                    <a:pt x="64060" y="762"/>
                    <a:pt x="63770" y="762"/>
                  </a:cubicBezTo>
                  <a:cubicBezTo>
                    <a:pt x="63638" y="762"/>
                    <a:pt x="63522" y="753"/>
                    <a:pt x="63431" y="737"/>
                  </a:cubicBezTo>
                  <a:cubicBezTo>
                    <a:pt x="63365" y="729"/>
                    <a:pt x="63299" y="712"/>
                    <a:pt x="63232" y="704"/>
                  </a:cubicBezTo>
                  <a:lnTo>
                    <a:pt x="63224" y="695"/>
                  </a:lnTo>
                  <a:cubicBezTo>
                    <a:pt x="62910" y="638"/>
                    <a:pt x="62488" y="555"/>
                    <a:pt x="61975" y="555"/>
                  </a:cubicBezTo>
                  <a:cubicBezTo>
                    <a:pt x="61892" y="555"/>
                    <a:pt x="61809" y="563"/>
                    <a:pt x="61726" y="563"/>
                  </a:cubicBezTo>
                  <a:cubicBezTo>
                    <a:pt x="59997" y="654"/>
                    <a:pt x="58466" y="1763"/>
                    <a:pt x="57730" y="3343"/>
                  </a:cubicBezTo>
                  <a:cubicBezTo>
                    <a:pt x="57333" y="3550"/>
                    <a:pt x="56961" y="3807"/>
                    <a:pt x="56646" y="4121"/>
                  </a:cubicBezTo>
                  <a:cubicBezTo>
                    <a:pt x="55810" y="4940"/>
                    <a:pt x="55380" y="6065"/>
                    <a:pt x="55430" y="7182"/>
                  </a:cubicBezTo>
                  <a:cubicBezTo>
                    <a:pt x="54950" y="8184"/>
                    <a:pt x="54809" y="9251"/>
                    <a:pt x="55033" y="10269"/>
                  </a:cubicBezTo>
                  <a:cubicBezTo>
                    <a:pt x="55206" y="11055"/>
                    <a:pt x="55604" y="11783"/>
                    <a:pt x="56166" y="12387"/>
                  </a:cubicBezTo>
                  <a:cubicBezTo>
                    <a:pt x="55322" y="13603"/>
                    <a:pt x="55264" y="15283"/>
                    <a:pt x="56067" y="16623"/>
                  </a:cubicBezTo>
                  <a:cubicBezTo>
                    <a:pt x="56390" y="17161"/>
                    <a:pt x="56828" y="17633"/>
                    <a:pt x="57391" y="18022"/>
                  </a:cubicBezTo>
                  <a:cubicBezTo>
                    <a:pt x="57697" y="19039"/>
                    <a:pt x="58086" y="20049"/>
                    <a:pt x="58541" y="21017"/>
                  </a:cubicBezTo>
                  <a:cubicBezTo>
                    <a:pt x="58715" y="21389"/>
                    <a:pt x="58913" y="21753"/>
                    <a:pt x="59120" y="22101"/>
                  </a:cubicBezTo>
                  <a:cubicBezTo>
                    <a:pt x="57945" y="22514"/>
                    <a:pt x="56820" y="23036"/>
                    <a:pt x="55777" y="23648"/>
                  </a:cubicBezTo>
                  <a:cubicBezTo>
                    <a:pt x="51185" y="22440"/>
                    <a:pt x="46444" y="20975"/>
                    <a:pt x="41678" y="19296"/>
                  </a:cubicBezTo>
                  <a:lnTo>
                    <a:pt x="41422" y="19205"/>
                  </a:lnTo>
                  <a:cubicBezTo>
                    <a:pt x="37218" y="17724"/>
                    <a:pt x="32866" y="16193"/>
                    <a:pt x="28340" y="16193"/>
                  </a:cubicBezTo>
                  <a:cubicBezTo>
                    <a:pt x="26081" y="16193"/>
                    <a:pt x="24037" y="16574"/>
                    <a:pt x="22110" y="17360"/>
                  </a:cubicBezTo>
                  <a:cubicBezTo>
                    <a:pt x="19875" y="18262"/>
                    <a:pt x="17823" y="19792"/>
                    <a:pt x="16169" y="21795"/>
                  </a:cubicBezTo>
                  <a:cubicBezTo>
                    <a:pt x="13115" y="25493"/>
                    <a:pt x="11792" y="30466"/>
                    <a:pt x="12147" y="36953"/>
                  </a:cubicBezTo>
                  <a:cubicBezTo>
                    <a:pt x="9384" y="37127"/>
                    <a:pt x="6711" y="38277"/>
                    <a:pt x="4701" y="40163"/>
                  </a:cubicBezTo>
                  <a:cubicBezTo>
                    <a:pt x="1532" y="43134"/>
                    <a:pt x="1" y="47891"/>
                    <a:pt x="803" y="52293"/>
                  </a:cubicBezTo>
                  <a:cubicBezTo>
                    <a:pt x="1432" y="55793"/>
                    <a:pt x="3360" y="58673"/>
                    <a:pt x="5156" y="61022"/>
                  </a:cubicBezTo>
                  <a:cubicBezTo>
                    <a:pt x="7787" y="64465"/>
                    <a:pt x="10757" y="67634"/>
                    <a:pt x="13984" y="70447"/>
                  </a:cubicBezTo>
                  <a:cubicBezTo>
                    <a:pt x="18560" y="74435"/>
                    <a:pt x="22862" y="76868"/>
                    <a:pt x="27124" y="77860"/>
                  </a:cubicBezTo>
                  <a:cubicBezTo>
                    <a:pt x="27496" y="78059"/>
                    <a:pt x="27901" y="78175"/>
                    <a:pt x="28332" y="78200"/>
                  </a:cubicBezTo>
                  <a:lnTo>
                    <a:pt x="30160" y="81832"/>
                  </a:lnTo>
                  <a:cubicBezTo>
                    <a:pt x="30839" y="83172"/>
                    <a:pt x="32138" y="84000"/>
                    <a:pt x="33561" y="84000"/>
                  </a:cubicBezTo>
                  <a:cubicBezTo>
                    <a:pt x="35572" y="84000"/>
                    <a:pt x="37235" y="82395"/>
                    <a:pt x="37433" y="80260"/>
                  </a:cubicBezTo>
                  <a:lnTo>
                    <a:pt x="37624" y="78200"/>
                  </a:lnTo>
                  <a:lnTo>
                    <a:pt x="126183" y="78200"/>
                  </a:lnTo>
                  <a:lnTo>
                    <a:pt x="126381" y="80260"/>
                  </a:lnTo>
                  <a:cubicBezTo>
                    <a:pt x="126580" y="82395"/>
                    <a:pt x="128243" y="84000"/>
                    <a:pt x="130245" y="84000"/>
                  </a:cubicBezTo>
                  <a:cubicBezTo>
                    <a:pt x="131668" y="84000"/>
                    <a:pt x="132967" y="83172"/>
                    <a:pt x="133646" y="81832"/>
                  </a:cubicBezTo>
                  <a:lnTo>
                    <a:pt x="135532" y="78092"/>
                  </a:lnTo>
                  <a:cubicBezTo>
                    <a:pt x="137179" y="77645"/>
                    <a:pt x="138081" y="75792"/>
                    <a:pt x="139562" y="72764"/>
                  </a:cubicBezTo>
                  <a:cubicBezTo>
                    <a:pt x="139562" y="72764"/>
                    <a:pt x="139620" y="72648"/>
                    <a:pt x="139645" y="72590"/>
                  </a:cubicBezTo>
                  <a:cubicBezTo>
                    <a:pt x="142582" y="71382"/>
                    <a:pt x="145561" y="69537"/>
                    <a:pt x="148730" y="66972"/>
                  </a:cubicBezTo>
                  <a:cubicBezTo>
                    <a:pt x="151957" y="64365"/>
                    <a:pt x="154927" y="61411"/>
                    <a:pt x="157567" y="58209"/>
                  </a:cubicBezTo>
                  <a:cubicBezTo>
                    <a:pt x="159387" y="56000"/>
                    <a:pt x="161340" y="53294"/>
                    <a:pt x="161985" y="49968"/>
                  </a:cubicBezTo>
                  <a:cubicBezTo>
                    <a:pt x="162804" y="45765"/>
                    <a:pt x="161249" y="41222"/>
                    <a:pt x="158014" y="38409"/>
                  </a:cubicBezTo>
                  <a:cubicBezTo>
                    <a:pt x="156086" y="36721"/>
                    <a:pt x="153537" y="35670"/>
                    <a:pt x="150914" y="35455"/>
                  </a:cubicBezTo>
                  <a:cubicBezTo>
                    <a:pt x="150931" y="35265"/>
                    <a:pt x="150939" y="35075"/>
                    <a:pt x="150947" y="34884"/>
                  </a:cubicBezTo>
                  <a:cubicBezTo>
                    <a:pt x="151146" y="28894"/>
                    <a:pt x="147389" y="23259"/>
                    <a:pt x="142011" y="21497"/>
                  </a:cubicBezTo>
                  <a:cubicBezTo>
                    <a:pt x="140249" y="20918"/>
                    <a:pt x="138337" y="20636"/>
                    <a:pt x="136153" y="20636"/>
                  </a:cubicBezTo>
                  <a:cubicBezTo>
                    <a:pt x="135069" y="20636"/>
                    <a:pt x="133894" y="20711"/>
                    <a:pt x="132562" y="20851"/>
                  </a:cubicBezTo>
                  <a:cubicBezTo>
                    <a:pt x="127358" y="21422"/>
                    <a:pt x="122302" y="22779"/>
                    <a:pt x="117412" y="24103"/>
                  </a:cubicBezTo>
                  <a:cubicBezTo>
                    <a:pt x="115277" y="24674"/>
                    <a:pt x="113085" y="25270"/>
                    <a:pt x="110917" y="25783"/>
                  </a:cubicBezTo>
                  <a:cubicBezTo>
                    <a:pt x="110230" y="25022"/>
                    <a:pt x="109460" y="24327"/>
                    <a:pt x="108625" y="23698"/>
                  </a:cubicBezTo>
                  <a:cubicBezTo>
                    <a:pt x="108567" y="23259"/>
                    <a:pt x="108459" y="22845"/>
                    <a:pt x="108319" y="22432"/>
                  </a:cubicBezTo>
                  <a:cubicBezTo>
                    <a:pt x="108145" y="21927"/>
                    <a:pt x="107946" y="21480"/>
                    <a:pt x="107764" y="21083"/>
                  </a:cubicBezTo>
                  <a:cubicBezTo>
                    <a:pt x="107657" y="20835"/>
                    <a:pt x="107557" y="20620"/>
                    <a:pt x="107483" y="20421"/>
                  </a:cubicBezTo>
                  <a:cubicBezTo>
                    <a:pt x="107111" y="19470"/>
                    <a:pt x="106937" y="18427"/>
                    <a:pt x="106995" y="17550"/>
                  </a:cubicBezTo>
                  <a:cubicBezTo>
                    <a:pt x="107044" y="16797"/>
                    <a:pt x="107127" y="16011"/>
                    <a:pt x="107210" y="15241"/>
                  </a:cubicBezTo>
                  <a:cubicBezTo>
                    <a:pt x="107392" y="13554"/>
                    <a:pt x="107574" y="11799"/>
                    <a:pt x="107475" y="9954"/>
                  </a:cubicBezTo>
                  <a:cubicBezTo>
                    <a:pt x="107466" y="9863"/>
                    <a:pt x="107466" y="9772"/>
                    <a:pt x="107458" y="9689"/>
                  </a:cubicBezTo>
                  <a:cubicBezTo>
                    <a:pt x="107408" y="8655"/>
                    <a:pt x="107342" y="7240"/>
                    <a:pt x="106515" y="5867"/>
                  </a:cubicBezTo>
                  <a:cubicBezTo>
                    <a:pt x="105886" y="4816"/>
                    <a:pt x="104951" y="3964"/>
                    <a:pt x="103867" y="3442"/>
                  </a:cubicBezTo>
                  <a:cubicBezTo>
                    <a:pt x="103155" y="2317"/>
                    <a:pt x="102080" y="1382"/>
                    <a:pt x="100806" y="811"/>
                  </a:cubicBezTo>
                  <a:cubicBezTo>
                    <a:pt x="99631" y="282"/>
                    <a:pt x="98307" y="0"/>
                    <a:pt x="96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9078700" y="946050"/>
              <a:ext cx="125800" cy="185575"/>
            </a:xfrm>
            <a:custGeom>
              <a:avLst/>
              <a:gdLst/>
              <a:ahLst/>
              <a:cxnLst/>
              <a:rect l="l" t="t" r="r" b="b"/>
              <a:pathLst>
                <a:path w="5032" h="7423" extrusionOk="0">
                  <a:moveTo>
                    <a:pt x="0" y="0"/>
                  </a:moveTo>
                  <a:lnTo>
                    <a:pt x="0" y="7422"/>
                  </a:lnTo>
                  <a:lnTo>
                    <a:pt x="5031" y="7422"/>
                  </a:lnTo>
                  <a:lnTo>
                    <a:pt x="5031" y="0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8953550" y="804475"/>
              <a:ext cx="87325" cy="68575"/>
            </a:xfrm>
            <a:custGeom>
              <a:avLst/>
              <a:gdLst/>
              <a:ahLst/>
              <a:cxnLst/>
              <a:rect l="l" t="t" r="r" b="b"/>
              <a:pathLst>
                <a:path w="3493" h="2743" extrusionOk="0">
                  <a:moveTo>
                    <a:pt x="998" y="0"/>
                  </a:moveTo>
                  <a:cubicBezTo>
                    <a:pt x="749" y="0"/>
                    <a:pt x="497" y="76"/>
                    <a:pt x="315" y="244"/>
                  </a:cubicBezTo>
                  <a:cubicBezTo>
                    <a:pt x="0" y="550"/>
                    <a:pt x="9" y="1080"/>
                    <a:pt x="232" y="1452"/>
                  </a:cubicBezTo>
                  <a:cubicBezTo>
                    <a:pt x="456" y="1833"/>
                    <a:pt x="844" y="2072"/>
                    <a:pt x="1242" y="2255"/>
                  </a:cubicBezTo>
                  <a:cubicBezTo>
                    <a:pt x="1945" y="2569"/>
                    <a:pt x="2723" y="2734"/>
                    <a:pt x="3492" y="2743"/>
                  </a:cubicBezTo>
                  <a:lnTo>
                    <a:pt x="3070" y="964"/>
                  </a:lnTo>
                  <a:cubicBezTo>
                    <a:pt x="3062" y="798"/>
                    <a:pt x="2888" y="691"/>
                    <a:pt x="2731" y="624"/>
                  </a:cubicBezTo>
                  <a:cubicBezTo>
                    <a:pt x="2499" y="517"/>
                    <a:pt x="2268" y="409"/>
                    <a:pt x="2028" y="302"/>
                  </a:cubicBezTo>
                  <a:cubicBezTo>
                    <a:pt x="1755" y="178"/>
                    <a:pt x="1473" y="54"/>
                    <a:pt x="1167" y="12"/>
                  </a:cubicBezTo>
                  <a:cubicBezTo>
                    <a:pt x="1111" y="4"/>
                    <a:pt x="1055" y="0"/>
                    <a:pt x="998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9243975" y="804475"/>
              <a:ext cx="87325" cy="68575"/>
            </a:xfrm>
            <a:custGeom>
              <a:avLst/>
              <a:gdLst/>
              <a:ahLst/>
              <a:cxnLst/>
              <a:rect l="l" t="t" r="r" b="b"/>
              <a:pathLst>
                <a:path w="3493" h="2743" extrusionOk="0">
                  <a:moveTo>
                    <a:pt x="2499" y="0"/>
                  </a:moveTo>
                  <a:cubicBezTo>
                    <a:pt x="2441" y="0"/>
                    <a:pt x="2383" y="4"/>
                    <a:pt x="2326" y="12"/>
                  </a:cubicBezTo>
                  <a:cubicBezTo>
                    <a:pt x="2028" y="54"/>
                    <a:pt x="1746" y="178"/>
                    <a:pt x="1465" y="302"/>
                  </a:cubicBezTo>
                  <a:cubicBezTo>
                    <a:pt x="1233" y="409"/>
                    <a:pt x="993" y="517"/>
                    <a:pt x="762" y="624"/>
                  </a:cubicBezTo>
                  <a:cubicBezTo>
                    <a:pt x="605" y="691"/>
                    <a:pt x="431" y="798"/>
                    <a:pt x="422" y="964"/>
                  </a:cubicBezTo>
                  <a:lnTo>
                    <a:pt x="0" y="2743"/>
                  </a:lnTo>
                  <a:cubicBezTo>
                    <a:pt x="770" y="2734"/>
                    <a:pt x="1548" y="2569"/>
                    <a:pt x="2251" y="2255"/>
                  </a:cubicBezTo>
                  <a:cubicBezTo>
                    <a:pt x="2648" y="2072"/>
                    <a:pt x="3037" y="1833"/>
                    <a:pt x="3261" y="1452"/>
                  </a:cubicBezTo>
                  <a:cubicBezTo>
                    <a:pt x="3484" y="1080"/>
                    <a:pt x="3492" y="550"/>
                    <a:pt x="3178" y="244"/>
                  </a:cubicBezTo>
                  <a:cubicBezTo>
                    <a:pt x="3003" y="76"/>
                    <a:pt x="2751" y="0"/>
                    <a:pt x="2499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8782900" y="1069950"/>
              <a:ext cx="717175" cy="556675"/>
            </a:xfrm>
            <a:custGeom>
              <a:avLst/>
              <a:gdLst/>
              <a:ahLst/>
              <a:cxnLst/>
              <a:rect l="l" t="t" r="r" b="b"/>
              <a:pathLst>
                <a:path w="28687" h="22267" extrusionOk="0">
                  <a:moveTo>
                    <a:pt x="10442" y="1"/>
                  </a:moveTo>
                  <a:cubicBezTo>
                    <a:pt x="4419" y="1349"/>
                    <a:pt x="0" y="5726"/>
                    <a:pt x="0" y="10923"/>
                  </a:cubicBezTo>
                  <a:cubicBezTo>
                    <a:pt x="0" y="17186"/>
                    <a:pt x="6421" y="22267"/>
                    <a:pt x="14348" y="22267"/>
                  </a:cubicBezTo>
                  <a:cubicBezTo>
                    <a:pt x="22266" y="22267"/>
                    <a:pt x="28687" y="17186"/>
                    <a:pt x="28687" y="10923"/>
                  </a:cubicBezTo>
                  <a:cubicBezTo>
                    <a:pt x="28687" y="5892"/>
                    <a:pt x="24550" y="1631"/>
                    <a:pt x="18816" y="141"/>
                  </a:cubicBezTo>
                  <a:cubicBezTo>
                    <a:pt x="17592" y="955"/>
                    <a:pt x="16100" y="1355"/>
                    <a:pt x="14607" y="1355"/>
                  </a:cubicBezTo>
                  <a:cubicBezTo>
                    <a:pt x="13990" y="1355"/>
                    <a:pt x="13373" y="1286"/>
                    <a:pt x="12776" y="1151"/>
                  </a:cubicBezTo>
                  <a:cubicBezTo>
                    <a:pt x="11915" y="952"/>
                    <a:pt x="11063" y="613"/>
                    <a:pt x="10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9043950" y="1059400"/>
              <a:ext cx="209350" cy="44425"/>
            </a:xfrm>
            <a:custGeom>
              <a:avLst/>
              <a:gdLst/>
              <a:ahLst/>
              <a:cxnLst/>
              <a:rect l="l" t="t" r="r" b="b"/>
              <a:pathLst>
                <a:path w="8374" h="1777" extrusionOk="0">
                  <a:moveTo>
                    <a:pt x="3906" y="1"/>
                  </a:moveTo>
                  <a:cubicBezTo>
                    <a:pt x="2549" y="1"/>
                    <a:pt x="1241" y="150"/>
                    <a:pt x="0" y="423"/>
                  </a:cubicBezTo>
                  <a:cubicBezTo>
                    <a:pt x="621" y="1035"/>
                    <a:pt x="1473" y="1374"/>
                    <a:pt x="2334" y="1573"/>
                  </a:cubicBezTo>
                  <a:cubicBezTo>
                    <a:pt x="2931" y="1708"/>
                    <a:pt x="3548" y="1777"/>
                    <a:pt x="4165" y="1777"/>
                  </a:cubicBezTo>
                  <a:cubicBezTo>
                    <a:pt x="5658" y="1777"/>
                    <a:pt x="7150" y="1377"/>
                    <a:pt x="8374" y="563"/>
                  </a:cubicBezTo>
                  <a:cubicBezTo>
                    <a:pt x="6967" y="199"/>
                    <a:pt x="5470" y="1"/>
                    <a:pt x="390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8967400" y="558375"/>
              <a:ext cx="334100" cy="460550"/>
            </a:xfrm>
            <a:custGeom>
              <a:avLst/>
              <a:gdLst/>
              <a:ahLst/>
              <a:cxnLst/>
              <a:rect l="l" t="t" r="r" b="b"/>
              <a:pathLst>
                <a:path w="13364" h="18422" extrusionOk="0">
                  <a:moveTo>
                    <a:pt x="6934" y="0"/>
                  </a:moveTo>
                  <a:cubicBezTo>
                    <a:pt x="5495" y="0"/>
                    <a:pt x="4033" y="394"/>
                    <a:pt x="2889" y="1235"/>
                  </a:cubicBezTo>
                  <a:cubicBezTo>
                    <a:pt x="1747" y="2078"/>
                    <a:pt x="1184" y="3287"/>
                    <a:pt x="878" y="4635"/>
                  </a:cubicBezTo>
                  <a:cubicBezTo>
                    <a:pt x="1" y="8400"/>
                    <a:pt x="663" y="12471"/>
                    <a:pt x="2293" y="15946"/>
                  </a:cubicBezTo>
                  <a:cubicBezTo>
                    <a:pt x="2558" y="16517"/>
                    <a:pt x="2880" y="17046"/>
                    <a:pt x="3261" y="17551"/>
                  </a:cubicBezTo>
                  <a:cubicBezTo>
                    <a:pt x="3468" y="17824"/>
                    <a:pt x="3691" y="18089"/>
                    <a:pt x="3989" y="18254"/>
                  </a:cubicBezTo>
                  <a:cubicBezTo>
                    <a:pt x="4160" y="18350"/>
                    <a:pt x="4320" y="18395"/>
                    <a:pt x="4475" y="18395"/>
                  </a:cubicBezTo>
                  <a:cubicBezTo>
                    <a:pt x="4682" y="18395"/>
                    <a:pt x="4882" y="18317"/>
                    <a:pt x="5090" y="18180"/>
                  </a:cubicBezTo>
                  <a:cubicBezTo>
                    <a:pt x="5338" y="18015"/>
                    <a:pt x="5611" y="17874"/>
                    <a:pt x="5884" y="17750"/>
                  </a:cubicBezTo>
                  <a:cubicBezTo>
                    <a:pt x="6116" y="17642"/>
                    <a:pt x="6355" y="17551"/>
                    <a:pt x="6604" y="17535"/>
                  </a:cubicBezTo>
                  <a:cubicBezTo>
                    <a:pt x="6632" y="17533"/>
                    <a:pt x="6659" y="17532"/>
                    <a:pt x="6687" y="17532"/>
                  </a:cubicBezTo>
                  <a:cubicBezTo>
                    <a:pt x="7460" y="17532"/>
                    <a:pt x="8103" y="18187"/>
                    <a:pt x="8863" y="18387"/>
                  </a:cubicBezTo>
                  <a:cubicBezTo>
                    <a:pt x="8954" y="18409"/>
                    <a:pt x="9043" y="18421"/>
                    <a:pt x="9130" y="18421"/>
                  </a:cubicBezTo>
                  <a:cubicBezTo>
                    <a:pt x="9333" y="18421"/>
                    <a:pt x="9522" y="18356"/>
                    <a:pt x="9690" y="18205"/>
                  </a:cubicBezTo>
                  <a:cubicBezTo>
                    <a:pt x="12445" y="15706"/>
                    <a:pt x="13364" y="11743"/>
                    <a:pt x="13355" y="8152"/>
                  </a:cubicBezTo>
                  <a:cubicBezTo>
                    <a:pt x="13347" y="6811"/>
                    <a:pt x="13173" y="5463"/>
                    <a:pt x="12801" y="4172"/>
                  </a:cubicBezTo>
                  <a:cubicBezTo>
                    <a:pt x="12437" y="2947"/>
                    <a:pt x="11783" y="1938"/>
                    <a:pt x="10865" y="1218"/>
                  </a:cubicBezTo>
                  <a:cubicBezTo>
                    <a:pt x="10228" y="722"/>
                    <a:pt x="9458" y="366"/>
                    <a:pt x="8581" y="175"/>
                  </a:cubicBezTo>
                  <a:cubicBezTo>
                    <a:pt x="8049" y="60"/>
                    <a:pt x="7493" y="0"/>
                    <a:pt x="6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8938650" y="548800"/>
              <a:ext cx="380850" cy="197325"/>
            </a:xfrm>
            <a:custGeom>
              <a:avLst/>
              <a:gdLst/>
              <a:ahLst/>
              <a:cxnLst/>
              <a:rect l="l" t="t" r="r" b="b"/>
              <a:pathLst>
                <a:path w="15234" h="7893" extrusionOk="0">
                  <a:moveTo>
                    <a:pt x="4275" y="0"/>
                  </a:moveTo>
                  <a:cubicBezTo>
                    <a:pt x="4238" y="0"/>
                    <a:pt x="4200" y="2"/>
                    <a:pt x="4163" y="4"/>
                  </a:cubicBezTo>
                  <a:cubicBezTo>
                    <a:pt x="3186" y="54"/>
                    <a:pt x="2417" y="1038"/>
                    <a:pt x="2450" y="2015"/>
                  </a:cubicBezTo>
                  <a:cubicBezTo>
                    <a:pt x="2450" y="2073"/>
                    <a:pt x="2458" y="2139"/>
                    <a:pt x="2425" y="2180"/>
                  </a:cubicBezTo>
                  <a:cubicBezTo>
                    <a:pt x="2375" y="2246"/>
                    <a:pt x="2284" y="2255"/>
                    <a:pt x="2210" y="2255"/>
                  </a:cubicBezTo>
                  <a:cubicBezTo>
                    <a:pt x="1747" y="2279"/>
                    <a:pt x="1283" y="2412"/>
                    <a:pt x="952" y="2735"/>
                  </a:cubicBezTo>
                  <a:cubicBezTo>
                    <a:pt x="630" y="3049"/>
                    <a:pt x="481" y="3587"/>
                    <a:pt x="704" y="3984"/>
                  </a:cubicBezTo>
                  <a:cubicBezTo>
                    <a:pt x="737" y="4042"/>
                    <a:pt x="770" y="4100"/>
                    <a:pt x="779" y="4158"/>
                  </a:cubicBezTo>
                  <a:cubicBezTo>
                    <a:pt x="795" y="4265"/>
                    <a:pt x="721" y="4356"/>
                    <a:pt x="654" y="4439"/>
                  </a:cubicBezTo>
                  <a:cubicBezTo>
                    <a:pt x="274" y="4935"/>
                    <a:pt x="1" y="5573"/>
                    <a:pt x="141" y="6185"/>
                  </a:cubicBezTo>
                  <a:cubicBezTo>
                    <a:pt x="249" y="6665"/>
                    <a:pt x="596" y="7070"/>
                    <a:pt x="1018" y="7318"/>
                  </a:cubicBezTo>
                  <a:cubicBezTo>
                    <a:pt x="1449" y="7567"/>
                    <a:pt x="1945" y="7674"/>
                    <a:pt x="2433" y="7691"/>
                  </a:cubicBezTo>
                  <a:cubicBezTo>
                    <a:pt x="2501" y="7694"/>
                    <a:pt x="2570" y="7696"/>
                    <a:pt x="2639" y="7696"/>
                  </a:cubicBezTo>
                  <a:cubicBezTo>
                    <a:pt x="3363" y="7696"/>
                    <a:pt x="4108" y="7491"/>
                    <a:pt x="4576" y="6954"/>
                  </a:cubicBezTo>
                  <a:cubicBezTo>
                    <a:pt x="5219" y="7549"/>
                    <a:pt x="6090" y="7893"/>
                    <a:pt x="6961" y="7893"/>
                  </a:cubicBezTo>
                  <a:cubicBezTo>
                    <a:pt x="7010" y="7893"/>
                    <a:pt x="7059" y="7892"/>
                    <a:pt x="7108" y="7889"/>
                  </a:cubicBezTo>
                  <a:cubicBezTo>
                    <a:pt x="8035" y="7856"/>
                    <a:pt x="8937" y="7434"/>
                    <a:pt x="9557" y="6747"/>
                  </a:cubicBezTo>
                  <a:cubicBezTo>
                    <a:pt x="10004" y="6996"/>
                    <a:pt x="10492" y="7186"/>
                    <a:pt x="10989" y="7302"/>
                  </a:cubicBezTo>
                  <a:cubicBezTo>
                    <a:pt x="11212" y="7358"/>
                    <a:pt x="11441" y="7395"/>
                    <a:pt x="11668" y="7395"/>
                  </a:cubicBezTo>
                  <a:cubicBezTo>
                    <a:pt x="11844" y="7395"/>
                    <a:pt x="12019" y="7373"/>
                    <a:pt x="12189" y="7318"/>
                  </a:cubicBezTo>
                  <a:cubicBezTo>
                    <a:pt x="12569" y="7194"/>
                    <a:pt x="12909" y="6855"/>
                    <a:pt x="12925" y="6450"/>
                  </a:cubicBezTo>
                  <a:cubicBezTo>
                    <a:pt x="13190" y="6805"/>
                    <a:pt x="13579" y="7103"/>
                    <a:pt x="14017" y="7161"/>
                  </a:cubicBezTo>
                  <a:cubicBezTo>
                    <a:pt x="14063" y="7167"/>
                    <a:pt x="14109" y="7170"/>
                    <a:pt x="14155" y="7170"/>
                  </a:cubicBezTo>
                  <a:cubicBezTo>
                    <a:pt x="14560" y="7170"/>
                    <a:pt x="14968" y="6945"/>
                    <a:pt x="15109" y="6565"/>
                  </a:cubicBezTo>
                  <a:cubicBezTo>
                    <a:pt x="15234" y="6234"/>
                    <a:pt x="15126" y="5862"/>
                    <a:pt x="14994" y="5523"/>
                  </a:cubicBezTo>
                  <a:cubicBezTo>
                    <a:pt x="14845" y="5142"/>
                    <a:pt x="14663" y="4770"/>
                    <a:pt x="14456" y="4414"/>
                  </a:cubicBezTo>
                  <a:cubicBezTo>
                    <a:pt x="14927" y="3719"/>
                    <a:pt x="14861" y="2701"/>
                    <a:pt x="14299" y="2073"/>
                  </a:cubicBezTo>
                  <a:cubicBezTo>
                    <a:pt x="13874" y="1595"/>
                    <a:pt x="13182" y="1335"/>
                    <a:pt x="12522" y="1335"/>
                  </a:cubicBezTo>
                  <a:cubicBezTo>
                    <a:pt x="12244" y="1335"/>
                    <a:pt x="11971" y="1381"/>
                    <a:pt x="11725" y="1477"/>
                  </a:cubicBezTo>
                  <a:cubicBezTo>
                    <a:pt x="11891" y="1411"/>
                    <a:pt x="10873" y="443"/>
                    <a:pt x="10766" y="385"/>
                  </a:cubicBezTo>
                  <a:cubicBezTo>
                    <a:pt x="10277" y="95"/>
                    <a:pt x="9814" y="120"/>
                    <a:pt x="9268" y="62"/>
                  </a:cubicBezTo>
                  <a:cubicBezTo>
                    <a:pt x="9061" y="38"/>
                    <a:pt x="8854" y="28"/>
                    <a:pt x="8648" y="28"/>
                  </a:cubicBezTo>
                  <a:cubicBezTo>
                    <a:pt x="7782" y="28"/>
                    <a:pt x="6916" y="200"/>
                    <a:pt x="6050" y="200"/>
                  </a:cubicBezTo>
                  <a:cubicBezTo>
                    <a:pt x="5790" y="200"/>
                    <a:pt x="5531" y="185"/>
                    <a:pt x="5271" y="145"/>
                  </a:cubicBezTo>
                  <a:cubicBezTo>
                    <a:pt x="4937" y="93"/>
                    <a:pt x="4608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9888950" y="969425"/>
              <a:ext cx="125575" cy="141925"/>
            </a:xfrm>
            <a:custGeom>
              <a:avLst/>
              <a:gdLst/>
              <a:ahLst/>
              <a:cxnLst/>
              <a:rect l="l" t="t" r="r" b="b"/>
              <a:pathLst>
                <a:path w="5023" h="5677" extrusionOk="0">
                  <a:moveTo>
                    <a:pt x="0" y="0"/>
                  </a:moveTo>
                  <a:lnTo>
                    <a:pt x="0" y="5677"/>
                  </a:lnTo>
                  <a:lnTo>
                    <a:pt x="5023" y="5677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rgbClr val="FFD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9823575" y="1043675"/>
              <a:ext cx="258400" cy="61450"/>
            </a:xfrm>
            <a:custGeom>
              <a:avLst/>
              <a:gdLst/>
              <a:ahLst/>
              <a:cxnLst/>
              <a:rect l="l" t="t" r="r" b="b"/>
              <a:pathLst>
                <a:path w="10336" h="2458" extrusionOk="0">
                  <a:moveTo>
                    <a:pt x="5123" y="1"/>
                  </a:moveTo>
                  <a:cubicBezTo>
                    <a:pt x="3311" y="1"/>
                    <a:pt x="1573" y="315"/>
                    <a:pt x="1" y="886"/>
                  </a:cubicBezTo>
                  <a:cubicBezTo>
                    <a:pt x="1416" y="1923"/>
                    <a:pt x="3345" y="2458"/>
                    <a:pt x="5262" y="2458"/>
                  </a:cubicBezTo>
                  <a:cubicBezTo>
                    <a:pt x="7123" y="2458"/>
                    <a:pt x="8974" y="1954"/>
                    <a:pt x="10335" y="919"/>
                  </a:cubicBezTo>
                  <a:cubicBezTo>
                    <a:pt x="8730" y="332"/>
                    <a:pt x="6976" y="1"/>
                    <a:pt x="5123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9619000" y="1065825"/>
              <a:ext cx="665275" cy="553775"/>
            </a:xfrm>
            <a:custGeom>
              <a:avLst/>
              <a:gdLst/>
              <a:ahLst/>
              <a:cxnLst/>
              <a:rect l="l" t="t" r="r" b="b"/>
              <a:pathLst>
                <a:path w="26611" h="22151" extrusionOk="0">
                  <a:moveTo>
                    <a:pt x="8184" y="0"/>
                  </a:moveTo>
                  <a:cubicBezTo>
                    <a:pt x="3377" y="1738"/>
                    <a:pt x="1" y="5842"/>
                    <a:pt x="1" y="10633"/>
                  </a:cubicBezTo>
                  <a:cubicBezTo>
                    <a:pt x="1" y="16987"/>
                    <a:pt x="5958" y="22150"/>
                    <a:pt x="13306" y="22150"/>
                  </a:cubicBezTo>
                  <a:cubicBezTo>
                    <a:pt x="20653" y="22150"/>
                    <a:pt x="26611" y="16987"/>
                    <a:pt x="26611" y="10633"/>
                  </a:cubicBezTo>
                  <a:cubicBezTo>
                    <a:pt x="26611" y="5875"/>
                    <a:pt x="23276" y="1787"/>
                    <a:pt x="18518" y="33"/>
                  </a:cubicBezTo>
                  <a:cubicBezTo>
                    <a:pt x="17157" y="1068"/>
                    <a:pt x="15306" y="1572"/>
                    <a:pt x="13445" y="1572"/>
                  </a:cubicBezTo>
                  <a:cubicBezTo>
                    <a:pt x="11528" y="1572"/>
                    <a:pt x="9599" y="1037"/>
                    <a:pt x="8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9761125" y="534800"/>
              <a:ext cx="379600" cy="560200"/>
            </a:xfrm>
            <a:custGeom>
              <a:avLst/>
              <a:gdLst/>
              <a:ahLst/>
              <a:cxnLst/>
              <a:rect l="l" t="t" r="r" b="b"/>
              <a:pathLst>
                <a:path w="15184" h="22408" extrusionOk="0">
                  <a:moveTo>
                    <a:pt x="6353" y="1"/>
                  </a:moveTo>
                  <a:cubicBezTo>
                    <a:pt x="4477" y="1"/>
                    <a:pt x="2604" y="788"/>
                    <a:pt x="1522" y="2360"/>
                  </a:cubicBezTo>
                  <a:cubicBezTo>
                    <a:pt x="364" y="4047"/>
                    <a:pt x="149" y="6174"/>
                    <a:pt x="83" y="8176"/>
                  </a:cubicBezTo>
                  <a:cubicBezTo>
                    <a:pt x="0" y="10625"/>
                    <a:pt x="265" y="13075"/>
                    <a:pt x="819" y="15466"/>
                  </a:cubicBezTo>
                  <a:cubicBezTo>
                    <a:pt x="1274" y="17460"/>
                    <a:pt x="2251" y="19611"/>
                    <a:pt x="4286" y="20406"/>
                  </a:cubicBezTo>
                  <a:cubicBezTo>
                    <a:pt x="5039" y="20703"/>
                    <a:pt x="5908" y="20819"/>
                    <a:pt x="6710" y="20869"/>
                  </a:cubicBezTo>
                  <a:cubicBezTo>
                    <a:pt x="6875" y="20879"/>
                    <a:pt x="7039" y="20883"/>
                    <a:pt x="7203" y="20883"/>
                  </a:cubicBezTo>
                  <a:cubicBezTo>
                    <a:pt x="8054" y="20883"/>
                    <a:pt x="8904" y="20771"/>
                    <a:pt x="9751" y="20771"/>
                  </a:cubicBezTo>
                  <a:cubicBezTo>
                    <a:pt x="9959" y="20771"/>
                    <a:pt x="10168" y="20777"/>
                    <a:pt x="10376" y="20794"/>
                  </a:cubicBezTo>
                  <a:cubicBezTo>
                    <a:pt x="10434" y="20803"/>
                    <a:pt x="10483" y="20803"/>
                    <a:pt x="10541" y="20811"/>
                  </a:cubicBezTo>
                  <a:cubicBezTo>
                    <a:pt x="11774" y="20943"/>
                    <a:pt x="12941" y="21407"/>
                    <a:pt x="14091" y="21870"/>
                  </a:cubicBezTo>
                  <a:cubicBezTo>
                    <a:pt x="14273" y="21945"/>
                    <a:pt x="14447" y="22036"/>
                    <a:pt x="14621" y="22127"/>
                  </a:cubicBezTo>
                  <a:cubicBezTo>
                    <a:pt x="14703" y="22176"/>
                    <a:pt x="14794" y="22226"/>
                    <a:pt x="14877" y="22267"/>
                  </a:cubicBezTo>
                  <a:cubicBezTo>
                    <a:pt x="14918" y="22292"/>
                    <a:pt x="14960" y="22317"/>
                    <a:pt x="15009" y="22333"/>
                  </a:cubicBezTo>
                  <a:cubicBezTo>
                    <a:pt x="15043" y="22350"/>
                    <a:pt x="15084" y="22358"/>
                    <a:pt x="15117" y="22383"/>
                  </a:cubicBezTo>
                  <a:cubicBezTo>
                    <a:pt x="15125" y="22391"/>
                    <a:pt x="15142" y="22408"/>
                    <a:pt x="15150" y="22408"/>
                  </a:cubicBezTo>
                  <a:cubicBezTo>
                    <a:pt x="15142" y="22400"/>
                    <a:pt x="15158" y="21986"/>
                    <a:pt x="15158" y="21953"/>
                  </a:cubicBezTo>
                  <a:cubicBezTo>
                    <a:pt x="15183" y="21456"/>
                    <a:pt x="15134" y="20968"/>
                    <a:pt x="14960" y="20488"/>
                  </a:cubicBezTo>
                  <a:cubicBezTo>
                    <a:pt x="14745" y="19835"/>
                    <a:pt x="14414" y="19222"/>
                    <a:pt x="14157" y="18569"/>
                  </a:cubicBezTo>
                  <a:cubicBezTo>
                    <a:pt x="13661" y="17286"/>
                    <a:pt x="13396" y="15846"/>
                    <a:pt x="13487" y="14465"/>
                  </a:cubicBezTo>
                  <a:cubicBezTo>
                    <a:pt x="13644" y="12049"/>
                    <a:pt x="14099" y="9649"/>
                    <a:pt x="13967" y="7225"/>
                  </a:cubicBezTo>
                  <a:cubicBezTo>
                    <a:pt x="13909" y="6273"/>
                    <a:pt x="13917" y="5297"/>
                    <a:pt x="13413" y="4461"/>
                  </a:cubicBezTo>
                  <a:cubicBezTo>
                    <a:pt x="12982" y="3741"/>
                    <a:pt x="12271" y="3162"/>
                    <a:pt x="11443" y="2955"/>
                  </a:cubicBezTo>
                  <a:cubicBezTo>
                    <a:pt x="11377" y="2939"/>
                    <a:pt x="11303" y="2922"/>
                    <a:pt x="11245" y="2881"/>
                  </a:cubicBezTo>
                  <a:cubicBezTo>
                    <a:pt x="11154" y="2815"/>
                    <a:pt x="11104" y="2707"/>
                    <a:pt x="11063" y="2599"/>
                  </a:cubicBezTo>
                  <a:cubicBezTo>
                    <a:pt x="10682" y="1681"/>
                    <a:pt x="9904" y="961"/>
                    <a:pt x="8994" y="556"/>
                  </a:cubicBezTo>
                  <a:cubicBezTo>
                    <a:pt x="8173" y="186"/>
                    <a:pt x="7263" y="1"/>
                    <a:pt x="6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9763600" y="667125"/>
              <a:ext cx="321700" cy="401825"/>
            </a:xfrm>
            <a:custGeom>
              <a:avLst/>
              <a:gdLst/>
              <a:ahLst/>
              <a:cxnLst/>
              <a:rect l="l" t="t" r="r" b="b"/>
              <a:pathLst>
                <a:path w="12868" h="16073" extrusionOk="0">
                  <a:moveTo>
                    <a:pt x="450" y="0"/>
                  </a:moveTo>
                  <a:cubicBezTo>
                    <a:pt x="449" y="0"/>
                    <a:pt x="447" y="1"/>
                    <a:pt x="447" y="4"/>
                  </a:cubicBezTo>
                  <a:cubicBezTo>
                    <a:pt x="108" y="1783"/>
                    <a:pt x="0" y="3595"/>
                    <a:pt x="42" y="5399"/>
                  </a:cubicBezTo>
                  <a:cubicBezTo>
                    <a:pt x="58" y="6309"/>
                    <a:pt x="124" y="7227"/>
                    <a:pt x="215" y="8129"/>
                  </a:cubicBezTo>
                  <a:cubicBezTo>
                    <a:pt x="306" y="8990"/>
                    <a:pt x="406" y="9858"/>
                    <a:pt x="588" y="10702"/>
                  </a:cubicBezTo>
                  <a:cubicBezTo>
                    <a:pt x="902" y="12217"/>
                    <a:pt x="1506" y="13731"/>
                    <a:pt x="2673" y="14790"/>
                  </a:cubicBezTo>
                  <a:cubicBezTo>
                    <a:pt x="3236" y="15303"/>
                    <a:pt x="3914" y="15667"/>
                    <a:pt x="4642" y="15857"/>
                  </a:cubicBezTo>
                  <a:cubicBezTo>
                    <a:pt x="5215" y="16012"/>
                    <a:pt x="5800" y="16073"/>
                    <a:pt x="6386" y="16073"/>
                  </a:cubicBezTo>
                  <a:cubicBezTo>
                    <a:pt x="6613" y="16073"/>
                    <a:pt x="6840" y="16064"/>
                    <a:pt x="7067" y="16048"/>
                  </a:cubicBezTo>
                  <a:cubicBezTo>
                    <a:pt x="7968" y="15981"/>
                    <a:pt x="8862" y="15816"/>
                    <a:pt x="9756" y="15683"/>
                  </a:cubicBezTo>
                  <a:cubicBezTo>
                    <a:pt x="10257" y="15606"/>
                    <a:pt x="10785" y="15519"/>
                    <a:pt x="11306" y="15519"/>
                  </a:cubicBezTo>
                  <a:cubicBezTo>
                    <a:pt x="11618" y="15519"/>
                    <a:pt x="11929" y="15550"/>
                    <a:pt x="12230" y="15634"/>
                  </a:cubicBezTo>
                  <a:cubicBezTo>
                    <a:pt x="12420" y="15683"/>
                    <a:pt x="12602" y="15758"/>
                    <a:pt x="12776" y="15857"/>
                  </a:cubicBezTo>
                  <a:cubicBezTo>
                    <a:pt x="12783" y="15862"/>
                    <a:pt x="12791" y="15864"/>
                    <a:pt x="12798" y="15864"/>
                  </a:cubicBezTo>
                  <a:cubicBezTo>
                    <a:pt x="12838" y="15864"/>
                    <a:pt x="12868" y="15794"/>
                    <a:pt x="12825" y="15766"/>
                  </a:cubicBezTo>
                  <a:cubicBezTo>
                    <a:pt x="12369" y="15508"/>
                    <a:pt x="11855" y="15425"/>
                    <a:pt x="11337" y="15425"/>
                  </a:cubicBezTo>
                  <a:cubicBezTo>
                    <a:pt x="11076" y="15425"/>
                    <a:pt x="10814" y="15446"/>
                    <a:pt x="10558" y="15477"/>
                  </a:cubicBezTo>
                  <a:cubicBezTo>
                    <a:pt x="9673" y="15576"/>
                    <a:pt x="8788" y="15750"/>
                    <a:pt x="7902" y="15865"/>
                  </a:cubicBezTo>
                  <a:cubicBezTo>
                    <a:pt x="7409" y="15927"/>
                    <a:pt x="6903" y="15968"/>
                    <a:pt x="6398" y="15968"/>
                  </a:cubicBezTo>
                  <a:cubicBezTo>
                    <a:pt x="5268" y="15968"/>
                    <a:pt x="4144" y="15760"/>
                    <a:pt x="3194" y="15096"/>
                  </a:cubicBezTo>
                  <a:cubicBezTo>
                    <a:pt x="1920" y="14211"/>
                    <a:pt x="1192" y="12754"/>
                    <a:pt x="803" y="11290"/>
                  </a:cubicBezTo>
                  <a:cubicBezTo>
                    <a:pt x="588" y="10454"/>
                    <a:pt x="464" y="9602"/>
                    <a:pt x="364" y="8750"/>
                  </a:cubicBezTo>
                  <a:cubicBezTo>
                    <a:pt x="257" y="7856"/>
                    <a:pt x="182" y="6954"/>
                    <a:pt x="141" y="6052"/>
                  </a:cubicBezTo>
                  <a:cubicBezTo>
                    <a:pt x="58" y="4249"/>
                    <a:pt x="108" y="2445"/>
                    <a:pt x="356" y="658"/>
                  </a:cubicBezTo>
                  <a:cubicBezTo>
                    <a:pt x="389" y="442"/>
                    <a:pt x="422" y="227"/>
                    <a:pt x="455" y="12"/>
                  </a:cubicBezTo>
                  <a:cubicBezTo>
                    <a:pt x="461" y="6"/>
                    <a:pt x="455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0048975" y="677675"/>
              <a:ext cx="74275" cy="405175"/>
            </a:xfrm>
            <a:custGeom>
              <a:avLst/>
              <a:gdLst/>
              <a:ahLst/>
              <a:cxnLst/>
              <a:rect l="l" t="t" r="r" b="b"/>
              <a:pathLst>
                <a:path w="2971" h="16207" extrusionOk="0">
                  <a:moveTo>
                    <a:pt x="32" y="0"/>
                  </a:moveTo>
                  <a:cubicBezTo>
                    <a:pt x="16" y="0"/>
                    <a:pt x="1" y="15"/>
                    <a:pt x="12" y="37"/>
                  </a:cubicBezTo>
                  <a:cubicBezTo>
                    <a:pt x="542" y="955"/>
                    <a:pt x="757" y="1990"/>
                    <a:pt x="798" y="3040"/>
                  </a:cubicBezTo>
                  <a:cubicBezTo>
                    <a:pt x="839" y="4182"/>
                    <a:pt x="699" y="5308"/>
                    <a:pt x="616" y="6441"/>
                  </a:cubicBezTo>
                  <a:cubicBezTo>
                    <a:pt x="575" y="7045"/>
                    <a:pt x="550" y="7649"/>
                    <a:pt x="583" y="8245"/>
                  </a:cubicBezTo>
                  <a:cubicBezTo>
                    <a:pt x="616" y="8799"/>
                    <a:pt x="707" y="9337"/>
                    <a:pt x="839" y="9867"/>
                  </a:cubicBezTo>
                  <a:cubicBezTo>
                    <a:pt x="1096" y="10884"/>
                    <a:pt x="1510" y="11844"/>
                    <a:pt x="1899" y="12821"/>
                  </a:cubicBezTo>
                  <a:cubicBezTo>
                    <a:pt x="2279" y="13780"/>
                    <a:pt x="2651" y="14757"/>
                    <a:pt x="2809" y="15791"/>
                  </a:cubicBezTo>
                  <a:cubicBezTo>
                    <a:pt x="2834" y="15915"/>
                    <a:pt x="2850" y="16039"/>
                    <a:pt x="2867" y="16163"/>
                  </a:cubicBezTo>
                  <a:cubicBezTo>
                    <a:pt x="2870" y="16193"/>
                    <a:pt x="2893" y="16206"/>
                    <a:pt x="2915" y="16206"/>
                  </a:cubicBezTo>
                  <a:cubicBezTo>
                    <a:pt x="2943" y="16206"/>
                    <a:pt x="2970" y="16187"/>
                    <a:pt x="2966" y="16155"/>
                  </a:cubicBezTo>
                  <a:cubicBezTo>
                    <a:pt x="2900" y="15121"/>
                    <a:pt x="2544" y="14111"/>
                    <a:pt x="2172" y="13152"/>
                  </a:cubicBezTo>
                  <a:cubicBezTo>
                    <a:pt x="1799" y="12175"/>
                    <a:pt x="1369" y="11207"/>
                    <a:pt x="1079" y="10198"/>
                  </a:cubicBezTo>
                  <a:cubicBezTo>
                    <a:pt x="922" y="9676"/>
                    <a:pt x="806" y="9147"/>
                    <a:pt x="748" y="8609"/>
                  </a:cubicBezTo>
                  <a:cubicBezTo>
                    <a:pt x="690" y="8013"/>
                    <a:pt x="690" y="7409"/>
                    <a:pt x="724" y="6814"/>
                  </a:cubicBezTo>
                  <a:cubicBezTo>
                    <a:pt x="773" y="5655"/>
                    <a:pt x="922" y="4505"/>
                    <a:pt x="897" y="3347"/>
                  </a:cubicBezTo>
                  <a:cubicBezTo>
                    <a:pt x="873" y="2312"/>
                    <a:pt x="715" y="1262"/>
                    <a:pt x="244" y="343"/>
                  </a:cubicBezTo>
                  <a:cubicBezTo>
                    <a:pt x="186" y="227"/>
                    <a:pt x="120" y="120"/>
                    <a:pt x="53" y="12"/>
                  </a:cubicBezTo>
                  <a:cubicBezTo>
                    <a:pt x="48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0029400" y="836575"/>
              <a:ext cx="67575" cy="235275"/>
            </a:xfrm>
            <a:custGeom>
              <a:avLst/>
              <a:gdLst/>
              <a:ahLst/>
              <a:cxnLst/>
              <a:rect l="l" t="t" r="r" b="b"/>
              <a:pathLst>
                <a:path w="2703" h="9411" extrusionOk="0">
                  <a:moveTo>
                    <a:pt x="50" y="0"/>
                  </a:moveTo>
                  <a:cubicBezTo>
                    <a:pt x="42" y="0"/>
                    <a:pt x="34" y="7"/>
                    <a:pt x="34" y="19"/>
                  </a:cubicBezTo>
                  <a:cubicBezTo>
                    <a:pt x="1" y="1359"/>
                    <a:pt x="208" y="2700"/>
                    <a:pt x="646" y="3966"/>
                  </a:cubicBezTo>
                  <a:cubicBezTo>
                    <a:pt x="1052" y="5132"/>
                    <a:pt x="1639" y="6225"/>
                    <a:pt x="2078" y="7375"/>
                  </a:cubicBezTo>
                  <a:cubicBezTo>
                    <a:pt x="2326" y="8028"/>
                    <a:pt x="2516" y="8690"/>
                    <a:pt x="2607" y="9377"/>
                  </a:cubicBezTo>
                  <a:cubicBezTo>
                    <a:pt x="2611" y="9400"/>
                    <a:pt x="2632" y="9410"/>
                    <a:pt x="2653" y="9410"/>
                  </a:cubicBezTo>
                  <a:cubicBezTo>
                    <a:pt x="2678" y="9410"/>
                    <a:pt x="2703" y="9396"/>
                    <a:pt x="2698" y="9369"/>
                  </a:cubicBezTo>
                  <a:cubicBezTo>
                    <a:pt x="2582" y="8144"/>
                    <a:pt x="2061" y="7002"/>
                    <a:pt x="1565" y="5894"/>
                  </a:cubicBezTo>
                  <a:cubicBezTo>
                    <a:pt x="1308" y="5331"/>
                    <a:pt x="1043" y="4768"/>
                    <a:pt x="820" y="4181"/>
                  </a:cubicBezTo>
                  <a:cubicBezTo>
                    <a:pt x="588" y="3569"/>
                    <a:pt x="406" y="2931"/>
                    <a:pt x="282" y="2286"/>
                  </a:cubicBezTo>
                  <a:cubicBezTo>
                    <a:pt x="133" y="1541"/>
                    <a:pt x="59" y="772"/>
                    <a:pt x="67" y="19"/>
                  </a:cubicBezTo>
                  <a:cubicBezTo>
                    <a:pt x="67" y="7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9779600" y="775175"/>
              <a:ext cx="294425" cy="288050"/>
            </a:xfrm>
            <a:custGeom>
              <a:avLst/>
              <a:gdLst/>
              <a:ahLst/>
              <a:cxnLst/>
              <a:rect l="l" t="t" r="r" b="b"/>
              <a:pathLst>
                <a:path w="11777" h="11522" extrusionOk="0">
                  <a:moveTo>
                    <a:pt x="17" y="0"/>
                  </a:moveTo>
                  <a:cubicBezTo>
                    <a:pt x="8" y="0"/>
                    <a:pt x="1" y="7"/>
                    <a:pt x="6" y="18"/>
                  </a:cubicBezTo>
                  <a:cubicBezTo>
                    <a:pt x="378" y="1300"/>
                    <a:pt x="411" y="2649"/>
                    <a:pt x="601" y="3956"/>
                  </a:cubicBezTo>
                  <a:cubicBezTo>
                    <a:pt x="692" y="4610"/>
                    <a:pt x="825" y="5263"/>
                    <a:pt x="1048" y="5884"/>
                  </a:cubicBezTo>
                  <a:cubicBezTo>
                    <a:pt x="1247" y="6422"/>
                    <a:pt x="1495" y="6951"/>
                    <a:pt x="1793" y="7456"/>
                  </a:cubicBezTo>
                  <a:cubicBezTo>
                    <a:pt x="2372" y="8449"/>
                    <a:pt x="3166" y="9326"/>
                    <a:pt x="4176" y="9889"/>
                  </a:cubicBezTo>
                  <a:cubicBezTo>
                    <a:pt x="4714" y="10178"/>
                    <a:pt x="5293" y="10377"/>
                    <a:pt x="5897" y="10476"/>
                  </a:cubicBezTo>
                  <a:cubicBezTo>
                    <a:pt x="6476" y="10567"/>
                    <a:pt x="7072" y="10584"/>
                    <a:pt x="7668" y="10584"/>
                  </a:cubicBezTo>
                  <a:lnTo>
                    <a:pt x="8594" y="10584"/>
                  </a:lnTo>
                  <a:cubicBezTo>
                    <a:pt x="8917" y="10584"/>
                    <a:pt x="9231" y="10592"/>
                    <a:pt x="9554" y="10642"/>
                  </a:cubicBezTo>
                  <a:cubicBezTo>
                    <a:pt x="10175" y="10741"/>
                    <a:pt x="10787" y="10948"/>
                    <a:pt x="11333" y="11262"/>
                  </a:cubicBezTo>
                  <a:cubicBezTo>
                    <a:pt x="11465" y="11337"/>
                    <a:pt x="11598" y="11428"/>
                    <a:pt x="11722" y="11519"/>
                  </a:cubicBezTo>
                  <a:cubicBezTo>
                    <a:pt x="11727" y="11521"/>
                    <a:pt x="11731" y="11522"/>
                    <a:pt x="11735" y="11522"/>
                  </a:cubicBezTo>
                  <a:cubicBezTo>
                    <a:pt x="11761" y="11522"/>
                    <a:pt x="11776" y="11483"/>
                    <a:pt x="11755" y="11469"/>
                  </a:cubicBezTo>
                  <a:cubicBezTo>
                    <a:pt x="11259" y="11088"/>
                    <a:pt x="10688" y="10799"/>
                    <a:pt x="10084" y="10642"/>
                  </a:cubicBezTo>
                  <a:cubicBezTo>
                    <a:pt x="9786" y="10559"/>
                    <a:pt x="9480" y="10509"/>
                    <a:pt x="9174" y="10484"/>
                  </a:cubicBezTo>
                  <a:cubicBezTo>
                    <a:pt x="8851" y="10468"/>
                    <a:pt x="8536" y="10468"/>
                    <a:pt x="8214" y="10468"/>
                  </a:cubicBezTo>
                  <a:cubicBezTo>
                    <a:pt x="7979" y="10468"/>
                    <a:pt x="7742" y="10470"/>
                    <a:pt x="7506" y="10470"/>
                  </a:cubicBezTo>
                  <a:cubicBezTo>
                    <a:pt x="7151" y="10470"/>
                    <a:pt x="6796" y="10465"/>
                    <a:pt x="6443" y="10435"/>
                  </a:cubicBezTo>
                  <a:cubicBezTo>
                    <a:pt x="5847" y="10385"/>
                    <a:pt x="5260" y="10269"/>
                    <a:pt x="4705" y="10038"/>
                  </a:cubicBezTo>
                  <a:cubicBezTo>
                    <a:pt x="3613" y="9574"/>
                    <a:pt x="2728" y="8739"/>
                    <a:pt x="2083" y="7754"/>
                  </a:cubicBezTo>
                  <a:cubicBezTo>
                    <a:pt x="1768" y="7282"/>
                    <a:pt x="1512" y="6778"/>
                    <a:pt x="1288" y="6256"/>
                  </a:cubicBezTo>
                  <a:cubicBezTo>
                    <a:pt x="1023" y="5652"/>
                    <a:pt x="850" y="5023"/>
                    <a:pt x="734" y="4378"/>
                  </a:cubicBezTo>
                  <a:cubicBezTo>
                    <a:pt x="502" y="3087"/>
                    <a:pt x="461" y="1763"/>
                    <a:pt x="155" y="481"/>
                  </a:cubicBezTo>
                  <a:cubicBezTo>
                    <a:pt x="122" y="324"/>
                    <a:pt x="80" y="166"/>
                    <a:pt x="31" y="9"/>
                  </a:cubicBezTo>
                  <a:cubicBezTo>
                    <a:pt x="27" y="3"/>
                    <a:pt x="22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9808800" y="698700"/>
              <a:ext cx="241725" cy="348325"/>
            </a:xfrm>
            <a:custGeom>
              <a:avLst/>
              <a:gdLst/>
              <a:ahLst/>
              <a:cxnLst/>
              <a:rect l="l" t="t" r="r" b="b"/>
              <a:pathLst>
                <a:path w="9669" h="13933" extrusionOk="0">
                  <a:moveTo>
                    <a:pt x="6" y="1"/>
                  </a:moveTo>
                  <a:cubicBezTo>
                    <a:pt x="2" y="1"/>
                    <a:pt x="0" y="3"/>
                    <a:pt x="4" y="7"/>
                  </a:cubicBezTo>
                  <a:cubicBezTo>
                    <a:pt x="327" y="1322"/>
                    <a:pt x="311" y="2688"/>
                    <a:pt x="484" y="4028"/>
                  </a:cubicBezTo>
                  <a:cubicBezTo>
                    <a:pt x="575" y="4698"/>
                    <a:pt x="733" y="5360"/>
                    <a:pt x="906" y="6014"/>
                  </a:cubicBezTo>
                  <a:cubicBezTo>
                    <a:pt x="1072" y="6634"/>
                    <a:pt x="1246" y="7255"/>
                    <a:pt x="1461" y="7867"/>
                  </a:cubicBezTo>
                  <a:cubicBezTo>
                    <a:pt x="1841" y="9001"/>
                    <a:pt x="2371" y="10101"/>
                    <a:pt x="3182" y="11003"/>
                  </a:cubicBezTo>
                  <a:cubicBezTo>
                    <a:pt x="3918" y="11814"/>
                    <a:pt x="4853" y="12451"/>
                    <a:pt x="5879" y="12840"/>
                  </a:cubicBezTo>
                  <a:cubicBezTo>
                    <a:pt x="6417" y="13047"/>
                    <a:pt x="6980" y="13171"/>
                    <a:pt x="7550" y="13279"/>
                  </a:cubicBezTo>
                  <a:cubicBezTo>
                    <a:pt x="8121" y="13386"/>
                    <a:pt x="8709" y="13494"/>
                    <a:pt x="9255" y="13717"/>
                  </a:cubicBezTo>
                  <a:cubicBezTo>
                    <a:pt x="9396" y="13783"/>
                    <a:pt x="9528" y="13858"/>
                    <a:pt x="9660" y="13932"/>
                  </a:cubicBezTo>
                  <a:cubicBezTo>
                    <a:pt x="9660" y="13932"/>
                    <a:pt x="9669" y="13932"/>
                    <a:pt x="9660" y="13924"/>
                  </a:cubicBezTo>
                  <a:cubicBezTo>
                    <a:pt x="8684" y="13246"/>
                    <a:pt x="7443" y="13254"/>
                    <a:pt x="6342" y="12906"/>
                  </a:cubicBezTo>
                  <a:cubicBezTo>
                    <a:pt x="5292" y="12584"/>
                    <a:pt x="4324" y="11996"/>
                    <a:pt x="3537" y="11218"/>
                  </a:cubicBezTo>
                  <a:cubicBezTo>
                    <a:pt x="3132" y="10821"/>
                    <a:pt x="2776" y="10383"/>
                    <a:pt x="2478" y="9894"/>
                  </a:cubicBezTo>
                  <a:cubicBezTo>
                    <a:pt x="2156" y="9365"/>
                    <a:pt x="1899" y="8794"/>
                    <a:pt x="1684" y="8215"/>
                  </a:cubicBezTo>
                  <a:cubicBezTo>
                    <a:pt x="1469" y="7627"/>
                    <a:pt x="1287" y="7023"/>
                    <a:pt x="1113" y="6419"/>
                  </a:cubicBezTo>
                  <a:cubicBezTo>
                    <a:pt x="931" y="5766"/>
                    <a:pt x="749" y="5104"/>
                    <a:pt x="633" y="4434"/>
                  </a:cubicBezTo>
                  <a:cubicBezTo>
                    <a:pt x="517" y="3772"/>
                    <a:pt x="459" y="3110"/>
                    <a:pt x="402" y="2439"/>
                  </a:cubicBezTo>
                  <a:cubicBezTo>
                    <a:pt x="335" y="1786"/>
                    <a:pt x="286" y="1124"/>
                    <a:pt x="137" y="478"/>
                  </a:cubicBezTo>
                  <a:cubicBezTo>
                    <a:pt x="95" y="321"/>
                    <a:pt x="62" y="164"/>
                    <a:pt x="21" y="7"/>
                  </a:cubicBezTo>
                  <a:cubicBezTo>
                    <a:pt x="17" y="3"/>
                    <a:pt x="11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7571350" y="1457875"/>
              <a:ext cx="680975" cy="887175"/>
            </a:xfrm>
            <a:custGeom>
              <a:avLst/>
              <a:gdLst/>
              <a:ahLst/>
              <a:cxnLst/>
              <a:rect l="l" t="t" r="r" b="b"/>
              <a:pathLst>
                <a:path w="27239" h="35487" extrusionOk="0">
                  <a:moveTo>
                    <a:pt x="9857" y="1"/>
                  </a:moveTo>
                  <a:cubicBezTo>
                    <a:pt x="7606" y="1"/>
                    <a:pt x="5350" y="857"/>
                    <a:pt x="3649" y="2455"/>
                  </a:cubicBezTo>
                  <a:cubicBezTo>
                    <a:pt x="1192" y="4764"/>
                    <a:pt x="0" y="8520"/>
                    <a:pt x="621" y="11962"/>
                  </a:cubicBezTo>
                  <a:cubicBezTo>
                    <a:pt x="1134" y="14784"/>
                    <a:pt x="2731" y="17225"/>
                    <a:pt x="4427" y="19442"/>
                  </a:cubicBezTo>
                  <a:cubicBezTo>
                    <a:pt x="6951" y="22735"/>
                    <a:pt x="9780" y="25755"/>
                    <a:pt x="12858" y="28444"/>
                  </a:cubicBezTo>
                  <a:cubicBezTo>
                    <a:pt x="16640" y="31746"/>
                    <a:pt x="20959" y="34600"/>
                    <a:pt x="25766" y="35428"/>
                  </a:cubicBezTo>
                  <a:cubicBezTo>
                    <a:pt x="25934" y="35460"/>
                    <a:pt x="26107" y="35486"/>
                    <a:pt x="26276" y="35486"/>
                  </a:cubicBezTo>
                  <a:cubicBezTo>
                    <a:pt x="26416" y="35486"/>
                    <a:pt x="26554" y="35468"/>
                    <a:pt x="26685" y="35420"/>
                  </a:cubicBezTo>
                  <a:cubicBezTo>
                    <a:pt x="26982" y="35320"/>
                    <a:pt x="27239" y="35022"/>
                    <a:pt x="27214" y="34683"/>
                  </a:cubicBezTo>
                  <a:lnTo>
                    <a:pt x="12809" y="519"/>
                  </a:lnTo>
                  <a:cubicBezTo>
                    <a:pt x="11859" y="170"/>
                    <a:pt x="10858" y="1"/>
                    <a:pt x="9857" y="1"/>
                  </a:cubicBezTo>
                  <a:close/>
                </a:path>
              </a:pathLst>
            </a:custGeom>
            <a:solidFill>
              <a:srgbClr val="84B678">
                <a:alpha val="82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10808825" y="1420175"/>
              <a:ext cx="681000" cy="823975"/>
            </a:xfrm>
            <a:custGeom>
              <a:avLst/>
              <a:gdLst/>
              <a:ahLst/>
              <a:cxnLst/>
              <a:rect l="l" t="t" r="r" b="b"/>
              <a:pathLst>
                <a:path w="27240" h="32959" extrusionOk="0">
                  <a:moveTo>
                    <a:pt x="17373" y="0"/>
                  </a:moveTo>
                  <a:cubicBezTo>
                    <a:pt x="16374" y="0"/>
                    <a:pt x="15377" y="157"/>
                    <a:pt x="14431" y="480"/>
                  </a:cubicBezTo>
                  <a:lnTo>
                    <a:pt x="26" y="32211"/>
                  </a:lnTo>
                  <a:cubicBezTo>
                    <a:pt x="1" y="32526"/>
                    <a:pt x="257" y="32799"/>
                    <a:pt x="547" y="32898"/>
                  </a:cubicBezTo>
                  <a:cubicBezTo>
                    <a:pt x="680" y="32942"/>
                    <a:pt x="817" y="32959"/>
                    <a:pt x="954" y="32959"/>
                  </a:cubicBezTo>
                  <a:cubicBezTo>
                    <a:pt x="1124" y="32959"/>
                    <a:pt x="1296" y="32934"/>
                    <a:pt x="1465" y="32906"/>
                  </a:cubicBezTo>
                  <a:cubicBezTo>
                    <a:pt x="6281" y="32137"/>
                    <a:pt x="10592" y="29481"/>
                    <a:pt x="14382" y="26411"/>
                  </a:cubicBezTo>
                  <a:cubicBezTo>
                    <a:pt x="17460" y="23921"/>
                    <a:pt x="20289" y="21116"/>
                    <a:pt x="22805" y="18054"/>
                  </a:cubicBezTo>
                  <a:cubicBezTo>
                    <a:pt x="24501" y="15994"/>
                    <a:pt x="26106" y="13727"/>
                    <a:pt x="26619" y="11104"/>
                  </a:cubicBezTo>
                  <a:cubicBezTo>
                    <a:pt x="27240" y="7910"/>
                    <a:pt x="26040" y="4418"/>
                    <a:pt x="23582" y="2275"/>
                  </a:cubicBezTo>
                  <a:cubicBezTo>
                    <a:pt x="21886" y="796"/>
                    <a:pt x="19625" y="0"/>
                    <a:pt x="17373" y="0"/>
                  </a:cubicBezTo>
                  <a:close/>
                </a:path>
              </a:pathLst>
            </a:custGeom>
            <a:solidFill>
              <a:srgbClr val="84B678">
                <a:alpha val="82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8193575" y="2180825"/>
              <a:ext cx="190375" cy="309175"/>
            </a:xfrm>
            <a:custGeom>
              <a:avLst/>
              <a:gdLst/>
              <a:ahLst/>
              <a:cxnLst/>
              <a:rect l="l" t="t" r="r" b="b"/>
              <a:pathLst>
                <a:path w="7615" h="12367" extrusionOk="0">
                  <a:moveTo>
                    <a:pt x="6576" y="0"/>
                  </a:moveTo>
                  <a:cubicBezTo>
                    <a:pt x="6527" y="0"/>
                    <a:pt x="6479" y="5"/>
                    <a:pt x="6429" y="15"/>
                  </a:cubicBezTo>
                  <a:lnTo>
                    <a:pt x="1067" y="1032"/>
                  </a:lnTo>
                  <a:cubicBezTo>
                    <a:pt x="364" y="1165"/>
                    <a:pt x="0" y="2207"/>
                    <a:pt x="389" y="2977"/>
                  </a:cubicBezTo>
                  <a:lnTo>
                    <a:pt x="4832" y="11789"/>
                  </a:lnTo>
                  <a:cubicBezTo>
                    <a:pt x="5030" y="12185"/>
                    <a:pt x="5340" y="12367"/>
                    <a:pt x="5646" y="12367"/>
                  </a:cubicBezTo>
                  <a:cubicBezTo>
                    <a:pt x="6108" y="12367"/>
                    <a:pt x="6563" y="11957"/>
                    <a:pt x="6628" y="11251"/>
                  </a:cubicBezTo>
                  <a:lnTo>
                    <a:pt x="7546" y="1421"/>
                  </a:lnTo>
                  <a:cubicBezTo>
                    <a:pt x="7615" y="658"/>
                    <a:pt x="7148" y="0"/>
                    <a:pt x="6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10702450" y="2180825"/>
              <a:ext cx="190600" cy="309175"/>
            </a:xfrm>
            <a:custGeom>
              <a:avLst/>
              <a:gdLst/>
              <a:ahLst/>
              <a:cxnLst/>
              <a:rect l="l" t="t" r="r" b="b"/>
              <a:pathLst>
                <a:path w="7624" h="12367" extrusionOk="0">
                  <a:moveTo>
                    <a:pt x="1040" y="0"/>
                  </a:moveTo>
                  <a:cubicBezTo>
                    <a:pt x="467" y="0"/>
                    <a:pt x="0" y="658"/>
                    <a:pt x="69" y="1421"/>
                  </a:cubicBezTo>
                  <a:lnTo>
                    <a:pt x="988" y="11251"/>
                  </a:lnTo>
                  <a:cubicBezTo>
                    <a:pt x="1052" y="11957"/>
                    <a:pt x="1508" y="12367"/>
                    <a:pt x="1969" y="12367"/>
                  </a:cubicBezTo>
                  <a:cubicBezTo>
                    <a:pt x="2276" y="12367"/>
                    <a:pt x="2585" y="12185"/>
                    <a:pt x="2783" y="11789"/>
                  </a:cubicBezTo>
                  <a:lnTo>
                    <a:pt x="7226" y="2977"/>
                  </a:lnTo>
                  <a:cubicBezTo>
                    <a:pt x="7624" y="2207"/>
                    <a:pt x="7259" y="1165"/>
                    <a:pt x="6548" y="1032"/>
                  </a:cubicBezTo>
                  <a:lnTo>
                    <a:pt x="1186" y="15"/>
                  </a:lnTo>
                  <a:cubicBezTo>
                    <a:pt x="1137" y="5"/>
                    <a:pt x="1088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7816675" y="939600"/>
              <a:ext cx="3384175" cy="1405425"/>
            </a:xfrm>
            <a:custGeom>
              <a:avLst/>
              <a:gdLst/>
              <a:ahLst/>
              <a:cxnLst/>
              <a:rect l="l" t="t" r="r" b="b"/>
              <a:pathLst>
                <a:path w="135367" h="56217" extrusionOk="0">
                  <a:moveTo>
                    <a:pt x="15494" y="0"/>
                  </a:moveTo>
                  <a:cubicBezTo>
                    <a:pt x="13746" y="0"/>
                    <a:pt x="12022" y="276"/>
                    <a:pt x="10351" y="953"/>
                  </a:cubicBezTo>
                  <a:cubicBezTo>
                    <a:pt x="8506" y="1698"/>
                    <a:pt x="6868" y="2972"/>
                    <a:pt x="5561" y="4553"/>
                  </a:cubicBezTo>
                  <a:cubicBezTo>
                    <a:pt x="0" y="11288"/>
                    <a:pt x="2433" y="22524"/>
                    <a:pt x="4435" y="30376"/>
                  </a:cubicBezTo>
                  <a:cubicBezTo>
                    <a:pt x="6777" y="39577"/>
                    <a:pt x="10757" y="48274"/>
                    <a:pt x="15639" y="56217"/>
                  </a:cubicBezTo>
                  <a:lnTo>
                    <a:pt x="121846" y="56217"/>
                  </a:lnTo>
                  <a:cubicBezTo>
                    <a:pt x="122359" y="56217"/>
                    <a:pt x="124155" y="52278"/>
                    <a:pt x="124461" y="51716"/>
                  </a:cubicBezTo>
                  <a:cubicBezTo>
                    <a:pt x="125297" y="50185"/>
                    <a:pt x="126099" y="48629"/>
                    <a:pt x="126852" y="47057"/>
                  </a:cubicBezTo>
                  <a:cubicBezTo>
                    <a:pt x="128408" y="43814"/>
                    <a:pt x="129790" y="40479"/>
                    <a:pt x="130956" y="37054"/>
                  </a:cubicBezTo>
                  <a:cubicBezTo>
                    <a:pt x="133144" y="30657"/>
                    <a:pt x="134570" y="23951"/>
                    <a:pt x="135063" y="17144"/>
                  </a:cubicBezTo>
                  <a:lnTo>
                    <a:pt x="135063" y="17144"/>
                  </a:lnTo>
                  <a:cubicBezTo>
                    <a:pt x="135062" y="17159"/>
                    <a:pt x="135061" y="17173"/>
                    <a:pt x="135060" y="17187"/>
                  </a:cubicBezTo>
                  <a:cubicBezTo>
                    <a:pt x="135143" y="16691"/>
                    <a:pt x="135193" y="16195"/>
                    <a:pt x="135209" y="15706"/>
                  </a:cubicBezTo>
                  <a:cubicBezTo>
                    <a:pt x="135367" y="11031"/>
                    <a:pt x="132495" y="6547"/>
                    <a:pt x="128267" y="5165"/>
                  </a:cubicBezTo>
                  <a:cubicBezTo>
                    <a:pt x="126658" y="4637"/>
                    <a:pt x="124982" y="4448"/>
                    <a:pt x="123296" y="4448"/>
                  </a:cubicBezTo>
                  <a:cubicBezTo>
                    <a:pt x="122208" y="4448"/>
                    <a:pt x="121115" y="4527"/>
                    <a:pt x="120034" y="4644"/>
                  </a:cubicBezTo>
                  <a:cubicBezTo>
                    <a:pt x="112381" y="5479"/>
                    <a:pt x="105008" y="8127"/>
                    <a:pt x="97479" y="9807"/>
                  </a:cubicBezTo>
                  <a:cubicBezTo>
                    <a:pt x="90438" y="11375"/>
                    <a:pt x="83300" y="12080"/>
                    <a:pt x="76142" y="12080"/>
                  </a:cubicBezTo>
                  <a:cubicBezTo>
                    <a:pt x="59841" y="12080"/>
                    <a:pt x="43441" y="8419"/>
                    <a:pt x="27876" y="2939"/>
                  </a:cubicBezTo>
                  <a:cubicBezTo>
                    <a:pt x="23873" y="1533"/>
                    <a:pt x="19616" y="0"/>
                    <a:pt x="15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9"/>
          <p:cNvGrpSpPr/>
          <p:nvPr/>
        </p:nvGrpSpPr>
        <p:grpSpPr>
          <a:xfrm>
            <a:off x="3527432" y="2148106"/>
            <a:ext cx="2538674" cy="2359085"/>
            <a:chOff x="107478" y="1733525"/>
            <a:chExt cx="2748300" cy="2775350"/>
          </a:xfrm>
        </p:grpSpPr>
        <p:sp>
          <p:nvSpPr>
            <p:cNvPr id="1232" name="Google Shape;1232;p39"/>
            <p:cNvSpPr/>
            <p:nvPr/>
          </p:nvSpPr>
          <p:spPr>
            <a:xfrm>
              <a:off x="107478" y="3660175"/>
              <a:ext cx="2748300" cy="848700"/>
            </a:xfrm>
            <a:prstGeom prst="roundRect">
              <a:avLst>
                <a:gd name="adj" fmla="val 10555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3" name="Google Shape;1233;p39"/>
            <p:cNvGrpSpPr/>
            <p:nvPr/>
          </p:nvGrpSpPr>
          <p:grpSpPr>
            <a:xfrm>
              <a:off x="184625" y="1733525"/>
              <a:ext cx="2587703" cy="2691906"/>
              <a:chOff x="1751425" y="1245500"/>
              <a:chExt cx="2587703" cy="2691906"/>
            </a:xfrm>
          </p:grpSpPr>
          <p:sp>
            <p:nvSpPr>
              <p:cNvPr id="1234" name="Google Shape;1234;p39"/>
              <p:cNvSpPr/>
              <p:nvPr/>
            </p:nvSpPr>
            <p:spPr>
              <a:xfrm>
                <a:off x="2759650" y="2944225"/>
                <a:ext cx="596275" cy="221000"/>
              </a:xfrm>
              <a:custGeom>
                <a:avLst/>
                <a:gdLst/>
                <a:ahLst/>
                <a:cxnLst/>
                <a:rect l="l" t="t" r="r" b="b"/>
                <a:pathLst>
                  <a:path w="23851" h="8840" extrusionOk="0">
                    <a:moveTo>
                      <a:pt x="0" y="0"/>
                    </a:moveTo>
                    <a:lnTo>
                      <a:pt x="0" y="8840"/>
                    </a:lnTo>
                    <a:lnTo>
                      <a:pt x="23851" y="8840"/>
                    </a:lnTo>
                    <a:lnTo>
                      <a:pt x="23851" y="0"/>
                    </a:lnTo>
                    <a:close/>
                  </a:path>
                </a:pathLst>
              </a:custGeom>
              <a:solidFill>
                <a:srgbClr val="0B0B30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1769775" y="1245500"/>
                <a:ext cx="2551850" cy="1712925"/>
              </a:xfrm>
              <a:custGeom>
                <a:avLst/>
                <a:gdLst/>
                <a:ahLst/>
                <a:cxnLst/>
                <a:rect l="l" t="t" r="r" b="b"/>
                <a:pathLst>
                  <a:path w="102074" h="68517" extrusionOk="0">
                    <a:moveTo>
                      <a:pt x="4570" y="1"/>
                    </a:moveTo>
                    <a:cubicBezTo>
                      <a:pt x="2035" y="1"/>
                      <a:pt x="0" y="2069"/>
                      <a:pt x="0" y="4604"/>
                    </a:cubicBezTo>
                    <a:lnTo>
                      <a:pt x="0" y="63946"/>
                    </a:lnTo>
                    <a:cubicBezTo>
                      <a:pt x="0" y="66481"/>
                      <a:pt x="2035" y="68516"/>
                      <a:pt x="4570" y="68516"/>
                    </a:cubicBezTo>
                    <a:lnTo>
                      <a:pt x="97470" y="68516"/>
                    </a:lnTo>
                    <a:cubicBezTo>
                      <a:pt x="100005" y="68516"/>
                      <a:pt x="102073" y="66481"/>
                      <a:pt x="102073" y="63946"/>
                    </a:cubicBezTo>
                    <a:lnTo>
                      <a:pt x="102073" y="4604"/>
                    </a:lnTo>
                    <a:cubicBezTo>
                      <a:pt x="102073" y="2069"/>
                      <a:pt x="100005" y="1"/>
                      <a:pt x="97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1833975" y="1310550"/>
                <a:ext cx="2425100" cy="1533625"/>
              </a:xfrm>
              <a:custGeom>
                <a:avLst/>
                <a:gdLst/>
                <a:ahLst/>
                <a:cxnLst/>
                <a:rect l="l" t="t" r="r" b="b"/>
                <a:pathLst>
                  <a:path w="97004" h="61345" extrusionOk="0">
                    <a:moveTo>
                      <a:pt x="4237" y="0"/>
                    </a:moveTo>
                    <a:cubicBezTo>
                      <a:pt x="1902" y="0"/>
                      <a:pt x="1" y="1868"/>
                      <a:pt x="1" y="4203"/>
                    </a:cubicBezTo>
                    <a:lnTo>
                      <a:pt x="1" y="57108"/>
                    </a:lnTo>
                    <a:cubicBezTo>
                      <a:pt x="1" y="59443"/>
                      <a:pt x="1902" y="61344"/>
                      <a:pt x="4237" y="61344"/>
                    </a:cubicBezTo>
                    <a:lnTo>
                      <a:pt x="92800" y="61344"/>
                    </a:lnTo>
                    <a:cubicBezTo>
                      <a:pt x="95135" y="61344"/>
                      <a:pt x="97003" y="59443"/>
                      <a:pt x="97003" y="57108"/>
                    </a:cubicBezTo>
                    <a:lnTo>
                      <a:pt x="97003" y="4203"/>
                    </a:lnTo>
                    <a:cubicBezTo>
                      <a:pt x="97003" y="1868"/>
                      <a:pt x="95135" y="0"/>
                      <a:pt x="92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1919050" y="1363925"/>
                <a:ext cx="2254950" cy="1426050"/>
              </a:xfrm>
              <a:custGeom>
                <a:avLst/>
                <a:gdLst/>
                <a:ahLst/>
                <a:cxnLst/>
                <a:rect l="l" t="t" r="r" b="b"/>
                <a:pathLst>
                  <a:path w="90198" h="57042" extrusionOk="0">
                    <a:moveTo>
                      <a:pt x="3936" y="0"/>
                    </a:moveTo>
                    <a:cubicBezTo>
                      <a:pt x="1768" y="0"/>
                      <a:pt x="0" y="1768"/>
                      <a:pt x="0" y="3936"/>
                    </a:cubicBezTo>
                    <a:lnTo>
                      <a:pt x="0" y="53105"/>
                    </a:lnTo>
                    <a:cubicBezTo>
                      <a:pt x="0" y="55306"/>
                      <a:pt x="1768" y="57041"/>
                      <a:pt x="3936" y="57041"/>
                    </a:cubicBezTo>
                    <a:lnTo>
                      <a:pt x="86295" y="57041"/>
                    </a:lnTo>
                    <a:cubicBezTo>
                      <a:pt x="88463" y="57041"/>
                      <a:pt x="90198" y="55306"/>
                      <a:pt x="90198" y="53105"/>
                    </a:cubicBezTo>
                    <a:lnTo>
                      <a:pt x="90198" y="3936"/>
                    </a:lnTo>
                    <a:cubicBezTo>
                      <a:pt x="90198" y="1768"/>
                      <a:pt x="88463" y="0"/>
                      <a:pt x="862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2897250" y="2864150"/>
                <a:ext cx="316075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2270" extrusionOk="0">
                    <a:moveTo>
                      <a:pt x="0" y="1"/>
                    </a:moveTo>
                    <a:lnTo>
                      <a:pt x="0" y="2269"/>
                    </a:lnTo>
                    <a:lnTo>
                      <a:pt x="12642" y="2269"/>
                    </a:lnTo>
                    <a:lnTo>
                      <a:pt x="126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2607025" y="3064300"/>
                <a:ext cx="90150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36060" h="6539" extrusionOk="0">
                    <a:moveTo>
                      <a:pt x="6505" y="1"/>
                    </a:moveTo>
                    <a:cubicBezTo>
                      <a:pt x="2903" y="1"/>
                      <a:pt x="1" y="2936"/>
                      <a:pt x="1" y="6539"/>
                    </a:cubicBezTo>
                    <a:lnTo>
                      <a:pt x="36060" y="6539"/>
                    </a:lnTo>
                    <a:cubicBezTo>
                      <a:pt x="36060" y="2936"/>
                      <a:pt x="33124" y="1"/>
                      <a:pt x="295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1751428" y="3227750"/>
                <a:ext cx="2587700" cy="709656"/>
              </a:xfrm>
              <a:custGeom>
                <a:avLst/>
                <a:gdLst/>
                <a:ahLst/>
                <a:cxnLst/>
                <a:rect l="l" t="t" r="r" b="b"/>
                <a:pathLst>
                  <a:path w="103508" h="41464" extrusionOk="0">
                    <a:moveTo>
                      <a:pt x="0" y="1"/>
                    </a:moveTo>
                    <a:lnTo>
                      <a:pt x="0" y="41464"/>
                    </a:lnTo>
                    <a:lnTo>
                      <a:pt x="103508" y="41464"/>
                    </a:lnTo>
                    <a:lnTo>
                      <a:pt x="103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1909025" y="3327825"/>
                <a:ext cx="2275000" cy="510400"/>
              </a:xfrm>
              <a:custGeom>
                <a:avLst/>
                <a:gdLst/>
                <a:ahLst/>
                <a:cxnLst/>
                <a:rect l="l" t="t" r="r" b="b"/>
                <a:pathLst>
                  <a:path w="91000" h="20416" extrusionOk="0">
                    <a:moveTo>
                      <a:pt x="1" y="0"/>
                    </a:moveTo>
                    <a:lnTo>
                      <a:pt x="1" y="20415"/>
                    </a:lnTo>
                    <a:lnTo>
                      <a:pt x="90999" y="20415"/>
                    </a:lnTo>
                    <a:lnTo>
                      <a:pt x="909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1909025" y="3783150"/>
                <a:ext cx="22750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91000" h="2203" extrusionOk="0">
                    <a:moveTo>
                      <a:pt x="1" y="1"/>
                    </a:moveTo>
                    <a:lnTo>
                      <a:pt x="1" y="2202"/>
                    </a:lnTo>
                    <a:lnTo>
                      <a:pt x="90999" y="2202"/>
                    </a:lnTo>
                    <a:lnTo>
                      <a:pt x="909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3097375" y="3398700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34"/>
                      <a:pt x="34" y="34"/>
                      <a:pt x="34" y="68"/>
                    </a:cubicBezTo>
                    <a:cubicBezTo>
                      <a:pt x="34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rgbClr val="056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1751425" y="3227750"/>
                <a:ext cx="25877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03508" h="2503" extrusionOk="0">
                    <a:moveTo>
                      <a:pt x="0" y="1"/>
                    </a:moveTo>
                    <a:lnTo>
                      <a:pt x="0" y="2502"/>
                    </a:lnTo>
                    <a:lnTo>
                      <a:pt x="103508" y="2502"/>
                    </a:lnTo>
                    <a:lnTo>
                      <a:pt x="103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2063325" y="3637047"/>
                <a:ext cx="843950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5938" extrusionOk="0">
                    <a:moveTo>
                      <a:pt x="0" y="0"/>
                    </a:moveTo>
                    <a:lnTo>
                      <a:pt x="0" y="5938"/>
                    </a:lnTo>
                    <a:lnTo>
                      <a:pt x="33757" y="5938"/>
                    </a:lnTo>
                    <a:lnTo>
                      <a:pt x="337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2158375" y="3521972"/>
                <a:ext cx="6530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26120" h="4604" extrusionOk="0">
                    <a:moveTo>
                      <a:pt x="1" y="0"/>
                    </a:moveTo>
                    <a:lnTo>
                      <a:pt x="1" y="4603"/>
                    </a:lnTo>
                    <a:lnTo>
                      <a:pt x="26119" y="4603"/>
                    </a:lnTo>
                    <a:lnTo>
                      <a:pt x="261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2350175" y="3687326"/>
                <a:ext cx="502050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436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20082" y="2436"/>
                    </a:lnTo>
                    <a:lnTo>
                      <a:pt x="200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2113350" y="3687326"/>
                <a:ext cx="16765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2036" extrusionOk="0">
                    <a:moveTo>
                      <a:pt x="0" y="1"/>
                    </a:moveTo>
                    <a:lnTo>
                      <a:pt x="0" y="2036"/>
                    </a:lnTo>
                    <a:lnTo>
                      <a:pt x="6705" y="2036"/>
                    </a:lnTo>
                    <a:lnTo>
                      <a:pt x="6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9" name="Google Shape;1249;p39"/>
            <p:cNvSpPr/>
            <p:nvPr/>
          </p:nvSpPr>
          <p:spPr>
            <a:xfrm>
              <a:off x="1229700" y="3406525"/>
              <a:ext cx="525000" cy="234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9"/>
            <p:cNvGrpSpPr/>
            <p:nvPr/>
          </p:nvGrpSpPr>
          <p:grpSpPr>
            <a:xfrm>
              <a:off x="529660" y="1849326"/>
              <a:ext cx="1644110" cy="1425457"/>
              <a:chOff x="2215925" y="524150"/>
              <a:chExt cx="2202425" cy="1999800"/>
            </a:xfrm>
          </p:grpSpPr>
          <p:sp>
            <p:nvSpPr>
              <p:cNvPr id="1251" name="Google Shape;1251;p39"/>
              <p:cNvSpPr/>
              <p:nvPr/>
            </p:nvSpPr>
            <p:spPr>
              <a:xfrm>
                <a:off x="2215925" y="524150"/>
                <a:ext cx="1918050" cy="1999800"/>
              </a:xfrm>
              <a:custGeom>
                <a:avLst/>
                <a:gdLst/>
                <a:ahLst/>
                <a:cxnLst/>
                <a:rect l="l" t="t" r="r" b="b"/>
                <a:pathLst>
                  <a:path w="76722" h="79992" extrusionOk="0">
                    <a:moveTo>
                      <a:pt x="67582" y="1"/>
                    </a:moveTo>
                    <a:lnTo>
                      <a:pt x="0" y="79991"/>
                    </a:lnTo>
                    <a:lnTo>
                      <a:pt x="9174" y="79991"/>
                    </a:lnTo>
                    <a:lnTo>
                      <a:pt x="76722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2572850" y="524150"/>
                <a:ext cx="1845500" cy="1999800"/>
              </a:xfrm>
              <a:custGeom>
                <a:avLst/>
                <a:gdLst/>
                <a:ahLst/>
                <a:cxnLst/>
                <a:rect l="l" t="t" r="r" b="b"/>
                <a:pathLst>
                  <a:path w="73820" h="79992" extrusionOk="0">
                    <a:moveTo>
                      <a:pt x="67582" y="1"/>
                    </a:moveTo>
                    <a:lnTo>
                      <a:pt x="0" y="79991"/>
                    </a:lnTo>
                    <a:lnTo>
                      <a:pt x="6238" y="79991"/>
                    </a:lnTo>
                    <a:lnTo>
                      <a:pt x="73820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4" name="Google Shape;1254;p39"/>
          <p:cNvSpPr txBox="1">
            <a:spLocks noGrp="1"/>
          </p:cNvSpPr>
          <p:nvPr>
            <p:ph type="subTitle" idx="3"/>
          </p:nvPr>
        </p:nvSpPr>
        <p:spPr>
          <a:xfrm>
            <a:off x="2862471" y="1115104"/>
            <a:ext cx="3983103" cy="88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film explores the notion that anyone, regardless of background or circumstance, can achieve success through hard work and determination.</a:t>
            </a:r>
            <a:endParaRPr dirty="0"/>
          </a:p>
        </p:txBody>
      </p:sp>
      <p:sp>
        <p:nvSpPr>
          <p:cNvPr id="1255" name="Google Shape;1255;p39"/>
          <p:cNvSpPr txBox="1">
            <a:spLocks noGrp="1"/>
          </p:cNvSpPr>
          <p:nvPr>
            <p:ph type="subTitle" idx="4"/>
          </p:nvPr>
        </p:nvSpPr>
        <p:spPr>
          <a:xfrm>
            <a:off x="6349921" y="2801913"/>
            <a:ext cx="2739983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Chris’s deep love and commitment to his son, Christopher, is a driving force in the story. The relationship between father and son is central to the film’s emotional core.</a:t>
            </a:r>
            <a:endParaRPr dirty="0"/>
          </a:p>
        </p:txBody>
      </p:sp>
      <p:sp>
        <p:nvSpPr>
          <p:cNvPr id="1256" name="Google Shape;1256;p39"/>
          <p:cNvSpPr txBox="1">
            <a:spLocks noGrp="1"/>
          </p:cNvSpPr>
          <p:nvPr>
            <p:ph type="subTitle" idx="1"/>
          </p:nvPr>
        </p:nvSpPr>
        <p:spPr>
          <a:xfrm>
            <a:off x="3697024" y="686063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dirty="0"/>
              <a:t>Success through hard work</a:t>
            </a:r>
            <a:endParaRPr sz="1600" dirty="0"/>
          </a:p>
        </p:txBody>
      </p:sp>
      <p:sp>
        <p:nvSpPr>
          <p:cNvPr id="1257" name="Google Shape;1257;p39"/>
          <p:cNvSpPr txBox="1">
            <a:spLocks noGrp="1"/>
          </p:cNvSpPr>
          <p:nvPr>
            <p:ph type="subTitle" idx="2"/>
          </p:nvPr>
        </p:nvSpPr>
        <p:spPr>
          <a:xfrm>
            <a:off x="6599552" y="2181383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dirty="0">
                <a:solidFill>
                  <a:srgbClr val="3D7E81"/>
                </a:solidFill>
              </a:rPr>
              <a:t>Fatherhood and Responsibility</a:t>
            </a:r>
            <a:endParaRPr sz="1600" dirty="0">
              <a:solidFill>
                <a:srgbClr val="3D7E81"/>
              </a:solidFill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3837639" y="2290117"/>
            <a:ext cx="19749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rPr>
              <a:t>Key Themes</a:t>
            </a:r>
            <a:endParaRPr sz="2000" b="1" dirty="0">
              <a:solidFill>
                <a:schemeClr val="accen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288" name="Google Shape;1288;p39"/>
          <p:cNvGrpSpPr/>
          <p:nvPr/>
        </p:nvGrpSpPr>
        <p:grpSpPr>
          <a:xfrm>
            <a:off x="4575560" y="127861"/>
            <a:ext cx="468900" cy="468900"/>
            <a:chOff x="745685" y="1329218"/>
            <a:chExt cx="468900" cy="468900"/>
          </a:xfrm>
        </p:grpSpPr>
        <p:sp>
          <p:nvSpPr>
            <p:cNvPr id="1289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288;p39"/>
          <p:cNvGrpSpPr/>
          <p:nvPr/>
        </p:nvGrpSpPr>
        <p:grpSpPr>
          <a:xfrm>
            <a:off x="7539902" y="1557253"/>
            <a:ext cx="468900" cy="468900"/>
            <a:chOff x="745685" y="1329218"/>
            <a:chExt cx="468900" cy="468900"/>
          </a:xfrm>
        </p:grpSpPr>
        <p:sp>
          <p:nvSpPr>
            <p:cNvPr id="133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254;p39"/>
          <p:cNvSpPr txBox="1">
            <a:spLocks/>
          </p:cNvSpPr>
          <p:nvPr/>
        </p:nvSpPr>
        <p:spPr>
          <a:xfrm>
            <a:off x="400839" y="2804467"/>
            <a:ext cx="2709568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Chris faces immense challenges, including homelessness, financial struggles, and the breakdown of his marriage. Yet, he remains resolute in his pursuit of success for the sake of his son.</a:t>
            </a:r>
          </a:p>
        </p:txBody>
      </p:sp>
      <p:sp>
        <p:nvSpPr>
          <p:cNvPr id="155" name="Google Shape;1256;p39"/>
          <p:cNvSpPr txBox="1">
            <a:spLocks/>
          </p:cNvSpPr>
          <p:nvPr/>
        </p:nvSpPr>
        <p:spPr>
          <a:xfrm>
            <a:off x="135124" y="2181383"/>
            <a:ext cx="3263494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000" b="0" i="0" u="none" strike="noStrike" cap="none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/>
            <a:r>
              <a:rPr lang="en-US" sz="1600" dirty="0"/>
              <a:t>Perseverance in the Face </a:t>
            </a:r>
            <a:r>
              <a:rPr lang="en-US" sz="1600" dirty="0" smtClean="0"/>
              <a:t>of  </a:t>
            </a:r>
            <a:r>
              <a:rPr lang="en-US" sz="1600" dirty="0"/>
              <a:t>Adversity</a:t>
            </a:r>
          </a:p>
        </p:txBody>
      </p:sp>
      <p:grpSp>
        <p:nvGrpSpPr>
          <p:cNvPr id="156" name="Google Shape;1288;p39"/>
          <p:cNvGrpSpPr/>
          <p:nvPr/>
        </p:nvGrpSpPr>
        <p:grpSpPr>
          <a:xfrm>
            <a:off x="1521173" y="1572004"/>
            <a:ext cx="468900" cy="468900"/>
            <a:chOff x="745685" y="1329218"/>
            <a:chExt cx="468900" cy="468900"/>
          </a:xfrm>
        </p:grpSpPr>
        <p:sp>
          <p:nvSpPr>
            <p:cNvPr id="157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3305;p53"/>
          <p:cNvGrpSpPr/>
          <p:nvPr/>
        </p:nvGrpSpPr>
        <p:grpSpPr>
          <a:xfrm>
            <a:off x="3505915" y="3667293"/>
            <a:ext cx="2594382" cy="1745899"/>
            <a:chOff x="6720498" y="2583610"/>
            <a:chExt cx="3504530" cy="2533685"/>
          </a:xfrm>
        </p:grpSpPr>
        <p:sp>
          <p:nvSpPr>
            <p:cNvPr id="179" name="Google Shape;3306;p53"/>
            <p:cNvSpPr/>
            <p:nvPr/>
          </p:nvSpPr>
          <p:spPr>
            <a:xfrm>
              <a:off x="6720498" y="2583610"/>
              <a:ext cx="3504530" cy="2533685"/>
            </a:xfrm>
            <a:custGeom>
              <a:avLst/>
              <a:gdLst/>
              <a:ahLst/>
              <a:cxnLst/>
              <a:rect l="l" t="t" r="r" b="b"/>
              <a:pathLst>
                <a:path w="141769" h="104342" extrusionOk="0">
                  <a:moveTo>
                    <a:pt x="89231" y="0"/>
                  </a:moveTo>
                  <a:cubicBezTo>
                    <a:pt x="88097" y="0"/>
                    <a:pt x="87029" y="567"/>
                    <a:pt x="86429" y="1534"/>
                  </a:cubicBezTo>
                  <a:cubicBezTo>
                    <a:pt x="85695" y="2635"/>
                    <a:pt x="85128" y="2802"/>
                    <a:pt x="83994" y="3136"/>
                  </a:cubicBezTo>
                  <a:cubicBezTo>
                    <a:pt x="82426" y="3603"/>
                    <a:pt x="79791" y="4403"/>
                    <a:pt x="78690" y="8006"/>
                  </a:cubicBezTo>
                  <a:cubicBezTo>
                    <a:pt x="78456" y="8740"/>
                    <a:pt x="78323" y="9607"/>
                    <a:pt x="78256" y="10641"/>
                  </a:cubicBezTo>
                  <a:cubicBezTo>
                    <a:pt x="77189" y="11542"/>
                    <a:pt x="76555" y="12876"/>
                    <a:pt x="76555" y="14377"/>
                  </a:cubicBezTo>
                  <a:cubicBezTo>
                    <a:pt x="76555" y="16178"/>
                    <a:pt x="77489" y="17779"/>
                    <a:pt x="78923" y="18713"/>
                  </a:cubicBezTo>
                  <a:cubicBezTo>
                    <a:pt x="79090" y="19614"/>
                    <a:pt x="79257" y="20248"/>
                    <a:pt x="79424" y="20682"/>
                  </a:cubicBezTo>
                  <a:cubicBezTo>
                    <a:pt x="78690" y="20982"/>
                    <a:pt x="78089" y="21515"/>
                    <a:pt x="77723" y="22216"/>
                  </a:cubicBezTo>
                  <a:cubicBezTo>
                    <a:pt x="76221" y="22449"/>
                    <a:pt x="75187" y="22650"/>
                    <a:pt x="75121" y="22650"/>
                  </a:cubicBezTo>
                  <a:cubicBezTo>
                    <a:pt x="75054" y="22650"/>
                    <a:pt x="74954" y="22683"/>
                    <a:pt x="74887" y="22716"/>
                  </a:cubicBezTo>
                  <a:cubicBezTo>
                    <a:pt x="74654" y="22750"/>
                    <a:pt x="74353" y="22850"/>
                    <a:pt x="73953" y="22916"/>
                  </a:cubicBezTo>
                  <a:cubicBezTo>
                    <a:pt x="74353" y="21349"/>
                    <a:pt x="74487" y="19581"/>
                    <a:pt x="74220" y="17646"/>
                  </a:cubicBezTo>
                  <a:cubicBezTo>
                    <a:pt x="73520" y="11775"/>
                    <a:pt x="72986" y="7539"/>
                    <a:pt x="68749" y="6271"/>
                  </a:cubicBezTo>
                  <a:cubicBezTo>
                    <a:pt x="68082" y="6071"/>
                    <a:pt x="67348" y="5971"/>
                    <a:pt x="66515" y="5971"/>
                  </a:cubicBezTo>
                  <a:cubicBezTo>
                    <a:pt x="65247" y="5971"/>
                    <a:pt x="63913" y="6204"/>
                    <a:pt x="62912" y="6471"/>
                  </a:cubicBezTo>
                  <a:cubicBezTo>
                    <a:pt x="61845" y="5904"/>
                    <a:pt x="60410" y="5337"/>
                    <a:pt x="58809" y="5337"/>
                  </a:cubicBezTo>
                  <a:cubicBezTo>
                    <a:pt x="55940" y="5337"/>
                    <a:pt x="53705" y="7105"/>
                    <a:pt x="52671" y="10141"/>
                  </a:cubicBezTo>
                  <a:cubicBezTo>
                    <a:pt x="52571" y="10441"/>
                    <a:pt x="52471" y="10741"/>
                    <a:pt x="52371" y="11041"/>
                  </a:cubicBezTo>
                  <a:cubicBezTo>
                    <a:pt x="51604" y="13276"/>
                    <a:pt x="50803" y="15611"/>
                    <a:pt x="50470" y="19047"/>
                  </a:cubicBezTo>
                  <a:cubicBezTo>
                    <a:pt x="50303" y="20648"/>
                    <a:pt x="50603" y="22750"/>
                    <a:pt x="51671" y="24751"/>
                  </a:cubicBezTo>
                  <a:cubicBezTo>
                    <a:pt x="49669" y="25652"/>
                    <a:pt x="48702" y="26686"/>
                    <a:pt x="48402" y="28154"/>
                  </a:cubicBezTo>
                  <a:cubicBezTo>
                    <a:pt x="48335" y="28420"/>
                    <a:pt x="48268" y="28821"/>
                    <a:pt x="48168" y="29688"/>
                  </a:cubicBezTo>
                  <a:lnTo>
                    <a:pt x="26553" y="29688"/>
                  </a:lnTo>
                  <a:cubicBezTo>
                    <a:pt x="23617" y="29688"/>
                    <a:pt x="20949" y="31156"/>
                    <a:pt x="19348" y="33591"/>
                  </a:cubicBezTo>
                  <a:cubicBezTo>
                    <a:pt x="19247" y="33724"/>
                    <a:pt x="19147" y="33858"/>
                    <a:pt x="19081" y="33991"/>
                  </a:cubicBezTo>
                  <a:cubicBezTo>
                    <a:pt x="18780" y="34525"/>
                    <a:pt x="18547" y="35058"/>
                    <a:pt x="18347" y="35626"/>
                  </a:cubicBezTo>
                  <a:cubicBezTo>
                    <a:pt x="15245" y="36826"/>
                    <a:pt x="13043" y="39829"/>
                    <a:pt x="13043" y="43331"/>
                  </a:cubicBezTo>
                  <a:lnTo>
                    <a:pt x="13043" y="52571"/>
                  </a:lnTo>
                  <a:lnTo>
                    <a:pt x="3970" y="57875"/>
                  </a:lnTo>
                  <a:cubicBezTo>
                    <a:pt x="3069" y="58375"/>
                    <a:pt x="2269" y="59076"/>
                    <a:pt x="1668" y="59910"/>
                  </a:cubicBezTo>
                  <a:cubicBezTo>
                    <a:pt x="601" y="61277"/>
                    <a:pt x="34" y="62978"/>
                    <a:pt x="34" y="64680"/>
                  </a:cubicBezTo>
                  <a:lnTo>
                    <a:pt x="34" y="66648"/>
                  </a:lnTo>
                  <a:cubicBezTo>
                    <a:pt x="0" y="67015"/>
                    <a:pt x="0" y="67382"/>
                    <a:pt x="0" y="67749"/>
                  </a:cubicBezTo>
                  <a:lnTo>
                    <a:pt x="1501" y="92033"/>
                  </a:lnTo>
                  <a:cubicBezTo>
                    <a:pt x="1635" y="94067"/>
                    <a:pt x="2936" y="95802"/>
                    <a:pt x="4770" y="96536"/>
                  </a:cubicBezTo>
                  <a:lnTo>
                    <a:pt x="3836" y="100205"/>
                  </a:lnTo>
                  <a:cubicBezTo>
                    <a:pt x="3603" y="101206"/>
                    <a:pt x="3803" y="102273"/>
                    <a:pt x="4437" y="103074"/>
                  </a:cubicBezTo>
                  <a:cubicBezTo>
                    <a:pt x="5071" y="103874"/>
                    <a:pt x="6038" y="104341"/>
                    <a:pt x="7072" y="104341"/>
                  </a:cubicBezTo>
                  <a:lnTo>
                    <a:pt x="10775" y="104341"/>
                  </a:lnTo>
                  <a:cubicBezTo>
                    <a:pt x="12309" y="104341"/>
                    <a:pt x="13643" y="103307"/>
                    <a:pt x="14010" y="101840"/>
                  </a:cubicBezTo>
                  <a:lnTo>
                    <a:pt x="14444" y="100138"/>
                  </a:lnTo>
                  <a:lnTo>
                    <a:pt x="127325" y="100138"/>
                  </a:lnTo>
                  <a:lnTo>
                    <a:pt x="127725" y="101840"/>
                  </a:lnTo>
                  <a:cubicBezTo>
                    <a:pt x="128092" y="103307"/>
                    <a:pt x="129426" y="104341"/>
                    <a:pt x="130961" y="104341"/>
                  </a:cubicBezTo>
                  <a:lnTo>
                    <a:pt x="134663" y="104341"/>
                  </a:lnTo>
                  <a:cubicBezTo>
                    <a:pt x="135697" y="104341"/>
                    <a:pt x="136665" y="103874"/>
                    <a:pt x="137298" y="103074"/>
                  </a:cubicBezTo>
                  <a:cubicBezTo>
                    <a:pt x="137932" y="102273"/>
                    <a:pt x="138132" y="101206"/>
                    <a:pt x="137899" y="100205"/>
                  </a:cubicBezTo>
                  <a:lnTo>
                    <a:pt x="136998" y="96536"/>
                  </a:lnTo>
                  <a:cubicBezTo>
                    <a:pt x="138799" y="95802"/>
                    <a:pt x="140134" y="94067"/>
                    <a:pt x="140267" y="92033"/>
                  </a:cubicBezTo>
                  <a:lnTo>
                    <a:pt x="141768" y="67749"/>
                  </a:lnTo>
                  <a:cubicBezTo>
                    <a:pt x="141768" y="67382"/>
                    <a:pt x="141768" y="67015"/>
                    <a:pt x="141735" y="66648"/>
                  </a:cubicBezTo>
                  <a:lnTo>
                    <a:pt x="141735" y="64680"/>
                  </a:lnTo>
                  <a:cubicBezTo>
                    <a:pt x="141735" y="62978"/>
                    <a:pt x="141134" y="61277"/>
                    <a:pt x="140100" y="59910"/>
                  </a:cubicBezTo>
                  <a:cubicBezTo>
                    <a:pt x="139467" y="59076"/>
                    <a:pt x="138699" y="58375"/>
                    <a:pt x="137799" y="57875"/>
                  </a:cubicBezTo>
                  <a:lnTo>
                    <a:pt x="128726" y="52571"/>
                  </a:lnTo>
                  <a:lnTo>
                    <a:pt x="128726" y="43331"/>
                  </a:lnTo>
                  <a:cubicBezTo>
                    <a:pt x="128726" y="39829"/>
                    <a:pt x="126524" y="36826"/>
                    <a:pt x="123422" y="35626"/>
                  </a:cubicBezTo>
                  <a:cubicBezTo>
                    <a:pt x="123222" y="35058"/>
                    <a:pt x="122988" y="34525"/>
                    <a:pt x="122688" y="33991"/>
                  </a:cubicBezTo>
                  <a:cubicBezTo>
                    <a:pt x="122621" y="33858"/>
                    <a:pt x="122521" y="33724"/>
                    <a:pt x="122421" y="33591"/>
                  </a:cubicBezTo>
                  <a:cubicBezTo>
                    <a:pt x="121053" y="31489"/>
                    <a:pt x="118919" y="30155"/>
                    <a:pt x="116517" y="29788"/>
                  </a:cubicBezTo>
                  <a:cubicBezTo>
                    <a:pt x="115716" y="28687"/>
                    <a:pt x="114682" y="27753"/>
                    <a:pt x="113815" y="27086"/>
                  </a:cubicBezTo>
                  <a:cubicBezTo>
                    <a:pt x="112581" y="25385"/>
                    <a:pt x="110713" y="23550"/>
                    <a:pt x="110479" y="23317"/>
                  </a:cubicBezTo>
                  <a:cubicBezTo>
                    <a:pt x="110379" y="23217"/>
                    <a:pt x="110246" y="23117"/>
                    <a:pt x="110146" y="23017"/>
                  </a:cubicBezTo>
                  <a:cubicBezTo>
                    <a:pt x="109645" y="22316"/>
                    <a:pt x="109212" y="21816"/>
                    <a:pt x="108745" y="21449"/>
                  </a:cubicBezTo>
                  <a:cubicBezTo>
                    <a:pt x="108578" y="21315"/>
                    <a:pt x="108344" y="21149"/>
                    <a:pt x="107977" y="20982"/>
                  </a:cubicBezTo>
                  <a:lnTo>
                    <a:pt x="107077" y="18747"/>
                  </a:lnTo>
                  <a:cubicBezTo>
                    <a:pt x="106543" y="17479"/>
                    <a:pt x="105309" y="16712"/>
                    <a:pt x="103975" y="16712"/>
                  </a:cubicBezTo>
                  <a:cubicBezTo>
                    <a:pt x="103674" y="16712"/>
                    <a:pt x="103341" y="16745"/>
                    <a:pt x="103007" y="16845"/>
                  </a:cubicBezTo>
                  <a:lnTo>
                    <a:pt x="99638" y="17880"/>
                  </a:lnTo>
                  <a:cubicBezTo>
                    <a:pt x="99438" y="17946"/>
                    <a:pt x="99205" y="18046"/>
                    <a:pt x="99004" y="18146"/>
                  </a:cubicBezTo>
                  <a:lnTo>
                    <a:pt x="98404" y="18480"/>
                  </a:lnTo>
                  <a:cubicBezTo>
                    <a:pt x="97870" y="18780"/>
                    <a:pt x="97437" y="19180"/>
                    <a:pt x="97136" y="19647"/>
                  </a:cubicBezTo>
                  <a:cubicBezTo>
                    <a:pt x="97236" y="19281"/>
                    <a:pt x="97303" y="18880"/>
                    <a:pt x="97337" y="18413"/>
                  </a:cubicBezTo>
                  <a:cubicBezTo>
                    <a:pt x="98571" y="17479"/>
                    <a:pt x="99338" y="16012"/>
                    <a:pt x="99338" y="14377"/>
                  </a:cubicBezTo>
                  <a:cubicBezTo>
                    <a:pt x="99338" y="12876"/>
                    <a:pt x="98637" y="11508"/>
                    <a:pt x="97570" y="10608"/>
                  </a:cubicBezTo>
                  <a:cubicBezTo>
                    <a:pt x="97570" y="10408"/>
                    <a:pt x="97570" y="10174"/>
                    <a:pt x="97570" y="9974"/>
                  </a:cubicBezTo>
                  <a:cubicBezTo>
                    <a:pt x="97337" y="5938"/>
                    <a:pt x="94535" y="0"/>
                    <a:pt x="89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07;p53"/>
            <p:cNvSpPr/>
            <p:nvPr/>
          </p:nvSpPr>
          <p:spPr>
            <a:xfrm>
              <a:off x="9210075" y="3202725"/>
              <a:ext cx="123450" cy="68825"/>
            </a:xfrm>
            <a:custGeom>
              <a:avLst/>
              <a:gdLst/>
              <a:ahLst/>
              <a:cxnLst/>
              <a:rect l="l" t="t" r="r" b="b"/>
              <a:pathLst>
                <a:path w="4938" h="2753" extrusionOk="0">
                  <a:moveTo>
                    <a:pt x="4671" y="1"/>
                  </a:moveTo>
                  <a:cubicBezTo>
                    <a:pt x="4671" y="1"/>
                    <a:pt x="268" y="101"/>
                    <a:pt x="134" y="401"/>
                  </a:cubicBezTo>
                  <a:cubicBezTo>
                    <a:pt x="1" y="701"/>
                    <a:pt x="801" y="1035"/>
                    <a:pt x="801" y="1035"/>
                  </a:cubicBezTo>
                  <a:cubicBezTo>
                    <a:pt x="801" y="1035"/>
                    <a:pt x="234" y="1168"/>
                    <a:pt x="234" y="1435"/>
                  </a:cubicBezTo>
                  <a:cubicBezTo>
                    <a:pt x="234" y="1702"/>
                    <a:pt x="1001" y="1869"/>
                    <a:pt x="1001" y="1869"/>
                  </a:cubicBezTo>
                  <a:cubicBezTo>
                    <a:pt x="1001" y="1869"/>
                    <a:pt x="301" y="2236"/>
                    <a:pt x="468" y="2536"/>
                  </a:cubicBezTo>
                  <a:cubicBezTo>
                    <a:pt x="568" y="2716"/>
                    <a:pt x="2157" y="2752"/>
                    <a:pt x="3412" y="2752"/>
                  </a:cubicBezTo>
                  <a:cubicBezTo>
                    <a:pt x="4249" y="2752"/>
                    <a:pt x="4938" y="2736"/>
                    <a:pt x="4938" y="2736"/>
                  </a:cubicBezTo>
                  <a:lnTo>
                    <a:pt x="4671" y="1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08;p53"/>
            <p:cNvSpPr/>
            <p:nvPr/>
          </p:nvSpPr>
          <p:spPr>
            <a:xfrm>
              <a:off x="9214250" y="3069300"/>
              <a:ext cx="163475" cy="215175"/>
            </a:xfrm>
            <a:custGeom>
              <a:avLst/>
              <a:gdLst/>
              <a:ahLst/>
              <a:cxnLst/>
              <a:rect l="l" t="t" r="r" b="b"/>
              <a:pathLst>
                <a:path w="6539" h="8607" extrusionOk="0">
                  <a:moveTo>
                    <a:pt x="3370" y="1"/>
                  </a:moveTo>
                  <a:lnTo>
                    <a:pt x="1" y="1035"/>
                  </a:lnTo>
                  <a:lnTo>
                    <a:pt x="2903" y="8607"/>
                  </a:lnTo>
                  <a:lnTo>
                    <a:pt x="6539" y="7539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09;p53"/>
            <p:cNvSpPr/>
            <p:nvPr/>
          </p:nvSpPr>
          <p:spPr>
            <a:xfrm>
              <a:off x="9198400" y="3095150"/>
              <a:ext cx="88425" cy="194350"/>
            </a:xfrm>
            <a:custGeom>
              <a:avLst/>
              <a:gdLst/>
              <a:ahLst/>
              <a:cxnLst/>
              <a:rect l="l" t="t" r="r" b="b"/>
              <a:pathLst>
                <a:path w="3537" h="7774" extrusionOk="0">
                  <a:moveTo>
                    <a:pt x="635" y="1"/>
                  </a:moveTo>
                  <a:lnTo>
                    <a:pt x="1" y="334"/>
                  </a:lnTo>
                  <a:lnTo>
                    <a:pt x="3070" y="7773"/>
                  </a:lnTo>
                  <a:lnTo>
                    <a:pt x="3537" y="7573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004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10;p53"/>
            <p:cNvSpPr/>
            <p:nvPr/>
          </p:nvSpPr>
          <p:spPr>
            <a:xfrm>
              <a:off x="9261775" y="3146700"/>
              <a:ext cx="150150" cy="119450"/>
            </a:xfrm>
            <a:custGeom>
              <a:avLst/>
              <a:gdLst/>
              <a:ahLst/>
              <a:cxnLst/>
              <a:rect l="l" t="t" r="r" b="b"/>
              <a:pathLst>
                <a:path w="6006" h="4778" extrusionOk="0">
                  <a:moveTo>
                    <a:pt x="956" y="1"/>
                  </a:moveTo>
                  <a:cubicBezTo>
                    <a:pt x="830" y="1"/>
                    <a:pt x="731" y="13"/>
                    <a:pt x="668" y="40"/>
                  </a:cubicBezTo>
                  <a:cubicBezTo>
                    <a:pt x="668" y="40"/>
                    <a:pt x="1" y="1275"/>
                    <a:pt x="1936" y="1641"/>
                  </a:cubicBezTo>
                  <a:cubicBezTo>
                    <a:pt x="1936" y="1641"/>
                    <a:pt x="2403" y="4343"/>
                    <a:pt x="4104" y="4777"/>
                  </a:cubicBezTo>
                  <a:lnTo>
                    <a:pt x="6005" y="3776"/>
                  </a:lnTo>
                  <a:cubicBezTo>
                    <a:pt x="6005" y="3776"/>
                    <a:pt x="4871" y="1441"/>
                    <a:pt x="4204" y="941"/>
                  </a:cubicBezTo>
                  <a:cubicBezTo>
                    <a:pt x="3656" y="508"/>
                    <a:pt x="1761" y="1"/>
                    <a:pt x="95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11;p53"/>
            <p:cNvSpPr/>
            <p:nvPr/>
          </p:nvSpPr>
          <p:spPr>
            <a:xfrm>
              <a:off x="9322650" y="3211075"/>
              <a:ext cx="236050" cy="182650"/>
            </a:xfrm>
            <a:custGeom>
              <a:avLst/>
              <a:gdLst/>
              <a:ahLst/>
              <a:cxnLst/>
              <a:rect l="l" t="t" r="r" b="b"/>
              <a:pathLst>
                <a:path w="9442" h="7306" extrusionOk="0">
                  <a:moveTo>
                    <a:pt x="3237" y="0"/>
                  </a:moveTo>
                  <a:cubicBezTo>
                    <a:pt x="2536" y="34"/>
                    <a:pt x="234" y="2536"/>
                    <a:pt x="234" y="2536"/>
                  </a:cubicBezTo>
                  <a:lnTo>
                    <a:pt x="1" y="7306"/>
                  </a:lnTo>
                  <a:lnTo>
                    <a:pt x="9441" y="7306"/>
                  </a:lnTo>
                  <a:cubicBezTo>
                    <a:pt x="9308" y="5738"/>
                    <a:pt x="6439" y="3736"/>
                    <a:pt x="6439" y="3736"/>
                  </a:cubicBezTo>
                  <a:cubicBezTo>
                    <a:pt x="5472" y="2169"/>
                    <a:pt x="3237" y="0"/>
                    <a:pt x="3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12;p53"/>
            <p:cNvSpPr/>
            <p:nvPr/>
          </p:nvSpPr>
          <p:spPr>
            <a:xfrm>
              <a:off x="9014950" y="2887475"/>
              <a:ext cx="84250" cy="85150"/>
            </a:xfrm>
            <a:custGeom>
              <a:avLst/>
              <a:gdLst/>
              <a:ahLst/>
              <a:cxnLst/>
              <a:rect l="l" t="t" r="r" b="b"/>
              <a:pathLst>
                <a:path w="3370" h="3406" extrusionOk="0">
                  <a:moveTo>
                    <a:pt x="1732" y="1"/>
                  </a:moveTo>
                  <a:cubicBezTo>
                    <a:pt x="1711" y="1"/>
                    <a:pt x="1689" y="1"/>
                    <a:pt x="1668" y="2"/>
                  </a:cubicBezTo>
                  <a:cubicBezTo>
                    <a:pt x="734" y="69"/>
                    <a:pt x="0" y="869"/>
                    <a:pt x="0" y="1803"/>
                  </a:cubicBezTo>
                  <a:cubicBezTo>
                    <a:pt x="0" y="2716"/>
                    <a:pt x="701" y="3405"/>
                    <a:pt x="1604" y="3405"/>
                  </a:cubicBezTo>
                  <a:cubicBezTo>
                    <a:pt x="1625" y="3405"/>
                    <a:pt x="1647" y="3405"/>
                    <a:pt x="1668" y="3404"/>
                  </a:cubicBezTo>
                  <a:cubicBezTo>
                    <a:pt x="2602" y="3338"/>
                    <a:pt x="3369" y="2537"/>
                    <a:pt x="3369" y="1603"/>
                  </a:cubicBezTo>
                  <a:cubicBezTo>
                    <a:pt x="3369" y="690"/>
                    <a:pt x="2637" y="1"/>
                    <a:pt x="1732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13;p53"/>
            <p:cNvSpPr/>
            <p:nvPr/>
          </p:nvSpPr>
          <p:spPr>
            <a:xfrm>
              <a:off x="8792275" y="3049300"/>
              <a:ext cx="221025" cy="218450"/>
            </a:xfrm>
            <a:custGeom>
              <a:avLst/>
              <a:gdLst/>
              <a:ahLst/>
              <a:cxnLst/>
              <a:rect l="l" t="t" r="r" b="b"/>
              <a:pathLst>
                <a:path w="8841" h="8738" extrusionOk="0">
                  <a:moveTo>
                    <a:pt x="1" y="0"/>
                  </a:moveTo>
                  <a:lnTo>
                    <a:pt x="1" y="7872"/>
                  </a:lnTo>
                  <a:cubicBezTo>
                    <a:pt x="1" y="7872"/>
                    <a:pt x="2302" y="8737"/>
                    <a:pt x="4903" y="8737"/>
                  </a:cubicBezTo>
                  <a:cubicBezTo>
                    <a:pt x="6226" y="8737"/>
                    <a:pt x="7626" y="8514"/>
                    <a:pt x="8840" y="7839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14;p53"/>
            <p:cNvSpPr/>
            <p:nvPr/>
          </p:nvSpPr>
          <p:spPr>
            <a:xfrm>
              <a:off x="8696375" y="2887475"/>
              <a:ext cx="83425" cy="85150"/>
            </a:xfrm>
            <a:custGeom>
              <a:avLst/>
              <a:gdLst/>
              <a:ahLst/>
              <a:cxnLst/>
              <a:rect l="l" t="t" r="r" b="b"/>
              <a:pathLst>
                <a:path w="3337" h="3406" extrusionOk="0">
                  <a:moveTo>
                    <a:pt x="1605" y="1"/>
                  </a:moveTo>
                  <a:cubicBezTo>
                    <a:pt x="701" y="1"/>
                    <a:pt x="1" y="690"/>
                    <a:pt x="1" y="1603"/>
                  </a:cubicBezTo>
                  <a:cubicBezTo>
                    <a:pt x="1" y="2537"/>
                    <a:pt x="735" y="3338"/>
                    <a:pt x="1669" y="3404"/>
                  </a:cubicBezTo>
                  <a:cubicBezTo>
                    <a:pt x="1690" y="3405"/>
                    <a:pt x="1711" y="3405"/>
                    <a:pt x="1732" y="3405"/>
                  </a:cubicBezTo>
                  <a:cubicBezTo>
                    <a:pt x="2636" y="3405"/>
                    <a:pt x="3336" y="2716"/>
                    <a:pt x="3336" y="1803"/>
                  </a:cubicBezTo>
                  <a:cubicBezTo>
                    <a:pt x="3336" y="869"/>
                    <a:pt x="2603" y="69"/>
                    <a:pt x="1669" y="2"/>
                  </a:cubicBezTo>
                  <a:cubicBezTo>
                    <a:pt x="1647" y="1"/>
                    <a:pt x="1626" y="1"/>
                    <a:pt x="1605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15;p53"/>
            <p:cNvSpPr/>
            <p:nvPr/>
          </p:nvSpPr>
          <p:spPr>
            <a:xfrm>
              <a:off x="8715550" y="3133300"/>
              <a:ext cx="351125" cy="112825"/>
            </a:xfrm>
            <a:custGeom>
              <a:avLst/>
              <a:gdLst/>
              <a:ahLst/>
              <a:cxnLst/>
              <a:rect l="l" t="t" r="r" b="b"/>
              <a:pathLst>
                <a:path w="14045" h="4513" extrusionOk="0">
                  <a:moveTo>
                    <a:pt x="8095" y="0"/>
                  </a:moveTo>
                  <a:cubicBezTo>
                    <a:pt x="4682" y="0"/>
                    <a:pt x="1" y="1143"/>
                    <a:pt x="1" y="1143"/>
                  </a:cubicBezTo>
                  <a:lnTo>
                    <a:pt x="1" y="4512"/>
                  </a:lnTo>
                  <a:lnTo>
                    <a:pt x="13477" y="4512"/>
                  </a:lnTo>
                  <a:lnTo>
                    <a:pt x="14044" y="1444"/>
                  </a:lnTo>
                  <a:cubicBezTo>
                    <a:pt x="14044" y="1444"/>
                    <a:pt x="12577" y="343"/>
                    <a:pt x="9141" y="43"/>
                  </a:cubicBezTo>
                  <a:cubicBezTo>
                    <a:pt x="8812" y="14"/>
                    <a:pt x="8460" y="0"/>
                    <a:pt x="8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16;p53"/>
            <p:cNvSpPr/>
            <p:nvPr/>
          </p:nvSpPr>
          <p:spPr>
            <a:xfrm>
              <a:off x="8520425" y="3185875"/>
              <a:ext cx="713025" cy="1403025"/>
            </a:xfrm>
            <a:custGeom>
              <a:avLst/>
              <a:gdLst/>
              <a:ahLst/>
              <a:cxnLst/>
              <a:rect l="l" t="t" r="r" b="b"/>
              <a:pathLst>
                <a:path w="28521" h="56121" extrusionOk="0">
                  <a:moveTo>
                    <a:pt x="13601" y="1"/>
                  </a:moveTo>
                  <a:cubicBezTo>
                    <a:pt x="9568" y="1"/>
                    <a:pt x="2869" y="1209"/>
                    <a:pt x="2869" y="1209"/>
                  </a:cubicBezTo>
                  <a:lnTo>
                    <a:pt x="0" y="51745"/>
                  </a:lnTo>
                  <a:cubicBezTo>
                    <a:pt x="0" y="51745"/>
                    <a:pt x="11819" y="56121"/>
                    <a:pt x="15921" y="56121"/>
                  </a:cubicBezTo>
                  <a:cubicBezTo>
                    <a:pt x="16010" y="56121"/>
                    <a:pt x="16096" y="56119"/>
                    <a:pt x="16179" y="56115"/>
                  </a:cubicBezTo>
                  <a:cubicBezTo>
                    <a:pt x="20048" y="55948"/>
                    <a:pt x="28521" y="52579"/>
                    <a:pt x="28521" y="52579"/>
                  </a:cubicBezTo>
                  <a:cubicBezTo>
                    <a:pt x="27053" y="39236"/>
                    <a:pt x="25519" y="1709"/>
                    <a:pt x="25519" y="1709"/>
                  </a:cubicBezTo>
                  <a:cubicBezTo>
                    <a:pt x="25519" y="1709"/>
                    <a:pt x="18480" y="341"/>
                    <a:pt x="14744" y="41"/>
                  </a:cubicBezTo>
                  <a:cubicBezTo>
                    <a:pt x="14398" y="13"/>
                    <a:pt x="14013" y="1"/>
                    <a:pt x="13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17;p53"/>
            <p:cNvSpPr/>
            <p:nvPr/>
          </p:nvSpPr>
          <p:spPr>
            <a:xfrm>
              <a:off x="8877350" y="3265275"/>
              <a:ext cx="8350" cy="1119175"/>
            </a:xfrm>
            <a:custGeom>
              <a:avLst/>
              <a:gdLst/>
              <a:ahLst/>
              <a:cxnLst/>
              <a:rect l="l" t="t" r="r" b="b"/>
              <a:pathLst>
                <a:path w="334" h="44767" fill="none" extrusionOk="0">
                  <a:moveTo>
                    <a:pt x="334" y="1"/>
                  </a:moveTo>
                  <a:cubicBezTo>
                    <a:pt x="234" y="14911"/>
                    <a:pt x="134" y="29855"/>
                    <a:pt x="0" y="44766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18;p53"/>
            <p:cNvSpPr/>
            <p:nvPr/>
          </p:nvSpPr>
          <p:spPr>
            <a:xfrm>
              <a:off x="8625500" y="4433625"/>
              <a:ext cx="601275" cy="95075"/>
            </a:xfrm>
            <a:custGeom>
              <a:avLst/>
              <a:gdLst/>
              <a:ahLst/>
              <a:cxnLst/>
              <a:rect l="l" t="t" r="r" b="b"/>
              <a:pathLst>
                <a:path w="24051" h="3803" fill="none" extrusionOk="0">
                  <a:moveTo>
                    <a:pt x="0" y="0"/>
                  </a:moveTo>
                  <a:cubicBezTo>
                    <a:pt x="0" y="0"/>
                    <a:pt x="8440" y="3803"/>
                    <a:pt x="11775" y="3703"/>
                  </a:cubicBezTo>
                  <a:cubicBezTo>
                    <a:pt x="15111" y="3569"/>
                    <a:pt x="24051" y="67"/>
                    <a:pt x="24051" y="67"/>
                  </a:cubicBezTo>
                </a:path>
              </a:pathLst>
            </a:custGeom>
            <a:noFill/>
            <a:ln w="5000" cap="flat" cmpd="sng">
              <a:solidFill>
                <a:srgbClr val="1C2C3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19;p53"/>
            <p:cNvSpPr/>
            <p:nvPr/>
          </p:nvSpPr>
          <p:spPr>
            <a:xfrm>
              <a:off x="8724725" y="2651500"/>
              <a:ext cx="336100" cy="472025"/>
            </a:xfrm>
            <a:custGeom>
              <a:avLst/>
              <a:gdLst/>
              <a:ahLst/>
              <a:cxnLst/>
              <a:rect l="l" t="t" r="r" b="b"/>
              <a:pathLst>
                <a:path w="13444" h="18881" extrusionOk="0">
                  <a:moveTo>
                    <a:pt x="8207" y="1"/>
                  </a:moveTo>
                  <a:cubicBezTo>
                    <a:pt x="5405" y="4270"/>
                    <a:pt x="2036" y="1869"/>
                    <a:pt x="835" y="5638"/>
                  </a:cubicBezTo>
                  <a:cubicBezTo>
                    <a:pt x="1" y="8407"/>
                    <a:pt x="1102" y="15612"/>
                    <a:pt x="1635" y="16379"/>
                  </a:cubicBezTo>
                  <a:cubicBezTo>
                    <a:pt x="2503" y="17747"/>
                    <a:pt x="4104" y="18881"/>
                    <a:pt x="7406" y="18881"/>
                  </a:cubicBezTo>
                  <a:cubicBezTo>
                    <a:pt x="9141" y="18881"/>
                    <a:pt x="11976" y="17613"/>
                    <a:pt x="12176" y="17347"/>
                  </a:cubicBezTo>
                  <a:cubicBezTo>
                    <a:pt x="13210" y="16146"/>
                    <a:pt x="13444" y="11142"/>
                    <a:pt x="13210" y="6806"/>
                  </a:cubicBezTo>
                  <a:cubicBezTo>
                    <a:pt x="13077" y="4437"/>
                    <a:pt x="11376" y="1"/>
                    <a:pt x="8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20;p53"/>
            <p:cNvSpPr/>
            <p:nvPr/>
          </p:nvSpPr>
          <p:spPr>
            <a:xfrm>
              <a:off x="9112500" y="3228575"/>
              <a:ext cx="371125" cy="165150"/>
            </a:xfrm>
            <a:custGeom>
              <a:avLst/>
              <a:gdLst/>
              <a:ahLst/>
              <a:cxnLst/>
              <a:rect l="l" t="t" r="r" b="b"/>
              <a:pathLst>
                <a:path w="14845" h="6606" extrusionOk="0">
                  <a:moveTo>
                    <a:pt x="1836" y="1"/>
                  </a:moveTo>
                  <a:lnTo>
                    <a:pt x="1" y="6606"/>
                  </a:lnTo>
                  <a:lnTo>
                    <a:pt x="14845" y="6606"/>
                  </a:lnTo>
                  <a:cubicBezTo>
                    <a:pt x="14845" y="6606"/>
                    <a:pt x="14211" y="5438"/>
                    <a:pt x="13044" y="4071"/>
                  </a:cubicBezTo>
                  <a:cubicBezTo>
                    <a:pt x="11876" y="2703"/>
                    <a:pt x="5572" y="601"/>
                    <a:pt x="1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21;p53"/>
            <p:cNvSpPr/>
            <p:nvPr/>
          </p:nvSpPr>
          <p:spPr>
            <a:xfrm>
              <a:off x="9322650" y="3272775"/>
              <a:ext cx="160975" cy="120950"/>
            </a:xfrm>
            <a:custGeom>
              <a:avLst/>
              <a:gdLst/>
              <a:ahLst/>
              <a:cxnLst/>
              <a:rect l="l" t="t" r="r" b="b"/>
              <a:pathLst>
                <a:path w="6439" h="4838" fill="none" extrusionOk="0">
                  <a:moveTo>
                    <a:pt x="1" y="1"/>
                  </a:moveTo>
                  <a:cubicBezTo>
                    <a:pt x="1" y="1"/>
                    <a:pt x="3737" y="1168"/>
                    <a:pt x="4638" y="2303"/>
                  </a:cubicBezTo>
                  <a:cubicBezTo>
                    <a:pt x="5538" y="3437"/>
                    <a:pt x="6439" y="4838"/>
                    <a:pt x="6439" y="4838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22;p53"/>
            <p:cNvSpPr/>
            <p:nvPr/>
          </p:nvSpPr>
          <p:spPr>
            <a:xfrm>
              <a:off x="9351850" y="3240250"/>
              <a:ext cx="51725" cy="44225"/>
            </a:xfrm>
            <a:custGeom>
              <a:avLst/>
              <a:gdLst/>
              <a:ahLst/>
              <a:cxnLst/>
              <a:rect l="l" t="t" r="r" b="b"/>
              <a:pathLst>
                <a:path w="2069" h="1769" fill="none" extrusionOk="0">
                  <a:moveTo>
                    <a:pt x="0" y="1769"/>
                  </a:moveTo>
                  <a:cubicBezTo>
                    <a:pt x="0" y="1769"/>
                    <a:pt x="1368" y="468"/>
                    <a:pt x="2069" y="1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23;p53"/>
            <p:cNvSpPr/>
            <p:nvPr/>
          </p:nvSpPr>
          <p:spPr>
            <a:xfrm>
              <a:off x="7957525" y="3211075"/>
              <a:ext cx="610450" cy="685525"/>
            </a:xfrm>
            <a:custGeom>
              <a:avLst/>
              <a:gdLst/>
              <a:ahLst/>
              <a:cxnLst/>
              <a:rect l="l" t="t" r="r" b="b"/>
              <a:pathLst>
                <a:path w="24418" h="27421" extrusionOk="0">
                  <a:moveTo>
                    <a:pt x="11775" y="0"/>
                  </a:moveTo>
                  <a:cubicBezTo>
                    <a:pt x="10041" y="0"/>
                    <a:pt x="1635" y="1702"/>
                    <a:pt x="1335" y="3136"/>
                  </a:cubicBezTo>
                  <a:cubicBezTo>
                    <a:pt x="801" y="5638"/>
                    <a:pt x="0" y="27420"/>
                    <a:pt x="0" y="27420"/>
                  </a:cubicBezTo>
                  <a:lnTo>
                    <a:pt x="24418" y="27420"/>
                  </a:lnTo>
                  <a:cubicBezTo>
                    <a:pt x="24418" y="27420"/>
                    <a:pt x="23050" y="5504"/>
                    <a:pt x="22717" y="2402"/>
                  </a:cubicBezTo>
                  <a:cubicBezTo>
                    <a:pt x="22616" y="1735"/>
                    <a:pt x="12876" y="0"/>
                    <a:pt x="11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24;p53"/>
            <p:cNvSpPr/>
            <p:nvPr/>
          </p:nvSpPr>
          <p:spPr>
            <a:xfrm>
              <a:off x="8054250" y="3309475"/>
              <a:ext cx="9200" cy="387800"/>
            </a:xfrm>
            <a:custGeom>
              <a:avLst/>
              <a:gdLst/>
              <a:ahLst/>
              <a:cxnLst/>
              <a:rect l="l" t="t" r="r" b="b"/>
              <a:pathLst>
                <a:path w="368" h="15512" fill="none" extrusionOk="0">
                  <a:moveTo>
                    <a:pt x="1" y="1"/>
                  </a:moveTo>
                  <a:lnTo>
                    <a:pt x="368" y="15512"/>
                  </a:lnTo>
                </a:path>
              </a:pathLst>
            </a:custGeom>
            <a:noFill/>
            <a:ln w="108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25;p53"/>
            <p:cNvSpPr/>
            <p:nvPr/>
          </p:nvSpPr>
          <p:spPr>
            <a:xfrm>
              <a:off x="8460375" y="3309475"/>
              <a:ext cx="9200" cy="387800"/>
            </a:xfrm>
            <a:custGeom>
              <a:avLst/>
              <a:gdLst/>
              <a:ahLst/>
              <a:cxnLst/>
              <a:rect l="l" t="t" r="r" b="b"/>
              <a:pathLst>
                <a:path w="368" h="15512" fill="none" extrusionOk="0">
                  <a:moveTo>
                    <a:pt x="368" y="1"/>
                  </a:moveTo>
                  <a:lnTo>
                    <a:pt x="1" y="15512"/>
                  </a:lnTo>
                </a:path>
              </a:pathLst>
            </a:custGeom>
            <a:noFill/>
            <a:ln w="10850" cap="flat" cmpd="sng">
              <a:solidFill>
                <a:srgbClr val="0D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26;p53"/>
            <p:cNvSpPr/>
            <p:nvPr/>
          </p:nvSpPr>
          <p:spPr>
            <a:xfrm>
              <a:off x="8013400" y="3196125"/>
              <a:ext cx="508725" cy="715475"/>
            </a:xfrm>
            <a:custGeom>
              <a:avLst/>
              <a:gdLst/>
              <a:ahLst/>
              <a:cxnLst/>
              <a:rect l="l" t="t" r="r" b="b"/>
              <a:pathLst>
                <a:path w="20349" h="28619" extrusionOk="0">
                  <a:moveTo>
                    <a:pt x="9732" y="1"/>
                  </a:moveTo>
                  <a:cubicBezTo>
                    <a:pt x="8633" y="1"/>
                    <a:pt x="7403" y="453"/>
                    <a:pt x="5971" y="1232"/>
                  </a:cubicBezTo>
                  <a:cubicBezTo>
                    <a:pt x="5971" y="1232"/>
                    <a:pt x="0" y="10172"/>
                    <a:pt x="3169" y="16577"/>
                  </a:cubicBezTo>
                  <a:cubicBezTo>
                    <a:pt x="6338" y="22981"/>
                    <a:pt x="10908" y="24549"/>
                    <a:pt x="9807" y="28619"/>
                  </a:cubicBezTo>
                  <a:cubicBezTo>
                    <a:pt x="9807" y="28619"/>
                    <a:pt x="20348" y="24382"/>
                    <a:pt x="17079" y="12140"/>
                  </a:cubicBezTo>
                  <a:cubicBezTo>
                    <a:pt x="14674" y="3248"/>
                    <a:pt x="12676" y="1"/>
                    <a:pt x="9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27;p53"/>
            <p:cNvSpPr/>
            <p:nvPr/>
          </p:nvSpPr>
          <p:spPr>
            <a:xfrm>
              <a:off x="8117625" y="3206075"/>
              <a:ext cx="243550" cy="85925"/>
            </a:xfrm>
            <a:custGeom>
              <a:avLst/>
              <a:gdLst/>
              <a:ahLst/>
              <a:cxnLst/>
              <a:rect l="l" t="t" r="r" b="b"/>
              <a:pathLst>
                <a:path w="9742" h="34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202" y="3436"/>
                    <a:pt x="4171" y="3436"/>
                  </a:cubicBezTo>
                  <a:cubicBezTo>
                    <a:pt x="7139" y="3436"/>
                    <a:pt x="9007" y="2535"/>
                    <a:pt x="9741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328;p53"/>
            <p:cNvSpPr/>
            <p:nvPr/>
          </p:nvSpPr>
          <p:spPr>
            <a:xfrm>
              <a:off x="8036750" y="2785375"/>
              <a:ext cx="453900" cy="468525"/>
            </a:xfrm>
            <a:custGeom>
              <a:avLst/>
              <a:gdLst/>
              <a:ahLst/>
              <a:cxnLst/>
              <a:rect l="l" t="t" r="r" b="b"/>
              <a:pathLst>
                <a:path w="18156" h="18741" extrusionOk="0">
                  <a:moveTo>
                    <a:pt x="5317" y="0"/>
                  </a:moveTo>
                  <a:cubicBezTo>
                    <a:pt x="4152" y="0"/>
                    <a:pt x="2993" y="586"/>
                    <a:pt x="2335" y="2518"/>
                  </a:cubicBezTo>
                  <a:cubicBezTo>
                    <a:pt x="1501" y="5020"/>
                    <a:pt x="601" y="7221"/>
                    <a:pt x="300" y="10691"/>
                  </a:cubicBezTo>
                  <a:cubicBezTo>
                    <a:pt x="0" y="13693"/>
                    <a:pt x="2235" y="18463"/>
                    <a:pt x="8373" y="18730"/>
                  </a:cubicBezTo>
                  <a:cubicBezTo>
                    <a:pt x="8571" y="18737"/>
                    <a:pt x="8766" y="18741"/>
                    <a:pt x="8959" y="18741"/>
                  </a:cubicBezTo>
                  <a:cubicBezTo>
                    <a:pt x="14743" y="18741"/>
                    <a:pt x="18155" y="15361"/>
                    <a:pt x="17413" y="9356"/>
                  </a:cubicBezTo>
                  <a:cubicBezTo>
                    <a:pt x="16645" y="3185"/>
                    <a:pt x="16145" y="1351"/>
                    <a:pt x="14277" y="750"/>
                  </a:cubicBezTo>
                  <a:cubicBezTo>
                    <a:pt x="13914" y="642"/>
                    <a:pt x="13494" y="598"/>
                    <a:pt x="13051" y="598"/>
                  </a:cubicBezTo>
                  <a:cubicBezTo>
                    <a:pt x="11177" y="598"/>
                    <a:pt x="8907" y="1384"/>
                    <a:pt x="8907" y="1384"/>
                  </a:cubicBezTo>
                  <a:cubicBezTo>
                    <a:pt x="8907" y="1384"/>
                    <a:pt x="7106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329;p53"/>
            <p:cNvSpPr/>
            <p:nvPr/>
          </p:nvSpPr>
          <p:spPr>
            <a:xfrm>
              <a:off x="8471225" y="3393700"/>
              <a:ext cx="1240900" cy="692200"/>
            </a:xfrm>
            <a:custGeom>
              <a:avLst/>
              <a:gdLst/>
              <a:ahLst/>
              <a:cxnLst/>
              <a:rect l="l" t="t" r="r" b="b"/>
              <a:pathLst>
                <a:path w="49636" h="27688" extrusionOk="0">
                  <a:moveTo>
                    <a:pt x="5304" y="1"/>
                  </a:moveTo>
                  <a:cubicBezTo>
                    <a:pt x="2369" y="1"/>
                    <a:pt x="0" y="2369"/>
                    <a:pt x="0" y="5304"/>
                  </a:cubicBezTo>
                  <a:lnTo>
                    <a:pt x="0" y="22383"/>
                  </a:lnTo>
                  <a:cubicBezTo>
                    <a:pt x="0" y="25285"/>
                    <a:pt x="2369" y="27687"/>
                    <a:pt x="5304" y="27687"/>
                  </a:cubicBezTo>
                  <a:lnTo>
                    <a:pt x="44332" y="27687"/>
                  </a:lnTo>
                  <a:cubicBezTo>
                    <a:pt x="47267" y="27687"/>
                    <a:pt x="49636" y="25285"/>
                    <a:pt x="49636" y="22383"/>
                  </a:cubicBezTo>
                  <a:lnTo>
                    <a:pt x="49636" y="5304"/>
                  </a:lnTo>
                  <a:cubicBezTo>
                    <a:pt x="49636" y="2369"/>
                    <a:pt x="47267" y="1"/>
                    <a:pt x="44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330;p53"/>
            <p:cNvSpPr/>
            <p:nvPr/>
          </p:nvSpPr>
          <p:spPr>
            <a:xfrm>
              <a:off x="7230325" y="3393700"/>
              <a:ext cx="1240925" cy="692200"/>
            </a:xfrm>
            <a:custGeom>
              <a:avLst/>
              <a:gdLst/>
              <a:ahLst/>
              <a:cxnLst/>
              <a:rect l="l" t="t" r="r" b="b"/>
              <a:pathLst>
                <a:path w="49637" h="27688" extrusionOk="0">
                  <a:moveTo>
                    <a:pt x="5305" y="1"/>
                  </a:moveTo>
                  <a:cubicBezTo>
                    <a:pt x="2369" y="1"/>
                    <a:pt x="1" y="2369"/>
                    <a:pt x="1" y="5304"/>
                  </a:cubicBezTo>
                  <a:lnTo>
                    <a:pt x="1" y="22383"/>
                  </a:lnTo>
                  <a:cubicBezTo>
                    <a:pt x="1" y="25285"/>
                    <a:pt x="2369" y="27687"/>
                    <a:pt x="5305" y="27687"/>
                  </a:cubicBezTo>
                  <a:lnTo>
                    <a:pt x="44333" y="27687"/>
                  </a:lnTo>
                  <a:cubicBezTo>
                    <a:pt x="47268" y="27687"/>
                    <a:pt x="49636" y="25285"/>
                    <a:pt x="49636" y="22383"/>
                  </a:cubicBezTo>
                  <a:lnTo>
                    <a:pt x="49636" y="5304"/>
                  </a:lnTo>
                  <a:cubicBezTo>
                    <a:pt x="49636" y="2369"/>
                    <a:pt x="47268" y="1"/>
                    <a:pt x="44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331;p53"/>
            <p:cNvSpPr/>
            <p:nvPr/>
          </p:nvSpPr>
          <p:spPr>
            <a:xfrm>
              <a:off x="7250350" y="3426225"/>
              <a:ext cx="1200875" cy="30875"/>
            </a:xfrm>
            <a:custGeom>
              <a:avLst/>
              <a:gdLst/>
              <a:ahLst/>
              <a:cxnLst/>
              <a:rect l="l" t="t" r="r" b="b"/>
              <a:pathLst>
                <a:path w="48035" h="1235" fill="none" extrusionOk="0">
                  <a:moveTo>
                    <a:pt x="0" y="1235"/>
                  </a:moveTo>
                  <a:cubicBezTo>
                    <a:pt x="934" y="434"/>
                    <a:pt x="2169" y="1"/>
                    <a:pt x="3470" y="1"/>
                  </a:cubicBezTo>
                  <a:lnTo>
                    <a:pt x="44566" y="1"/>
                  </a:lnTo>
                  <a:cubicBezTo>
                    <a:pt x="45867" y="1"/>
                    <a:pt x="47101" y="434"/>
                    <a:pt x="48035" y="123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332;p53"/>
            <p:cNvSpPr/>
            <p:nvPr/>
          </p:nvSpPr>
          <p:spPr>
            <a:xfrm>
              <a:off x="8491225" y="3426225"/>
              <a:ext cx="1200900" cy="30875"/>
            </a:xfrm>
            <a:custGeom>
              <a:avLst/>
              <a:gdLst/>
              <a:ahLst/>
              <a:cxnLst/>
              <a:rect l="l" t="t" r="r" b="b"/>
              <a:pathLst>
                <a:path w="48036" h="1235" fill="none" extrusionOk="0">
                  <a:moveTo>
                    <a:pt x="1" y="1235"/>
                  </a:moveTo>
                  <a:cubicBezTo>
                    <a:pt x="935" y="434"/>
                    <a:pt x="2169" y="1"/>
                    <a:pt x="3470" y="1"/>
                  </a:cubicBezTo>
                  <a:lnTo>
                    <a:pt x="44566" y="1"/>
                  </a:lnTo>
                  <a:cubicBezTo>
                    <a:pt x="45867" y="1"/>
                    <a:pt x="47101" y="434"/>
                    <a:pt x="48035" y="123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333;p53"/>
            <p:cNvSpPr/>
            <p:nvPr/>
          </p:nvSpPr>
          <p:spPr>
            <a:xfrm>
              <a:off x="7108575" y="3528800"/>
              <a:ext cx="2725300" cy="1286775"/>
            </a:xfrm>
            <a:custGeom>
              <a:avLst/>
              <a:gdLst/>
              <a:ahLst/>
              <a:cxnLst/>
              <a:rect l="l" t="t" r="r" b="b"/>
              <a:pathLst>
                <a:path w="109012" h="51471" extrusionOk="0">
                  <a:moveTo>
                    <a:pt x="4904" y="1"/>
                  </a:moveTo>
                  <a:cubicBezTo>
                    <a:pt x="2202" y="1"/>
                    <a:pt x="1" y="2202"/>
                    <a:pt x="1" y="4904"/>
                  </a:cubicBezTo>
                  <a:lnTo>
                    <a:pt x="1" y="51471"/>
                  </a:lnTo>
                  <a:lnTo>
                    <a:pt x="109012" y="51471"/>
                  </a:lnTo>
                  <a:lnTo>
                    <a:pt x="109012" y="4904"/>
                  </a:lnTo>
                  <a:cubicBezTo>
                    <a:pt x="109012" y="2202"/>
                    <a:pt x="106810" y="1"/>
                    <a:pt x="10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334;p53"/>
            <p:cNvSpPr/>
            <p:nvPr/>
          </p:nvSpPr>
          <p:spPr>
            <a:xfrm>
              <a:off x="7108575" y="3620525"/>
              <a:ext cx="2725300" cy="1286800"/>
            </a:xfrm>
            <a:custGeom>
              <a:avLst/>
              <a:gdLst/>
              <a:ahLst/>
              <a:cxnLst/>
              <a:rect l="l" t="t" r="r" b="b"/>
              <a:pathLst>
                <a:path w="109012" h="51472" extrusionOk="0">
                  <a:moveTo>
                    <a:pt x="4904" y="1"/>
                  </a:moveTo>
                  <a:cubicBezTo>
                    <a:pt x="2202" y="1"/>
                    <a:pt x="1" y="2202"/>
                    <a:pt x="1" y="4938"/>
                  </a:cubicBezTo>
                  <a:lnTo>
                    <a:pt x="1" y="51471"/>
                  </a:lnTo>
                  <a:lnTo>
                    <a:pt x="109012" y="51471"/>
                  </a:lnTo>
                  <a:lnTo>
                    <a:pt x="109012" y="4938"/>
                  </a:lnTo>
                  <a:cubicBezTo>
                    <a:pt x="109012" y="2202"/>
                    <a:pt x="106810" y="1"/>
                    <a:pt x="10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35;p53"/>
            <p:cNvSpPr/>
            <p:nvPr/>
          </p:nvSpPr>
          <p:spPr>
            <a:xfrm>
              <a:off x="7108575" y="4517000"/>
              <a:ext cx="2725300" cy="25"/>
            </a:xfrm>
            <a:custGeom>
              <a:avLst/>
              <a:gdLst/>
              <a:ahLst/>
              <a:cxnLst/>
              <a:rect l="l" t="t" r="r" b="b"/>
              <a:pathLst>
                <a:path w="109012" h="1" fill="none" extrusionOk="0">
                  <a:moveTo>
                    <a:pt x="1" y="1"/>
                  </a:moveTo>
                  <a:lnTo>
                    <a:pt x="109012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336;p53"/>
            <p:cNvSpPr/>
            <p:nvPr/>
          </p:nvSpPr>
          <p:spPr>
            <a:xfrm>
              <a:off x="6783350" y="3930750"/>
              <a:ext cx="325250" cy="310250"/>
            </a:xfrm>
            <a:custGeom>
              <a:avLst/>
              <a:gdLst/>
              <a:ahLst/>
              <a:cxnLst/>
              <a:rect l="l" t="t" r="r" b="b"/>
              <a:pathLst>
                <a:path w="13010" h="12410" extrusionOk="0">
                  <a:moveTo>
                    <a:pt x="13010" y="1"/>
                  </a:moveTo>
                  <a:lnTo>
                    <a:pt x="2269" y="6239"/>
                  </a:lnTo>
                  <a:cubicBezTo>
                    <a:pt x="868" y="7072"/>
                    <a:pt x="0" y="8540"/>
                    <a:pt x="0" y="10175"/>
                  </a:cubicBezTo>
                  <a:lnTo>
                    <a:pt x="0" y="12410"/>
                  </a:lnTo>
                  <a:lnTo>
                    <a:pt x="13010" y="12410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337;p53"/>
            <p:cNvSpPr/>
            <p:nvPr/>
          </p:nvSpPr>
          <p:spPr>
            <a:xfrm>
              <a:off x="6783350" y="3930750"/>
              <a:ext cx="325250" cy="310250"/>
            </a:xfrm>
            <a:custGeom>
              <a:avLst/>
              <a:gdLst/>
              <a:ahLst/>
              <a:cxnLst/>
              <a:rect l="l" t="t" r="r" b="b"/>
              <a:pathLst>
                <a:path w="13010" h="12410" extrusionOk="0">
                  <a:moveTo>
                    <a:pt x="13010" y="1"/>
                  </a:moveTo>
                  <a:lnTo>
                    <a:pt x="2269" y="6239"/>
                  </a:lnTo>
                  <a:cubicBezTo>
                    <a:pt x="868" y="7072"/>
                    <a:pt x="0" y="8540"/>
                    <a:pt x="0" y="10175"/>
                  </a:cubicBezTo>
                  <a:lnTo>
                    <a:pt x="0" y="12410"/>
                  </a:lnTo>
                  <a:lnTo>
                    <a:pt x="2302" y="12410"/>
                  </a:lnTo>
                  <a:lnTo>
                    <a:pt x="2302" y="10608"/>
                  </a:lnTo>
                  <a:cubicBezTo>
                    <a:pt x="2302" y="9007"/>
                    <a:pt x="3169" y="7506"/>
                    <a:pt x="4570" y="6672"/>
                  </a:cubicBezTo>
                  <a:lnTo>
                    <a:pt x="13010" y="1769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338;p53"/>
            <p:cNvSpPr/>
            <p:nvPr/>
          </p:nvSpPr>
          <p:spPr>
            <a:xfrm>
              <a:off x="6780025" y="4188450"/>
              <a:ext cx="328575" cy="718875"/>
            </a:xfrm>
            <a:custGeom>
              <a:avLst/>
              <a:gdLst/>
              <a:ahLst/>
              <a:cxnLst/>
              <a:rect l="l" t="t" r="r" b="b"/>
              <a:pathLst>
                <a:path w="13143" h="28755" extrusionOk="0">
                  <a:moveTo>
                    <a:pt x="2669" y="0"/>
                  </a:moveTo>
                  <a:cubicBezTo>
                    <a:pt x="1201" y="0"/>
                    <a:pt x="0" y="1234"/>
                    <a:pt x="100" y="2735"/>
                  </a:cubicBezTo>
                  <a:lnTo>
                    <a:pt x="1601" y="26986"/>
                  </a:lnTo>
                  <a:cubicBezTo>
                    <a:pt x="1635" y="27987"/>
                    <a:pt x="2468" y="28754"/>
                    <a:pt x="3436" y="28754"/>
                  </a:cubicBezTo>
                  <a:lnTo>
                    <a:pt x="13143" y="28754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339;p53"/>
            <p:cNvSpPr/>
            <p:nvPr/>
          </p:nvSpPr>
          <p:spPr>
            <a:xfrm>
              <a:off x="6780025" y="4188450"/>
              <a:ext cx="328575" cy="68400"/>
            </a:xfrm>
            <a:custGeom>
              <a:avLst/>
              <a:gdLst/>
              <a:ahLst/>
              <a:cxnLst/>
              <a:rect l="l" t="t" r="r" b="b"/>
              <a:pathLst>
                <a:path w="13143" h="2736" fill="none" extrusionOk="0">
                  <a:moveTo>
                    <a:pt x="100" y="2735"/>
                  </a:moveTo>
                  <a:cubicBezTo>
                    <a:pt x="0" y="1234"/>
                    <a:pt x="1201" y="0"/>
                    <a:pt x="2669" y="0"/>
                  </a:cubicBezTo>
                  <a:lnTo>
                    <a:pt x="13143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340;p53"/>
            <p:cNvSpPr/>
            <p:nvPr/>
          </p:nvSpPr>
          <p:spPr>
            <a:xfrm>
              <a:off x="9833850" y="3930750"/>
              <a:ext cx="325275" cy="310250"/>
            </a:xfrm>
            <a:custGeom>
              <a:avLst/>
              <a:gdLst/>
              <a:ahLst/>
              <a:cxnLst/>
              <a:rect l="l" t="t" r="r" b="b"/>
              <a:pathLst>
                <a:path w="13011" h="12410" extrusionOk="0">
                  <a:moveTo>
                    <a:pt x="1" y="1"/>
                  </a:moveTo>
                  <a:lnTo>
                    <a:pt x="1" y="12410"/>
                  </a:lnTo>
                  <a:lnTo>
                    <a:pt x="13010" y="12410"/>
                  </a:lnTo>
                  <a:lnTo>
                    <a:pt x="13010" y="10175"/>
                  </a:lnTo>
                  <a:cubicBezTo>
                    <a:pt x="13010" y="8540"/>
                    <a:pt x="12143" y="7072"/>
                    <a:pt x="10742" y="6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341;p53"/>
            <p:cNvSpPr/>
            <p:nvPr/>
          </p:nvSpPr>
          <p:spPr>
            <a:xfrm>
              <a:off x="9833850" y="3930750"/>
              <a:ext cx="325275" cy="310250"/>
            </a:xfrm>
            <a:custGeom>
              <a:avLst/>
              <a:gdLst/>
              <a:ahLst/>
              <a:cxnLst/>
              <a:rect l="l" t="t" r="r" b="b"/>
              <a:pathLst>
                <a:path w="13011" h="12410" extrusionOk="0">
                  <a:moveTo>
                    <a:pt x="1" y="1"/>
                  </a:moveTo>
                  <a:lnTo>
                    <a:pt x="1" y="1769"/>
                  </a:lnTo>
                  <a:lnTo>
                    <a:pt x="8440" y="6672"/>
                  </a:lnTo>
                  <a:cubicBezTo>
                    <a:pt x="9841" y="7506"/>
                    <a:pt x="10709" y="9007"/>
                    <a:pt x="10709" y="10608"/>
                  </a:cubicBezTo>
                  <a:lnTo>
                    <a:pt x="10709" y="12410"/>
                  </a:lnTo>
                  <a:lnTo>
                    <a:pt x="13010" y="12410"/>
                  </a:lnTo>
                  <a:lnTo>
                    <a:pt x="13010" y="10175"/>
                  </a:lnTo>
                  <a:cubicBezTo>
                    <a:pt x="13010" y="8540"/>
                    <a:pt x="12143" y="7072"/>
                    <a:pt x="10742" y="6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342;p53"/>
            <p:cNvSpPr/>
            <p:nvPr/>
          </p:nvSpPr>
          <p:spPr>
            <a:xfrm>
              <a:off x="9833850" y="4188450"/>
              <a:ext cx="327775" cy="718875"/>
            </a:xfrm>
            <a:custGeom>
              <a:avLst/>
              <a:gdLst/>
              <a:ahLst/>
              <a:cxnLst/>
              <a:rect l="l" t="t" r="r" b="b"/>
              <a:pathLst>
                <a:path w="13111" h="28755" extrusionOk="0">
                  <a:moveTo>
                    <a:pt x="1" y="0"/>
                  </a:moveTo>
                  <a:lnTo>
                    <a:pt x="1" y="28754"/>
                  </a:lnTo>
                  <a:lnTo>
                    <a:pt x="9674" y="28754"/>
                  </a:lnTo>
                  <a:cubicBezTo>
                    <a:pt x="10675" y="28754"/>
                    <a:pt x="11476" y="27987"/>
                    <a:pt x="11542" y="26986"/>
                  </a:cubicBezTo>
                  <a:lnTo>
                    <a:pt x="13044" y="2735"/>
                  </a:lnTo>
                  <a:cubicBezTo>
                    <a:pt x="13110" y="1234"/>
                    <a:pt x="11943" y="0"/>
                    <a:pt x="10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343;p53"/>
            <p:cNvSpPr/>
            <p:nvPr/>
          </p:nvSpPr>
          <p:spPr>
            <a:xfrm>
              <a:off x="9833850" y="4188450"/>
              <a:ext cx="327775" cy="68400"/>
            </a:xfrm>
            <a:custGeom>
              <a:avLst/>
              <a:gdLst/>
              <a:ahLst/>
              <a:cxnLst/>
              <a:rect l="l" t="t" r="r" b="b"/>
              <a:pathLst>
                <a:path w="13111" h="2736" fill="none" extrusionOk="0">
                  <a:moveTo>
                    <a:pt x="13044" y="2735"/>
                  </a:moveTo>
                  <a:cubicBezTo>
                    <a:pt x="13110" y="1234"/>
                    <a:pt x="11943" y="0"/>
                    <a:pt x="10475" y="0"/>
                  </a:cubicBez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344;p53"/>
            <p:cNvSpPr/>
            <p:nvPr/>
          </p:nvSpPr>
          <p:spPr>
            <a:xfrm>
              <a:off x="7108575" y="4685475"/>
              <a:ext cx="2725300" cy="221850"/>
            </a:xfrm>
            <a:custGeom>
              <a:avLst/>
              <a:gdLst/>
              <a:ahLst/>
              <a:cxnLst/>
              <a:rect l="l" t="t" r="r" b="b"/>
              <a:pathLst>
                <a:path w="109012" h="8874" extrusionOk="0">
                  <a:moveTo>
                    <a:pt x="1" y="0"/>
                  </a:moveTo>
                  <a:lnTo>
                    <a:pt x="1" y="8873"/>
                  </a:lnTo>
                  <a:lnTo>
                    <a:pt x="109012" y="8873"/>
                  </a:lnTo>
                  <a:lnTo>
                    <a:pt x="109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345;p53"/>
            <p:cNvSpPr/>
            <p:nvPr/>
          </p:nvSpPr>
          <p:spPr>
            <a:xfrm>
              <a:off x="6945975" y="4907300"/>
              <a:ext cx="3050525" cy="80900"/>
            </a:xfrm>
            <a:custGeom>
              <a:avLst/>
              <a:gdLst/>
              <a:ahLst/>
              <a:cxnLst/>
              <a:rect l="l" t="t" r="r" b="b"/>
              <a:pathLst>
                <a:path w="122021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122021" y="3236"/>
                  </a:lnTo>
                  <a:lnTo>
                    <a:pt x="122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346;p53"/>
            <p:cNvSpPr/>
            <p:nvPr/>
          </p:nvSpPr>
          <p:spPr>
            <a:xfrm>
              <a:off x="6875925" y="4907300"/>
              <a:ext cx="138450" cy="185975"/>
            </a:xfrm>
            <a:custGeom>
              <a:avLst/>
              <a:gdLst/>
              <a:ahLst/>
              <a:cxnLst/>
              <a:rect l="l" t="t" r="r" b="b"/>
              <a:pathLst>
                <a:path w="5538" h="7439" extrusionOk="0">
                  <a:moveTo>
                    <a:pt x="1868" y="0"/>
                  </a:moveTo>
                  <a:lnTo>
                    <a:pt x="0" y="7439"/>
                  </a:lnTo>
                  <a:lnTo>
                    <a:pt x="3703" y="7439"/>
                  </a:lnTo>
                  <a:lnTo>
                    <a:pt x="55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347;p53"/>
            <p:cNvSpPr/>
            <p:nvPr/>
          </p:nvSpPr>
          <p:spPr>
            <a:xfrm>
              <a:off x="9927250" y="4907300"/>
              <a:ext cx="138475" cy="185975"/>
            </a:xfrm>
            <a:custGeom>
              <a:avLst/>
              <a:gdLst/>
              <a:ahLst/>
              <a:cxnLst/>
              <a:rect l="l" t="t" r="r" b="b"/>
              <a:pathLst>
                <a:path w="5539" h="7439" extrusionOk="0">
                  <a:moveTo>
                    <a:pt x="1" y="0"/>
                  </a:moveTo>
                  <a:lnTo>
                    <a:pt x="1836" y="7439"/>
                  </a:lnTo>
                  <a:lnTo>
                    <a:pt x="5538" y="7439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348;p53"/>
            <p:cNvSpPr/>
            <p:nvPr/>
          </p:nvSpPr>
          <p:spPr>
            <a:xfrm>
              <a:off x="8082600" y="3216075"/>
              <a:ext cx="509575" cy="264700"/>
            </a:xfrm>
            <a:custGeom>
              <a:avLst/>
              <a:gdLst/>
              <a:ahLst/>
              <a:cxnLst/>
              <a:rect l="l" t="t" r="r" b="b"/>
              <a:pathLst>
                <a:path w="20383" h="10588" extrusionOk="0">
                  <a:moveTo>
                    <a:pt x="20382" y="1"/>
                  </a:moveTo>
                  <a:lnTo>
                    <a:pt x="20382" y="1"/>
                  </a:lnTo>
                  <a:cubicBezTo>
                    <a:pt x="17580" y="734"/>
                    <a:pt x="4938" y="3270"/>
                    <a:pt x="3370" y="3637"/>
                  </a:cubicBezTo>
                  <a:cubicBezTo>
                    <a:pt x="1802" y="3970"/>
                    <a:pt x="1" y="7606"/>
                    <a:pt x="134" y="8940"/>
                  </a:cubicBezTo>
                  <a:cubicBezTo>
                    <a:pt x="210" y="9927"/>
                    <a:pt x="2741" y="10587"/>
                    <a:pt x="5065" y="10587"/>
                  </a:cubicBezTo>
                  <a:cubicBezTo>
                    <a:pt x="5806" y="10587"/>
                    <a:pt x="6526" y="10520"/>
                    <a:pt x="7139" y="10375"/>
                  </a:cubicBezTo>
                  <a:cubicBezTo>
                    <a:pt x="18948" y="7606"/>
                    <a:pt x="20015" y="7106"/>
                    <a:pt x="20015" y="7106"/>
                  </a:cubicBezTo>
                  <a:lnTo>
                    <a:pt x="203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349;p53"/>
            <p:cNvSpPr/>
            <p:nvPr/>
          </p:nvSpPr>
          <p:spPr>
            <a:xfrm>
              <a:off x="8567950" y="3323650"/>
              <a:ext cx="15050" cy="70075"/>
            </a:xfrm>
            <a:custGeom>
              <a:avLst/>
              <a:gdLst/>
              <a:ahLst/>
              <a:cxnLst/>
              <a:rect l="l" t="t" r="r" b="b"/>
              <a:pathLst>
                <a:path w="602" h="2803" fill="none" extrusionOk="0">
                  <a:moveTo>
                    <a:pt x="601" y="280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0"/>
          <p:cNvGrpSpPr/>
          <p:nvPr/>
        </p:nvGrpSpPr>
        <p:grpSpPr>
          <a:xfrm>
            <a:off x="195027" y="291908"/>
            <a:ext cx="3096863" cy="1953608"/>
            <a:chOff x="713250" y="918763"/>
            <a:chExt cx="3789345" cy="2337724"/>
          </a:xfrm>
        </p:grpSpPr>
        <p:grpSp>
          <p:nvGrpSpPr>
            <p:cNvPr id="1342" name="Google Shape;1342;p40"/>
            <p:cNvGrpSpPr/>
            <p:nvPr/>
          </p:nvGrpSpPr>
          <p:grpSpPr>
            <a:xfrm>
              <a:off x="713250" y="918763"/>
              <a:ext cx="3789345" cy="2337724"/>
              <a:chOff x="4571996" y="1280682"/>
              <a:chExt cx="3858804" cy="2612274"/>
            </a:xfrm>
          </p:grpSpPr>
          <p:grpSp>
            <p:nvGrpSpPr>
              <p:cNvPr id="1343" name="Google Shape;1343;p40"/>
              <p:cNvGrpSpPr/>
              <p:nvPr/>
            </p:nvGrpSpPr>
            <p:grpSpPr>
              <a:xfrm>
                <a:off x="4571996" y="1280682"/>
                <a:ext cx="3858804" cy="2612274"/>
                <a:chOff x="713225" y="1147325"/>
                <a:chExt cx="3858804" cy="2612274"/>
              </a:xfrm>
            </p:grpSpPr>
            <p:sp>
              <p:nvSpPr>
                <p:cNvPr id="1344" name="Google Shape;1344;p40"/>
                <p:cNvSpPr/>
                <p:nvPr/>
              </p:nvSpPr>
              <p:spPr>
                <a:xfrm>
                  <a:off x="713225" y="1147325"/>
                  <a:ext cx="3858804" cy="261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12" h="90586" extrusionOk="0">
                      <a:moveTo>
                        <a:pt x="6388" y="0"/>
                      </a:moveTo>
                      <a:cubicBezTo>
                        <a:pt x="2872" y="0"/>
                        <a:pt x="1" y="2871"/>
                        <a:pt x="1" y="6396"/>
                      </a:cubicBezTo>
                      <a:lnTo>
                        <a:pt x="1" y="84198"/>
                      </a:lnTo>
                      <a:cubicBezTo>
                        <a:pt x="1" y="87723"/>
                        <a:pt x="2872" y="90586"/>
                        <a:pt x="6388" y="90586"/>
                      </a:cubicBezTo>
                      <a:lnTo>
                        <a:pt x="127415" y="90586"/>
                      </a:lnTo>
                      <a:cubicBezTo>
                        <a:pt x="130940" y="90586"/>
                        <a:pt x="133811" y="87723"/>
                        <a:pt x="133811" y="84198"/>
                      </a:cubicBezTo>
                      <a:lnTo>
                        <a:pt x="133811" y="6396"/>
                      </a:lnTo>
                      <a:cubicBezTo>
                        <a:pt x="133811" y="2871"/>
                        <a:pt x="130940" y="0"/>
                        <a:pt x="1274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40"/>
                <p:cNvSpPr/>
                <p:nvPr/>
              </p:nvSpPr>
              <p:spPr>
                <a:xfrm>
                  <a:off x="772891" y="1206962"/>
                  <a:ext cx="3739474" cy="249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4" h="86450" extrusionOk="0">
                      <a:moveTo>
                        <a:pt x="4319" y="1"/>
                      </a:moveTo>
                      <a:cubicBezTo>
                        <a:pt x="1936" y="1"/>
                        <a:pt x="0" y="1937"/>
                        <a:pt x="0" y="4328"/>
                      </a:cubicBezTo>
                      <a:lnTo>
                        <a:pt x="0" y="82130"/>
                      </a:lnTo>
                      <a:cubicBezTo>
                        <a:pt x="0" y="84513"/>
                        <a:pt x="1936" y="86449"/>
                        <a:pt x="4319" y="86449"/>
                      </a:cubicBezTo>
                      <a:lnTo>
                        <a:pt x="125346" y="86449"/>
                      </a:lnTo>
                      <a:cubicBezTo>
                        <a:pt x="127738" y="86449"/>
                        <a:pt x="129674" y="84513"/>
                        <a:pt x="129674" y="82130"/>
                      </a:cubicBezTo>
                      <a:lnTo>
                        <a:pt x="129674" y="4328"/>
                      </a:lnTo>
                      <a:cubicBezTo>
                        <a:pt x="129674" y="1937"/>
                        <a:pt x="127738" y="1"/>
                        <a:pt x="1253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40"/>
                <p:cNvSpPr/>
                <p:nvPr/>
              </p:nvSpPr>
              <p:spPr>
                <a:xfrm>
                  <a:off x="865949" y="1288807"/>
                  <a:ext cx="3553357" cy="2224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20" h="75106" extrusionOk="0">
                      <a:moveTo>
                        <a:pt x="0" y="1"/>
                      </a:moveTo>
                      <a:lnTo>
                        <a:pt x="0" y="75106"/>
                      </a:lnTo>
                      <a:lnTo>
                        <a:pt x="123220" y="75106"/>
                      </a:lnTo>
                      <a:lnTo>
                        <a:pt x="1232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40"/>
                <p:cNvSpPr/>
                <p:nvPr/>
              </p:nvSpPr>
              <p:spPr>
                <a:xfrm>
                  <a:off x="4167514" y="3579792"/>
                  <a:ext cx="51100" cy="5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771" extrusionOk="0">
                      <a:moveTo>
                        <a:pt x="886" y="0"/>
                      </a:moveTo>
                      <a:cubicBezTo>
                        <a:pt x="398" y="0"/>
                        <a:pt x="0" y="397"/>
                        <a:pt x="0" y="886"/>
                      </a:cubicBezTo>
                      <a:cubicBezTo>
                        <a:pt x="0" y="1374"/>
                        <a:pt x="398" y="1771"/>
                        <a:pt x="886" y="1771"/>
                      </a:cubicBezTo>
                      <a:cubicBezTo>
                        <a:pt x="1374" y="1771"/>
                        <a:pt x="1771" y="1374"/>
                        <a:pt x="1771" y="886"/>
                      </a:cubicBezTo>
                      <a:cubicBezTo>
                        <a:pt x="1771" y="397"/>
                        <a:pt x="1374" y="0"/>
                        <a:pt x="8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40"/>
                <p:cNvSpPr/>
                <p:nvPr/>
              </p:nvSpPr>
              <p:spPr>
                <a:xfrm>
                  <a:off x="4259363" y="3579792"/>
                  <a:ext cx="51100" cy="5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771" extrusionOk="0">
                      <a:moveTo>
                        <a:pt x="886" y="0"/>
                      </a:moveTo>
                      <a:cubicBezTo>
                        <a:pt x="398" y="0"/>
                        <a:pt x="1" y="397"/>
                        <a:pt x="1" y="886"/>
                      </a:cubicBezTo>
                      <a:cubicBezTo>
                        <a:pt x="1" y="1374"/>
                        <a:pt x="398" y="1771"/>
                        <a:pt x="886" y="1771"/>
                      </a:cubicBezTo>
                      <a:cubicBezTo>
                        <a:pt x="1375" y="1771"/>
                        <a:pt x="1772" y="1374"/>
                        <a:pt x="1772" y="886"/>
                      </a:cubicBezTo>
                      <a:cubicBezTo>
                        <a:pt x="1772" y="397"/>
                        <a:pt x="1375" y="0"/>
                        <a:pt x="886" y="0"/>
                      </a:cubicBezTo>
                      <a:close/>
                    </a:path>
                  </a:pathLst>
                </a:custGeom>
                <a:solidFill>
                  <a:srgbClr val="3625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40"/>
                <p:cNvSpPr/>
                <p:nvPr/>
              </p:nvSpPr>
              <p:spPr>
                <a:xfrm>
                  <a:off x="4351241" y="3579792"/>
                  <a:ext cx="51100" cy="5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771" extrusionOk="0">
                      <a:moveTo>
                        <a:pt x="886" y="0"/>
                      </a:moveTo>
                      <a:cubicBezTo>
                        <a:pt x="398" y="0"/>
                        <a:pt x="1" y="397"/>
                        <a:pt x="1" y="886"/>
                      </a:cubicBezTo>
                      <a:cubicBezTo>
                        <a:pt x="1" y="1374"/>
                        <a:pt x="398" y="1771"/>
                        <a:pt x="886" y="1771"/>
                      </a:cubicBezTo>
                      <a:cubicBezTo>
                        <a:pt x="1374" y="1771"/>
                        <a:pt x="1771" y="1374"/>
                        <a:pt x="1771" y="886"/>
                      </a:cubicBezTo>
                      <a:cubicBezTo>
                        <a:pt x="1771" y="397"/>
                        <a:pt x="1374" y="0"/>
                        <a:pt x="8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0" name="Google Shape;1350;p40"/>
              <p:cNvSpPr/>
              <p:nvPr/>
            </p:nvSpPr>
            <p:spPr>
              <a:xfrm>
                <a:off x="6046779" y="3716771"/>
                <a:ext cx="877800" cy="58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40"/>
            <p:cNvGrpSpPr/>
            <p:nvPr/>
          </p:nvGrpSpPr>
          <p:grpSpPr>
            <a:xfrm>
              <a:off x="1268827" y="1056061"/>
              <a:ext cx="2906655" cy="1991517"/>
              <a:chOff x="955666" y="1288804"/>
              <a:chExt cx="3051606" cy="2165869"/>
            </a:xfrm>
          </p:grpSpPr>
          <p:sp>
            <p:nvSpPr>
              <p:cNvPr id="1352" name="Google Shape;1352;p40"/>
              <p:cNvSpPr/>
              <p:nvPr/>
            </p:nvSpPr>
            <p:spPr>
              <a:xfrm>
                <a:off x="955666" y="1288804"/>
                <a:ext cx="1709400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0"/>
              <p:cNvSpPr/>
              <p:nvPr/>
            </p:nvSpPr>
            <p:spPr>
              <a:xfrm>
                <a:off x="2297612" y="1288804"/>
                <a:ext cx="1709660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4" name="Google Shape;1354;p40"/>
          <p:cNvSpPr txBox="1">
            <a:spLocks noGrp="1"/>
          </p:cNvSpPr>
          <p:nvPr>
            <p:ph type="title" idx="6"/>
          </p:nvPr>
        </p:nvSpPr>
        <p:spPr>
          <a:xfrm>
            <a:off x="204292" y="593121"/>
            <a:ext cx="3030000" cy="12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5"/>
                </a:solidFill>
              </a:rPr>
              <a:t>Key Scene Analysis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1355" name="Google Shape;1355;p40"/>
          <p:cNvSpPr txBox="1">
            <a:spLocks noGrp="1"/>
          </p:cNvSpPr>
          <p:nvPr>
            <p:ph type="title"/>
          </p:nvPr>
        </p:nvSpPr>
        <p:spPr>
          <a:xfrm>
            <a:off x="4240478" y="1863953"/>
            <a:ext cx="324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accent5"/>
                </a:solidFill>
              </a:rPr>
              <a:t>The Interview Scene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356" name="Google Shape;1356;p40"/>
          <p:cNvSpPr txBox="1">
            <a:spLocks noGrp="1"/>
          </p:cNvSpPr>
          <p:nvPr>
            <p:ph type="subTitle" idx="1"/>
          </p:nvPr>
        </p:nvSpPr>
        <p:spPr>
          <a:xfrm>
            <a:off x="3995703" y="2309584"/>
            <a:ext cx="46518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Chris attends an interview for a stockbroker position while still struggling with homelessness. His calm demeanor despite his circumstances demonstrates his unyielding commitment to his dream.</a:t>
            </a:r>
            <a:endParaRPr sz="12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title" idx="2"/>
          </p:nvPr>
        </p:nvSpPr>
        <p:spPr>
          <a:xfrm>
            <a:off x="4612560" y="3118792"/>
            <a:ext cx="324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accent5"/>
                </a:solidFill>
              </a:rPr>
              <a:t>The Final Moment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358" name="Google Shape;1358;p40"/>
          <p:cNvSpPr txBox="1">
            <a:spLocks noGrp="1"/>
          </p:cNvSpPr>
          <p:nvPr>
            <p:ph type="subTitle" idx="3"/>
          </p:nvPr>
        </p:nvSpPr>
        <p:spPr>
          <a:xfrm>
            <a:off x="4526574" y="3521970"/>
            <a:ext cx="43322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In the iconic scene where Chris gets the job offer, the tears of joy represent the culmination of his struggles and sacrifices, symbolizing hope and the reward of perseverance.</a:t>
            </a:r>
            <a:endParaRPr sz="1200" dirty="0"/>
          </a:p>
        </p:txBody>
      </p:sp>
      <p:sp>
        <p:nvSpPr>
          <p:cNvPr id="1359" name="Google Shape;1359;p40"/>
          <p:cNvSpPr txBox="1">
            <a:spLocks noGrp="1"/>
          </p:cNvSpPr>
          <p:nvPr>
            <p:ph type="title" idx="4"/>
          </p:nvPr>
        </p:nvSpPr>
        <p:spPr>
          <a:xfrm>
            <a:off x="4098549" y="504755"/>
            <a:ext cx="324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accent5"/>
                </a:solidFill>
              </a:rPr>
              <a:t>The Homeless Shelter Scene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360" name="Google Shape;1360;p40"/>
          <p:cNvSpPr txBox="1">
            <a:spLocks noGrp="1"/>
          </p:cNvSpPr>
          <p:nvPr>
            <p:ph type="subTitle" idx="5"/>
          </p:nvPr>
        </p:nvSpPr>
        <p:spPr>
          <a:xfrm>
            <a:off x="3830626" y="984808"/>
            <a:ext cx="4931319" cy="881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In one of the most emotional scenes, Chris and his son are forced to spend the night in a homeless shelter. The vulnerability and rawness of the moment showcase the severity of their situation and Chris’s determination to protect his son.</a:t>
            </a:r>
            <a:endParaRPr sz="1200" dirty="0"/>
          </a:p>
        </p:txBody>
      </p:sp>
      <p:grpSp>
        <p:nvGrpSpPr>
          <p:cNvPr id="1361" name="Google Shape;1361;p40"/>
          <p:cNvGrpSpPr/>
          <p:nvPr/>
        </p:nvGrpSpPr>
        <p:grpSpPr>
          <a:xfrm>
            <a:off x="2633905" y="3108409"/>
            <a:ext cx="1396409" cy="1665943"/>
            <a:chOff x="7034350" y="1977700"/>
            <a:chExt cx="2583550" cy="3082225"/>
          </a:xfrm>
        </p:grpSpPr>
        <p:sp>
          <p:nvSpPr>
            <p:cNvPr id="1362" name="Google Shape;1362;p40"/>
            <p:cNvSpPr/>
            <p:nvPr/>
          </p:nvSpPr>
          <p:spPr>
            <a:xfrm>
              <a:off x="7066050" y="1977700"/>
              <a:ext cx="2534325" cy="3082225"/>
            </a:xfrm>
            <a:custGeom>
              <a:avLst/>
              <a:gdLst/>
              <a:ahLst/>
              <a:cxnLst/>
              <a:rect l="l" t="t" r="r" b="b"/>
              <a:pathLst>
                <a:path w="101373" h="123289" extrusionOk="0">
                  <a:moveTo>
                    <a:pt x="29088" y="85161"/>
                  </a:moveTo>
                  <a:cubicBezTo>
                    <a:pt x="29221" y="85228"/>
                    <a:pt x="29355" y="85295"/>
                    <a:pt x="29488" y="85395"/>
                  </a:cubicBezTo>
                  <a:lnTo>
                    <a:pt x="29155" y="86262"/>
                  </a:lnTo>
                  <a:lnTo>
                    <a:pt x="28654" y="87730"/>
                  </a:lnTo>
                  <a:lnTo>
                    <a:pt x="28354" y="88530"/>
                  </a:lnTo>
                  <a:lnTo>
                    <a:pt x="27687" y="90298"/>
                  </a:lnTo>
                  <a:lnTo>
                    <a:pt x="27420" y="90932"/>
                  </a:lnTo>
                  <a:cubicBezTo>
                    <a:pt x="26753" y="90465"/>
                    <a:pt x="26153" y="90031"/>
                    <a:pt x="25552" y="89564"/>
                  </a:cubicBezTo>
                  <a:cubicBezTo>
                    <a:pt x="25185" y="89264"/>
                    <a:pt x="24785" y="88964"/>
                    <a:pt x="24451" y="88697"/>
                  </a:cubicBezTo>
                  <a:cubicBezTo>
                    <a:pt x="25919" y="87763"/>
                    <a:pt x="27487" y="86595"/>
                    <a:pt x="29088" y="85161"/>
                  </a:cubicBezTo>
                  <a:close/>
                  <a:moveTo>
                    <a:pt x="63513" y="0"/>
                  </a:moveTo>
                  <a:cubicBezTo>
                    <a:pt x="62779" y="0"/>
                    <a:pt x="62011" y="300"/>
                    <a:pt x="61478" y="834"/>
                  </a:cubicBezTo>
                  <a:cubicBezTo>
                    <a:pt x="61211" y="1101"/>
                    <a:pt x="60711" y="1601"/>
                    <a:pt x="60244" y="2302"/>
                  </a:cubicBezTo>
                  <a:cubicBezTo>
                    <a:pt x="58976" y="1801"/>
                    <a:pt x="57442" y="1468"/>
                    <a:pt x="55540" y="1468"/>
                  </a:cubicBezTo>
                  <a:cubicBezTo>
                    <a:pt x="53572" y="1468"/>
                    <a:pt x="51404" y="1835"/>
                    <a:pt x="49036" y="2502"/>
                  </a:cubicBezTo>
                  <a:cubicBezTo>
                    <a:pt x="48202" y="2735"/>
                    <a:pt x="47501" y="2869"/>
                    <a:pt x="46901" y="2869"/>
                  </a:cubicBezTo>
                  <a:cubicBezTo>
                    <a:pt x="46234" y="2869"/>
                    <a:pt x="45900" y="2702"/>
                    <a:pt x="45800" y="2602"/>
                  </a:cubicBezTo>
                  <a:cubicBezTo>
                    <a:pt x="45500" y="1468"/>
                    <a:pt x="44499" y="601"/>
                    <a:pt x="43331" y="467"/>
                  </a:cubicBezTo>
                  <a:lnTo>
                    <a:pt x="42998" y="467"/>
                  </a:lnTo>
                  <a:cubicBezTo>
                    <a:pt x="41864" y="467"/>
                    <a:pt x="40796" y="1134"/>
                    <a:pt x="40329" y="2202"/>
                  </a:cubicBezTo>
                  <a:cubicBezTo>
                    <a:pt x="39162" y="4837"/>
                    <a:pt x="38795" y="8073"/>
                    <a:pt x="39996" y="10641"/>
                  </a:cubicBezTo>
                  <a:cubicBezTo>
                    <a:pt x="39128" y="11175"/>
                    <a:pt x="38628" y="11242"/>
                    <a:pt x="38428" y="11242"/>
                  </a:cubicBezTo>
                  <a:cubicBezTo>
                    <a:pt x="38328" y="11242"/>
                    <a:pt x="38261" y="11208"/>
                    <a:pt x="38228" y="11175"/>
                  </a:cubicBezTo>
                  <a:cubicBezTo>
                    <a:pt x="37661" y="10474"/>
                    <a:pt x="36827" y="10107"/>
                    <a:pt x="35960" y="10107"/>
                  </a:cubicBezTo>
                  <a:cubicBezTo>
                    <a:pt x="35659" y="10107"/>
                    <a:pt x="35392" y="10141"/>
                    <a:pt x="35092" y="10241"/>
                  </a:cubicBezTo>
                  <a:cubicBezTo>
                    <a:pt x="33891" y="10608"/>
                    <a:pt x="33057" y="11709"/>
                    <a:pt x="33024" y="12976"/>
                  </a:cubicBezTo>
                  <a:cubicBezTo>
                    <a:pt x="32991" y="15445"/>
                    <a:pt x="33858" y="19614"/>
                    <a:pt x="36960" y="21549"/>
                  </a:cubicBezTo>
                  <a:cubicBezTo>
                    <a:pt x="37194" y="22283"/>
                    <a:pt x="37527" y="23050"/>
                    <a:pt x="37928" y="23784"/>
                  </a:cubicBezTo>
                  <a:cubicBezTo>
                    <a:pt x="35793" y="25218"/>
                    <a:pt x="34492" y="27587"/>
                    <a:pt x="34492" y="30188"/>
                  </a:cubicBezTo>
                  <a:cubicBezTo>
                    <a:pt x="34492" y="30455"/>
                    <a:pt x="34525" y="30755"/>
                    <a:pt x="34559" y="31056"/>
                  </a:cubicBezTo>
                  <a:cubicBezTo>
                    <a:pt x="34559" y="31156"/>
                    <a:pt x="34559" y="31222"/>
                    <a:pt x="34592" y="31323"/>
                  </a:cubicBezTo>
                  <a:cubicBezTo>
                    <a:pt x="34625" y="31523"/>
                    <a:pt x="34659" y="31723"/>
                    <a:pt x="34692" y="31923"/>
                  </a:cubicBezTo>
                  <a:cubicBezTo>
                    <a:pt x="34725" y="31990"/>
                    <a:pt x="34725" y="32056"/>
                    <a:pt x="34759" y="32190"/>
                  </a:cubicBezTo>
                  <a:cubicBezTo>
                    <a:pt x="34825" y="32357"/>
                    <a:pt x="34859" y="32557"/>
                    <a:pt x="34925" y="32757"/>
                  </a:cubicBezTo>
                  <a:cubicBezTo>
                    <a:pt x="34959" y="32824"/>
                    <a:pt x="34992" y="32890"/>
                    <a:pt x="35026" y="32957"/>
                  </a:cubicBezTo>
                  <a:cubicBezTo>
                    <a:pt x="35092" y="33157"/>
                    <a:pt x="35192" y="33357"/>
                    <a:pt x="35292" y="33558"/>
                  </a:cubicBezTo>
                  <a:lnTo>
                    <a:pt x="35359" y="33724"/>
                  </a:lnTo>
                  <a:cubicBezTo>
                    <a:pt x="36360" y="35692"/>
                    <a:pt x="38194" y="37127"/>
                    <a:pt x="40329" y="37660"/>
                  </a:cubicBezTo>
                  <a:cubicBezTo>
                    <a:pt x="40830" y="40362"/>
                    <a:pt x="41564" y="42597"/>
                    <a:pt x="42598" y="44432"/>
                  </a:cubicBezTo>
                  <a:cubicBezTo>
                    <a:pt x="42731" y="44665"/>
                    <a:pt x="42864" y="44866"/>
                    <a:pt x="42965" y="45066"/>
                  </a:cubicBezTo>
                  <a:cubicBezTo>
                    <a:pt x="43131" y="45333"/>
                    <a:pt x="43298" y="45599"/>
                    <a:pt x="43465" y="45833"/>
                  </a:cubicBezTo>
                  <a:lnTo>
                    <a:pt x="43498" y="45833"/>
                  </a:lnTo>
                  <a:cubicBezTo>
                    <a:pt x="43532" y="45900"/>
                    <a:pt x="43598" y="45966"/>
                    <a:pt x="43632" y="46033"/>
                  </a:cubicBezTo>
                  <a:cubicBezTo>
                    <a:pt x="44732" y="47434"/>
                    <a:pt x="46067" y="48568"/>
                    <a:pt x="47701" y="49436"/>
                  </a:cubicBezTo>
                  <a:lnTo>
                    <a:pt x="47701" y="49469"/>
                  </a:lnTo>
                  <a:lnTo>
                    <a:pt x="47168" y="49469"/>
                  </a:lnTo>
                  <a:cubicBezTo>
                    <a:pt x="46801" y="49502"/>
                    <a:pt x="46367" y="49502"/>
                    <a:pt x="45900" y="49536"/>
                  </a:cubicBezTo>
                  <a:lnTo>
                    <a:pt x="45800" y="49536"/>
                  </a:lnTo>
                  <a:cubicBezTo>
                    <a:pt x="45633" y="49569"/>
                    <a:pt x="45433" y="49569"/>
                    <a:pt x="45233" y="49602"/>
                  </a:cubicBezTo>
                  <a:lnTo>
                    <a:pt x="45099" y="49602"/>
                  </a:lnTo>
                  <a:cubicBezTo>
                    <a:pt x="44866" y="49636"/>
                    <a:pt x="44632" y="49636"/>
                    <a:pt x="44399" y="49669"/>
                  </a:cubicBezTo>
                  <a:lnTo>
                    <a:pt x="44366" y="49669"/>
                  </a:lnTo>
                  <a:cubicBezTo>
                    <a:pt x="44165" y="49702"/>
                    <a:pt x="43932" y="49736"/>
                    <a:pt x="43698" y="49769"/>
                  </a:cubicBezTo>
                  <a:lnTo>
                    <a:pt x="43498" y="49802"/>
                  </a:lnTo>
                  <a:cubicBezTo>
                    <a:pt x="43331" y="49802"/>
                    <a:pt x="43131" y="49836"/>
                    <a:pt x="42965" y="49869"/>
                  </a:cubicBezTo>
                  <a:lnTo>
                    <a:pt x="42764" y="49903"/>
                  </a:lnTo>
                  <a:cubicBezTo>
                    <a:pt x="42531" y="49936"/>
                    <a:pt x="42297" y="49969"/>
                    <a:pt x="42031" y="50036"/>
                  </a:cubicBezTo>
                  <a:lnTo>
                    <a:pt x="41897" y="50069"/>
                  </a:lnTo>
                  <a:cubicBezTo>
                    <a:pt x="41697" y="50103"/>
                    <a:pt x="41497" y="50136"/>
                    <a:pt x="41297" y="50203"/>
                  </a:cubicBezTo>
                  <a:lnTo>
                    <a:pt x="41063" y="50236"/>
                  </a:lnTo>
                  <a:cubicBezTo>
                    <a:pt x="40863" y="50303"/>
                    <a:pt x="40663" y="50336"/>
                    <a:pt x="40463" y="50403"/>
                  </a:cubicBezTo>
                  <a:lnTo>
                    <a:pt x="40296" y="50436"/>
                  </a:lnTo>
                  <a:cubicBezTo>
                    <a:pt x="40029" y="50503"/>
                    <a:pt x="39796" y="50570"/>
                    <a:pt x="39562" y="50670"/>
                  </a:cubicBezTo>
                  <a:lnTo>
                    <a:pt x="39362" y="50703"/>
                  </a:lnTo>
                  <a:cubicBezTo>
                    <a:pt x="39162" y="50770"/>
                    <a:pt x="38962" y="50837"/>
                    <a:pt x="38795" y="50903"/>
                  </a:cubicBezTo>
                  <a:lnTo>
                    <a:pt x="38561" y="51003"/>
                  </a:lnTo>
                  <a:cubicBezTo>
                    <a:pt x="38328" y="51070"/>
                    <a:pt x="38128" y="51170"/>
                    <a:pt x="37928" y="51270"/>
                  </a:cubicBezTo>
                  <a:lnTo>
                    <a:pt x="37794" y="51304"/>
                  </a:lnTo>
                  <a:cubicBezTo>
                    <a:pt x="37527" y="51404"/>
                    <a:pt x="37294" y="51537"/>
                    <a:pt x="37060" y="51670"/>
                  </a:cubicBezTo>
                  <a:cubicBezTo>
                    <a:pt x="36994" y="51670"/>
                    <a:pt x="36960" y="51704"/>
                    <a:pt x="36860" y="51771"/>
                  </a:cubicBezTo>
                  <a:cubicBezTo>
                    <a:pt x="36660" y="51871"/>
                    <a:pt x="36493" y="51971"/>
                    <a:pt x="36293" y="52071"/>
                  </a:cubicBezTo>
                  <a:lnTo>
                    <a:pt x="36093" y="52204"/>
                  </a:lnTo>
                  <a:cubicBezTo>
                    <a:pt x="35826" y="52371"/>
                    <a:pt x="35593" y="52504"/>
                    <a:pt x="35392" y="52671"/>
                  </a:cubicBezTo>
                  <a:cubicBezTo>
                    <a:pt x="35092" y="52871"/>
                    <a:pt x="34792" y="53105"/>
                    <a:pt x="34492" y="53338"/>
                  </a:cubicBezTo>
                  <a:cubicBezTo>
                    <a:pt x="34492" y="53338"/>
                    <a:pt x="34458" y="53338"/>
                    <a:pt x="34458" y="53372"/>
                  </a:cubicBezTo>
                  <a:cubicBezTo>
                    <a:pt x="32957" y="54539"/>
                    <a:pt x="31456" y="55974"/>
                    <a:pt x="30055" y="57341"/>
                  </a:cubicBezTo>
                  <a:cubicBezTo>
                    <a:pt x="28421" y="58909"/>
                    <a:pt x="25419" y="61811"/>
                    <a:pt x="24351" y="61878"/>
                  </a:cubicBezTo>
                  <a:cubicBezTo>
                    <a:pt x="23250" y="61878"/>
                    <a:pt x="22250" y="62512"/>
                    <a:pt x="21783" y="63479"/>
                  </a:cubicBezTo>
                  <a:cubicBezTo>
                    <a:pt x="21616" y="63812"/>
                    <a:pt x="20382" y="66448"/>
                    <a:pt x="20248" y="70050"/>
                  </a:cubicBezTo>
                  <a:cubicBezTo>
                    <a:pt x="19881" y="70351"/>
                    <a:pt x="19514" y="70684"/>
                    <a:pt x="19114" y="71051"/>
                  </a:cubicBezTo>
                  <a:lnTo>
                    <a:pt x="18614" y="71485"/>
                  </a:lnTo>
                  <a:cubicBezTo>
                    <a:pt x="14711" y="75054"/>
                    <a:pt x="12109" y="78123"/>
                    <a:pt x="10775" y="80791"/>
                  </a:cubicBezTo>
                  <a:cubicBezTo>
                    <a:pt x="10375" y="80758"/>
                    <a:pt x="10008" y="80725"/>
                    <a:pt x="9607" y="80725"/>
                  </a:cubicBezTo>
                  <a:cubicBezTo>
                    <a:pt x="7306" y="80725"/>
                    <a:pt x="5104" y="81559"/>
                    <a:pt x="2702" y="83360"/>
                  </a:cubicBezTo>
                  <a:cubicBezTo>
                    <a:pt x="1668" y="84160"/>
                    <a:pt x="1" y="85962"/>
                    <a:pt x="501" y="89531"/>
                  </a:cubicBezTo>
                  <a:cubicBezTo>
                    <a:pt x="1702" y="98504"/>
                    <a:pt x="16579" y="114916"/>
                    <a:pt x="27520" y="119252"/>
                  </a:cubicBezTo>
                  <a:cubicBezTo>
                    <a:pt x="33825" y="121787"/>
                    <a:pt x="42631" y="123288"/>
                    <a:pt x="51137" y="123288"/>
                  </a:cubicBezTo>
                  <a:cubicBezTo>
                    <a:pt x="58242" y="123288"/>
                    <a:pt x="68549" y="122254"/>
                    <a:pt x="77322" y="117351"/>
                  </a:cubicBezTo>
                  <a:cubicBezTo>
                    <a:pt x="88797" y="110980"/>
                    <a:pt x="99005" y="98871"/>
                    <a:pt x="100606" y="89798"/>
                  </a:cubicBezTo>
                  <a:cubicBezTo>
                    <a:pt x="101373" y="85428"/>
                    <a:pt x="100005" y="82726"/>
                    <a:pt x="98704" y="81225"/>
                  </a:cubicBezTo>
                  <a:cubicBezTo>
                    <a:pt x="97937" y="80324"/>
                    <a:pt x="96469" y="79257"/>
                    <a:pt x="94034" y="79257"/>
                  </a:cubicBezTo>
                  <a:cubicBezTo>
                    <a:pt x="93234" y="79257"/>
                    <a:pt x="92333" y="79357"/>
                    <a:pt x="91366" y="79624"/>
                  </a:cubicBezTo>
                  <a:cubicBezTo>
                    <a:pt x="90932" y="78823"/>
                    <a:pt x="90432" y="78023"/>
                    <a:pt x="89931" y="77189"/>
                  </a:cubicBezTo>
                  <a:cubicBezTo>
                    <a:pt x="89931" y="77189"/>
                    <a:pt x="89931" y="77155"/>
                    <a:pt x="89898" y="77155"/>
                  </a:cubicBezTo>
                  <a:cubicBezTo>
                    <a:pt x="89431" y="76388"/>
                    <a:pt x="88964" y="75654"/>
                    <a:pt x="88464" y="74920"/>
                  </a:cubicBezTo>
                  <a:cubicBezTo>
                    <a:pt x="88464" y="74920"/>
                    <a:pt x="88330" y="74687"/>
                    <a:pt x="88330" y="74687"/>
                  </a:cubicBezTo>
                  <a:cubicBezTo>
                    <a:pt x="88530" y="72585"/>
                    <a:pt x="88297" y="71084"/>
                    <a:pt x="88264" y="70884"/>
                  </a:cubicBezTo>
                  <a:cubicBezTo>
                    <a:pt x="88097" y="69783"/>
                    <a:pt x="87363" y="68916"/>
                    <a:pt x="86329" y="68549"/>
                  </a:cubicBezTo>
                  <a:cubicBezTo>
                    <a:pt x="85328" y="68182"/>
                    <a:pt x="83293" y="64513"/>
                    <a:pt x="82193" y="62545"/>
                  </a:cubicBezTo>
                  <a:cubicBezTo>
                    <a:pt x="81625" y="61511"/>
                    <a:pt x="81025" y="60443"/>
                    <a:pt x="80425" y="59409"/>
                  </a:cubicBezTo>
                  <a:lnTo>
                    <a:pt x="80391" y="59376"/>
                  </a:lnTo>
                  <a:cubicBezTo>
                    <a:pt x="80258" y="59142"/>
                    <a:pt x="80124" y="58942"/>
                    <a:pt x="79991" y="58742"/>
                  </a:cubicBezTo>
                  <a:lnTo>
                    <a:pt x="79924" y="58642"/>
                  </a:lnTo>
                  <a:cubicBezTo>
                    <a:pt x="79791" y="58409"/>
                    <a:pt x="79657" y="58175"/>
                    <a:pt x="79491" y="57942"/>
                  </a:cubicBezTo>
                  <a:lnTo>
                    <a:pt x="79457" y="57908"/>
                  </a:lnTo>
                  <a:cubicBezTo>
                    <a:pt x="79324" y="57708"/>
                    <a:pt x="79190" y="57508"/>
                    <a:pt x="79057" y="57308"/>
                  </a:cubicBezTo>
                  <a:lnTo>
                    <a:pt x="78924" y="57141"/>
                  </a:lnTo>
                  <a:cubicBezTo>
                    <a:pt x="78790" y="56941"/>
                    <a:pt x="78657" y="56741"/>
                    <a:pt x="78490" y="56541"/>
                  </a:cubicBezTo>
                  <a:cubicBezTo>
                    <a:pt x="78490" y="56541"/>
                    <a:pt x="78490" y="56507"/>
                    <a:pt x="78490" y="56507"/>
                  </a:cubicBezTo>
                  <a:cubicBezTo>
                    <a:pt x="78323" y="56307"/>
                    <a:pt x="78190" y="56140"/>
                    <a:pt x="78023" y="55974"/>
                  </a:cubicBezTo>
                  <a:cubicBezTo>
                    <a:pt x="77990" y="55907"/>
                    <a:pt x="77923" y="55840"/>
                    <a:pt x="77889" y="55807"/>
                  </a:cubicBezTo>
                  <a:lnTo>
                    <a:pt x="75755" y="57775"/>
                  </a:lnTo>
                  <a:lnTo>
                    <a:pt x="77856" y="55773"/>
                  </a:lnTo>
                  <a:cubicBezTo>
                    <a:pt x="77756" y="55673"/>
                    <a:pt x="77656" y="55540"/>
                    <a:pt x="77556" y="55440"/>
                  </a:cubicBezTo>
                  <a:cubicBezTo>
                    <a:pt x="77523" y="55406"/>
                    <a:pt x="77456" y="55340"/>
                    <a:pt x="77389" y="55273"/>
                  </a:cubicBezTo>
                  <a:lnTo>
                    <a:pt x="77322" y="55206"/>
                  </a:lnTo>
                  <a:cubicBezTo>
                    <a:pt x="77256" y="55140"/>
                    <a:pt x="77156" y="55073"/>
                    <a:pt x="77089" y="54973"/>
                  </a:cubicBezTo>
                  <a:cubicBezTo>
                    <a:pt x="77022" y="54939"/>
                    <a:pt x="76789" y="54739"/>
                    <a:pt x="76789" y="54739"/>
                  </a:cubicBezTo>
                  <a:cubicBezTo>
                    <a:pt x="76722" y="54673"/>
                    <a:pt x="76655" y="54606"/>
                    <a:pt x="76589" y="54539"/>
                  </a:cubicBezTo>
                  <a:cubicBezTo>
                    <a:pt x="76522" y="54506"/>
                    <a:pt x="76422" y="54439"/>
                    <a:pt x="76355" y="54372"/>
                  </a:cubicBezTo>
                  <a:lnTo>
                    <a:pt x="76288" y="54306"/>
                  </a:lnTo>
                  <a:cubicBezTo>
                    <a:pt x="76222" y="54272"/>
                    <a:pt x="76155" y="54206"/>
                    <a:pt x="76055" y="54139"/>
                  </a:cubicBezTo>
                  <a:cubicBezTo>
                    <a:pt x="75988" y="54106"/>
                    <a:pt x="75721" y="53905"/>
                    <a:pt x="75721" y="53905"/>
                  </a:cubicBezTo>
                  <a:cubicBezTo>
                    <a:pt x="75655" y="53872"/>
                    <a:pt x="75588" y="53839"/>
                    <a:pt x="75521" y="53772"/>
                  </a:cubicBezTo>
                  <a:cubicBezTo>
                    <a:pt x="75454" y="53705"/>
                    <a:pt x="75354" y="53672"/>
                    <a:pt x="75288" y="53605"/>
                  </a:cubicBezTo>
                  <a:lnTo>
                    <a:pt x="75254" y="53572"/>
                  </a:lnTo>
                  <a:cubicBezTo>
                    <a:pt x="75254" y="53572"/>
                    <a:pt x="75054" y="53472"/>
                    <a:pt x="75021" y="53438"/>
                  </a:cubicBezTo>
                  <a:cubicBezTo>
                    <a:pt x="74921" y="53372"/>
                    <a:pt x="74821" y="53338"/>
                    <a:pt x="74721" y="53272"/>
                  </a:cubicBezTo>
                  <a:cubicBezTo>
                    <a:pt x="74721" y="53272"/>
                    <a:pt x="74520" y="53172"/>
                    <a:pt x="74487" y="53138"/>
                  </a:cubicBezTo>
                  <a:cubicBezTo>
                    <a:pt x="74387" y="53071"/>
                    <a:pt x="74254" y="53005"/>
                    <a:pt x="74153" y="52971"/>
                  </a:cubicBezTo>
                  <a:cubicBezTo>
                    <a:pt x="74153" y="52971"/>
                    <a:pt x="73953" y="52838"/>
                    <a:pt x="73953" y="52838"/>
                  </a:cubicBezTo>
                  <a:cubicBezTo>
                    <a:pt x="73820" y="52771"/>
                    <a:pt x="73686" y="52705"/>
                    <a:pt x="73520" y="52638"/>
                  </a:cubicBezTo>
                  <a:lnTo>
                    <a:pt x="73386" y="52571"/>
                  </a:lnTo>
                  <a:cubicBezTo>
                    <a:pt x="73286" y="52504"/>
                    <a:pt x="73153" y="52471"/>
                    <a:pt x="72986" y="52371"/>
                  </a:cubicBezTo>
                  <a:lnTo>
                    <a:pt x="72853" y="52338"/>
                  </a:lnTo>
                  <a:cubicBezTo>
                    <a:pt x="72719" y="52271"/>
                    <a:pt x="72586" y="52204"/>
                    <a:pt x="72419" y="52137"/>
                  </a:cubicBezTo>
                  <a:lnTo>
                    <a:pt x="72352" y="52104"/>
                  </a:lnTo>
                  <a:cubicBezTo>
                    <a:pt x="72185" y="52071"/>
                    <a:pt x="72052" y="52004"/>
                    <a:pt x="71885" y="51937"/>
                  </a:cubicBezTo>
                  <a:lnTo>
                    <a:pt x="71818" y="51904"/>
                  </a:lnTo>
                  <a:cubicBezTo>
                    <a:pt x="71652" y="51871"/>
                    <a:pt x="71518" y="51804"/>
                    <a:pt x="71351" y="51771"/>
                  </a:cubicBezTo>
                  <a:cubicBezTo>
                    <a:pt x="71351" y="51737"/>
                    <a:pt x="71318" y="51737"/>
                    <a:pt x="71318" y="51737"/>
                  </a:cubicBezTo>
                  <a:cubicBezTo>
                    <a:pt x="71151" y="51670"/>
                    <a:pt x="70985" y="51637"/>
                    <a:pt x="70818" y="51570"/>
                  </a:cubicBezTo>
                  <a:cubicBezTo>
                    <a:pt x="69684" y="51237"/>
                    <a:pt x="68616" y="50970"/>
                    <a:pt x="67716" y="50803"/>
                  </a:cubicBezTo>
                  <a:lnTo>
                    <a:pt x="67682" y="50403"/>
                  </a:lnTo>
                  <a:cubicBezTo>
                    <a:pt x="71585" y="48602"/>
                    <a:pt x="78090" y="44299"/>
                    <a:pt x="79958" y="35325"/>
                  </a:cubicBezTo>
                  <a:lnTo>
                    <a:pt x="79958" y="35259"/>
                  </a:lnTo>
                  <a:cubicBezTo>
                    <a:pt x="79991" y="35125"/>
                    <a:pt x="80024" y="34959"/>
                    <a:pt x="80058" y="34825"/>
                  </a:cubicBezTo>
                  <a:cubicBezTo>
                    <a:pt x="80091" y="34592"/>
                    <a:pt x="80124" y="34358"/>
                    <a:pt x="80191" y="34125"/>
                  </a:cubicBezTo>
                  <a:cubicBezTo>
                    <a:pt x="80224" y="33891"/>
                    <a:pt x="80258" y="33658"/>
                    <a:pt x="80258" y="33424"/>
                  </a:cubicBezTo>
                  <a:cubicBezTo>
                    <a:pt x="80291" y="33224"/>
                    <a:pt x="80325" y="33024"/>
                    <a:pt x="80358" y="32790"/>
                  </a:cubicBezTo>
                  <a:cubicBezTo>
                    <a:pt x="80358" y="32523"/>
                    <a:pt x="80391" y="32223"/>
                    <a:pt x="80425" y="31923"/>
                  </a:cubicBezTo>
                  <a:lnTo>
                    <a:pt x="80425" y="31790"/>
                  </a:lnTo>
                  <a:cubicBezTo>
                    <a:pt x="80425" y="31656"/>
                    <a:pt x="80458" y="31556"/>
                    <a:pt x="80458" y="31423"/>
                  </a:cubicBezTo>
                  <a:cubicBezTo>
                    <a:pt x="80458" y="30889"/>
                    <a:pt x="80491" y="30422"/>
                    <a:pt x="80491" y="29955"/>
                  </a:cubicBezTo>
                  <a:cubicBezTo>
                    <a:pt x="80491" y="29888"/>
                    <a:pt x="80491" y="29821"/>
                    <a:pt x="80491" y="29788"/>
                  </a:cubicBezTo>
                  <a:cubicBezTo>
                    <a:pt x="80458" y="29254"/>
                    <a:pt x="80458" y="28787"/>
                    <a:pt x="80425" y="28354"/>
                  </a:cubicBezTo>
                  <a:cubicBezTo>
                    <a:pt x="80425" y="28220"/>
                    <a:pt x="80425" y="28087"/>
                    <a:pt x="80391" y="27953"/>
                  </a:cubicBezTo>
                  <a:lnTo>
                    <a:pt x="80391" y="27687"/>
                  </a:lnTo>
                  <a:cubicBezTo>
                    <a:pt x="80358" y="27353"/>
                    <a:pt x="80325" y="27053"/>
                    <a:pt x="80291" y="26753"/>
                  </a:cubicBezTo>
                  <a:cubicBezTo>
                    <a:pt x="80291" y="26619"/>
                    <a:pt x="80258" y="26486"/>
                    <a:pt x="80258" y="26352"/>
                  </a:cubicBezTo>
                  <a:lnTo>
                    <a:pt x="80191" y="25985"/>
                  </a:lnTo>
                  <a:cubicBezTo>
                    <a:pt x="80158" y="25752"/>
                    <a:pt x="80124" y="25485"/>
                    <a:pt x="80091" y="25218"/>
                  </a:cubicBezTo>
                  <a:cubicBezTo>
                    <a:pt x="80091" y="25085"/>
                    <a:pt x="80058" y="24951"/>
                    <a:pt x="80024" y="24818"/>
                  </a:cubicBezTo>
                  <a:lnTo>
                    <a:pt x="79958" y="24484"/>
                  </a:lnTo>
                  <a:cubicBezTo>
                    <a:pt x="79924" y="24217"/>
                    <a:pt x="79858" y="23984"/>
                    <a:pt x="79824" y="23717"/>
                  </a:cubicBezTo>
                  <a:cubicBezTo>
                    <a:pt x="79791" y="23584"/>
                    <a:pt x="79757" y="23450"/>
                    <a:pt x="79724" y="23317"/>
                  </a:cubicBezTo>
                  <a:lnTo>
                    <a:pt x="79657" y="22983"/>
                  </a:lnTo>
                  <a:cubicBezTo>
                    <a:pt x="79591" y="22750"/>
                    <a:pt x="79524" y="22483"/>
                    <a:pt x="79457" y="22249"/>
                  </a:cubicBezTo>
                  <a:cubicBezTo>
                    <a:pt x="79424" y="22116"/>
                    <a:pt x="79391" y="21983"/>
                    <a:pt x="79357" y="21849"/>
                  </a:cubicBezTo>
                  <a:lnTo>
                    <a:pt x="79290" y="21582"/>
                  </a:lnTo>
                  <a:cubicBezTo>
                    <a:pt x="79190" y="21315"/>
                    <a:pt x="79124" y="21049"/>
                    <a:pt x="79057" y="20782"/>
                  </a:cubicBezTo>
                  <a:cubicBezTo>
                    <a:pt x="79024" y="20682"/>
                    <a:pt x="78957" y="20548"/>
                    <a:pt x="78924" y="20448"/>
                  </a:cubicBezTo>
                  <a:lnTo>
                    <a:pt x="78857" y="20215"/>
                  </a:lnTo>
                  <a:cubicBezTo>
                    <a:pt x="78757" y="19948"/>
                    <a:pt x="78657" y="19648"/>
                    <a:pt x="78557" y="19414"/>
                  </a:cubicBezTo>
                  <a:cubicBezTo>
                    <a:pt x="78523" y="19281"/>
                    <a:pt x="78457" y="19181"/>
                    <a:pt x="78423" y="19047"/>
                  </a:cubicBezTo>
                  <a:lnTo>
                    <a:pt x="78323" y="18847"/>
                  </a:lnTo>
                  <a:cubicBezTo>
                    <a:pt x="78223" y="18580"/>
                    <a:pt x="78123" y="18313"/>
                    <a:pt x="78023" y="18046"/>
                  </a:cubicBezTo>
                  <a:cubicBezTo>
                    <a:pt x="77956" y="17946"/>
                    <a:pt x="77923" y="17846"/>
                    <a:pt x="77856" y="17713"/>
                  </a:cubicBezTo>
                  <a:lnTo>
                    <a:pt x="77789" y="17546"/>
                  </a:lnTo>
                  <a:cubicBezTo>
                    <a:pt x="77656" y="17279"/>
                    <a:pt x="77523" y="17012"/>
                    <a:pt x="77389" y="16745"/>
                  </a:cubicBezTo>
                  <a:cubicBezTo>
                    <a:pt x="77356" y="16645"/>
                    <a:pt x="77289" y="16545"/>
                    <a:pt x="77222" y="16445"/>
                  </a:cubicBezTo>
                  <a:lnTo>
                    <a:pt x="77156" y="16278"/>
                  </a:lnTo>
                  <a:cubicBezTo>
                    <a:pt x="77022" y="16012"/>
                    <a:pt x="76855" y="15745"/>
                    <a:pt x="76722" y="15478"/>
                  </a:cubicBezTo>
                  <a:cubicBezTo>
                    <a:pt x="76655" y="15378"/>
                    <a:pt x="76589" y="15278"/>
                    <a:pt x="76555" y="15178"/>
                  </a:cubicBezTo>
                  <a:lnTo>
                    <a:pt x="76488" y="15078"/>
                  </a:lnTo>
                  <a:cubicBezTo>
                    <a:pt x="76322" y="14811"/>
                    <a:pt x="76155" y="14544"/>
                    <a:pt x="75988" y="14277"/>
                  </a:cubicBezTo>
                  <a:cubicBezTo>
                    <a:pt x="75921" y="14177"/>
                    <a:pt x="75855" y="14077"/>
                    <a:pt x="75788" y="14010"/>
                  </a:cubicBezTo>
                  <a:lnTo>
                    <a:pt x="75755" y="13910"/>
                  </a:lnTo>
                  <a:cubicBezTo>
                    <a:pt x="75554" y="13643"/>
                    <a:pt x="75388" y="13376"/>
                    <a:pt x="75188" y="13110"/>
                  </a:cubicBezTo>
                  <a:cubicBezTo>
                    <a:pt x="75121" y="13009"/>
                    <a:pt x="75054" y="12943"/>
                    <a:pt x="74987" y="12876"/>
                  </a:cubicBezTo>
                  <a:lnTo>
                    <a:pt x="74921" y="12776"/>
                  </a:lnTo>
                  <a:cubicBezTo>
                    <a:pt x="74754" y="12509"/>
                    <a:pt x="74554" y="12242"/>
                    <a:pt x="74320" y="12009"/>
                  </a:cubicBezTo>
                  <a:cubicBezTo>
                    <a:pt x="74287" y="11909"/>
                    <a:pt x="74220" y="11842"/>
                    <a:pt x="74153" y="11775"/>
                  </a:cubicBezTo>
                  <a:lnTo>
                    <a:pt x="74087" y="11709"/>
                  </a:lnTo>
                  <a:cubicBezTo>
                    <a:pt x="73920" y="11542"/>
                    <a:pt x="73787" y="11375"/>
                    <a:pt x="73653" y="11208"/>
                  </a:cubicBezTo>
                  <a:cubicBezTo>
                    <a:pt x="73686" y="11141"/>
                    <a:pt x="73720" y="11108"/>
                    <a:pt x="73753" y="11041"/>
                  </a:cubicBezTo>
                  <a:cubicBezTo>
                    <a:pt x="75254" y="8506"/>
                    <a:pt x="74053" y="5504"/>
                    <a:pt x="73787" y="4937"/>
                  </a:cubicBezTo>
                  <a:cubicBezTo>
                    <a:pt x="73320" y="3870"/>
                    <a:pt x="72285" y="3202"/>
                    <a:pt x="71151" y="3202"/>
                  </a:cubicBezTo>
                  <a:lnTo>
                    <a:pt x="70818" y="3202"/>
                  </a:lnTo>
                  <a:cubicBezTo>
                    <a:pt x="69950" y="3303"/>
                    <a:pt x="69183" y="3803"/>
                    <a:pt x="68716" y="4470"/>
                  </a:cubicBezTo>
                  <a:cubicBezTo>
                    <a:pt x="68583" y="4470"/>
                    <a:pt x="68416" y="4437"/>
                    <a:pt x="68216" y="4370"/>
                  </a:cubicBezTo>
                  <a:cubicBezTo>
                    <a:pt x="67615" y="4203"/>
                    <a:pt x="67048" y="4070"/>
                    <a:pt x="66481" y="3970"/>
                  </a:cubicBezTo>
                  <a:cubicBezTo>
                    <a:pt x="66481" y="3536"/>
                    <a:pt x="66481" y="3102"/>
                    <a:pt x="66415" y="2635"/>
                  </a:cubicBezTo>
                  <a:cubicBezTo>
                    <a:pt x="66315" y="1501"/>
                    <a:pt x="65581" y="534"/>
                    <a:pt x="64513" y="167"/>
                  </a:cubicBezTo>
                  <a:cubicBezTo>
                    <a:pt x="64180" y="34"/>
                    <a:pt x="63846" y="0"/>
                    <a:pt x="6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8001725" y="2613150"/>
              <a:ext cx="237700" cy="238525"/>
            </a:xfrm>
            <a:custGeom>
              <a:avLst/>
              <a:gdLst/>
              <a:ahLst/>
              <a:cxnLst/>
              <a:rect l="l" t="t" r="r" b="b"/>
              <a:pathLst>
                <a:path w="9508" h="9541" extrusionOk="0">
                  <a:moveTo>
                    <a:pt x="4770" y="0"/>
                  </a:moveTo>
                  <a:cubicBezTo>
                    <a:pt x="2135" y="0"/>
                    <a:pt x="0" y="2135"/>
                    <a:pt x="0" y="4770"/>
                  </a:cubicBezTo>
                  <a:cubicBezTo>
                    <a:pt x="0" y="7406"/>
                    <a:pt x="2135" y="9541"/>
                    <a:pt x="4770" y="9541"/>
                  </a:cubicBezTo>
                  <a:cubicBezTo>
                    <a:pt x="7372" y="9541"/>
                    <a:pt x="9507" y="7406"/>
                    <a:pt x="9507" y="4770"/>
                  </a:cubicBezTo>
                  <a:cubicBezTo>
                    <a:pt x="9507" y="2135"/>
                    <a:pt x="7372" y="0"/>
                    <a:pt x="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8001725" y="2613150"/>
              <a:ext cx="123450" cy="214350"/>
            </a:xfrm>
            <a:custGeom>
              <a:avLst/>
              <a:gdLst/>
              <a:ahLst/>
              <a:cxnLst/>
              <a:rect l="l" t="t" r="r" b="b"/>
              <a:pathLst>
                <a:path w="4938" h="8574" extrusionOk="0">
                  <a:moveTo>
                    <a:pt x="4770" y="0"/>
                  </a:moveTo>
                  <a:cubicBezTo>
                    <a:pt x="2135" y="0"/>
                    <a:pt x="0" y="2135"/>
                    <a:pt x="0" y="4770"/>
                  </a:cubicBezTo>
                  <a:cubicBezTo>
                    <a:pt x="0" y="6338"/>
                    <a:pt x="734" y="7706"/>
                    <a:pt x="1868" y="8573"/>
                  </a:cubicBezTo>
                  <a:cubicBezTo>
                    <a:pt x="3102" y="5738"/>
                    <a:pt x="4270" y="2936"/>
                    <a:pt x="4937" y="34"/>
                  </a:cubicBezTo>
                  <a:cubicBezTo>
                    <a:pt x="4870" y="34"/>
                    <a:pt x="4804" y="0"/>
                    <a:pt x="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8115125" y="2636500"/>
              <a:ext cx="124300" cy="215175"/>
            </a:xfrm>
            <a:custGeom>
              <a:avLst/>
              <a:gdLst/>
              <a:ahLst/>
              <a:cxnLst/>
              <a:rect l="l" t="t" r="r" b="b"/>
              <a:pathLst>
                <a:path w="4972" h="8607" extrusionOk="0">
                  <a:moveTo>
                    <a:pt x="3036" y="0"/>
                  </a:moveTo>
                  <a:cubicBezTo>
                    <a:pt x="1969" y="2902"/>
                    <a:pt x="935" y="5771"/>
                    <a:pt x="1" y="8607"/>
                  </a:cubicBezTo>
                  <a:lnTo>
                    <a:pt x="234" y="8607"/>
                  </a:lnTo>
                  <a:cubicBezTo>
                    <a:pt x="2836" y="8607"/>
                    <a:pt x="4971" y="6472"/>
                    <a:pt x="4971" y="3836"/>
                  </a:cubicBezTo>
                  <a:cubicBezTo>
                    <a:pt x="4971" y="2269"/>
                    <a:pt x="4204" y="868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8001725" y="2613150"/>
              <a:ext cx="237700" cy="238525"/>
            </a:xfrm>
            <a:custGeom>
              <a:avLst/>
              <a:gdLst/>
              <a:ahLst/>
              <a:cxnLst/>
              <a:rect l="l" t="t" r="r" b="b"/>
              <a:pathLst>
                <a:path w="9508" h="9541" fill="none" extrusionOk="0">
                  <a:moveTo>
                    <a:pt x="9507" y="4770"/>
                  </a:moveTo>
                  <a:cubicBezTo>
                    <a:pt x="9507" y="7406"/>
                    <a:pt x="7372" y="9541"/>
                    <a:pt x="4770" y="9541"/>
                  </a:cubicBezTo>
                  <a:cubicBezTo>
                    <a:pt x="2135" y="9541"/>
                    <a:pt x="0" y="7406"/>
                    <a:pt x="0" y="4770"/>
                  </a:cubicBezTo>
                  <a:cubicBezTo>
                    <a:pt x="0" y="2135"/>
                    <a:pt x="2135" y="0"/>
                    <a:pt x="4770" y="0"/>
                  </a:cubicBezTo>
                  <a:cubicBezTo>
                    <a:pt x="7372" y="0"/>
                    <a:pt x="9507" y="2135"/>
                    <a:pt x="9507" y="4770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7034350" y="4032100"/>
              <a:ext cx="2583550" cy="954325"/>
            </a:xfrm>
            <a:custGeom>
              <a:avLst/>
              <a:gdLst/>
              <a:ahLst/>
              <a:cxnLst/>
              <a:rect l="l" t="t" r="r" b="b"/>
              <a:pathLst>
                <a:path w="103342" h="38173" extrusionOk="0">
                  <a:moveTo>
                    <a:pt x="95312" y="1"/>
                  </a:moveTo>
                  <a:cubicBezTo>
                    <a:pt x="86048" y="1"/>
                    <a:pt x="60467" y="22957"/>
                    <a:pt x="60077" y="23466"/>
                  </a:cubicBezTo>
                  <a:cubicBezTo>
                    <a:pt x="59920" y="23672"/>
                    <a:pt x="58891" y="23737"/>
                    <a:pt x="57640" y="23737"/>
                  </a:cubicBezTo>
                  <a:cubicBezTo>
                    <a:pt x="55433" y="23737"/>
                    <a:pt x="52538" y="23533"/>
                    <a:pt x="52538" y="23533"/>
                  </a:cubicBezTo>
                  <a:cubicBezTo>
                    <a:pt x="52538" y="23533"/>
                    <a:pt x="35226" y="17596"/>
                    <a:pt x="25052" y="9690"/>
                  </a:cubicBezTo>
                  <a:cubicBezTo>
                    <a:pt x="18161" y="4353"/>
                    <a:pt x="14372" y="1448"/>
                    <a:pt x="10871" y="1448"/>
                  </a:cubicBezTo>
                  <a:cubicBezTo>
                    <a:pt x="9187" y="1448"/>
                    <a:pt x="7569" y="2121"/>
                    <a:pt x="5705" y="3519"/>
                  </a:cubicBezTo>
                  <a:cubicBezTo>
                    <a:pt x="1" y="7822"/>
                    <a:pt x="17380" y="29404"/>
                    <a:pt x="29889" y="34374"/>
                  </a:cubicBezTo>
                  <a:cubicBezTo>
                    <a:pt x="35465" y="36601"/>
                    <a:pt x="43732" y="38173"/>
                    <a:pt x="52405" y="38173"/>
                  </a:cubicBezTo>
                  <a:cubicBezTo>
                    <a:pt x="61009" y="38173"/>
                    <a:pt x="70013" y="36626"/>
                    <a:pt x="77189" y="32640"/>
                  </a:cubicBezTo>
                  <a:cubicBezTo>
                    <a:pt x="91600" y="24601"/>
                    <a:pt x="103341" y="7388"/>
                    <a:pt x="97771" y="950"/>
                  </a:cubicBezTo>
                  <a:cubicBezTo>
                    <a:pt x="97201" y="295"/>
                    <a:pt x="96361" y="1"/>
                    <a:pt x="95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7242000" y="3721450"/>
              <a:ext cx="633825" cy="462400"/>
            </a:xfrm>
            <a:custGeom>
              <a:avLst/>
              <a:gdLst/>
              <a:ahLst/>
              <a:cxnLst/>
              <a:rect l="l" t="t" r="r" b="b"/>
              <a:pathLst>
                <a:path w="25353" h="18496" extrusionOk="0">
                  <a:moveTo>
                    <a:pt x="18147" y="0"/>
                  </a:moveTo>
                  <a:cubicBezTo>
                    <a:pt x="18147" y="0"/>
                    <a:pt x="1" y="13877"/>
                    <a:pt x="7206" y="17813"/>
                  </a:cubicBezTo>
                  <a:cubicBezTo>
                    <a:pt x="8081" y="18287"/>
                    <a:pt x="9012" y="18495"/>
                    <a:pt x="9971" y="18495"/>
                  </a:cubicBezTo>
                  <a:cubicBezTo>
                    <a:pt x="16908" y="18495"/>
                    <a:pt x="25352" y="7606"/>
                    <a:pt x="25352" y="7606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8129300" y="2188675"/>
              <a:ext cx="849800" cy="1005750"/>
            </a:xfrm>
            <a:custGeom>
              <a:avLst/>
              <a:gdLst/>
              <a:ahLst/>
              <a:cxnLst/>
              <a:rect l="l" t="t" r="r" b="b"/>
              <a:pathLst>
                <a:path w="33992" h="40230" extrusionOk="0">
                  <a:moveTo>
                    <a:pt x="15846" y="1"/>
                  </a:moveTo>
                  <a:cubicBezTo>
                    <a:pt x="5838" y="1"/>
                    <a:pt x="1" y="8607"/>
                    <a:pt x="1" y="19715"/>
                  </a:cubicBezTo>
                  <a:cubicBezTo>
                    <a:pt x="1" y="25319"/>
                    <a:pt x="535" y="31890"/>
                    <a:pt x="3303" y="35659"/>
                  </a:cubicBezTo>
                  <a:cubicBezTo>
                    <a:pt x="6005" y="39329"/>
                    <a:pt x="10909" y="40229"/>
                    <a:pt x="15846" y="40229"/>
                  </a:cubicBezTo>
                  <a:cubicBezTo>
                    <a:pt x="25853" y="40229"/>
                    <a:pt x="33992" y="31223"/>
                    <a:pt x="33992" y="20115"/>
                  </a:cubicBezTo>
                  <a:cubicBezTo>
                    <a:pt x="33992" y="9007"/>
                    <a:pt x="25853" y="1"/>
                    <a:pt x="1584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8131800" y="2188675"/>
              <a:ext cx="847300" cy="1005750"/>
            </a:xfrm>
            <a:custGeom>
              <a:avLst/>
              <a:gdLst/>
              <a:ahLst/>
              <a:cxnLst/>
              <a:rect l="l" t="t" r="r" b="b"/>
              <a:pathLst>
                <a:path w="33892" h="40230" extrusionOk="0">
                  <a:moveTo>
                    <a:pt x="15746" y="1"/>
                  </a:moveTo>
                  <a:cubicBezTo>
                    <a:pt x="6472" y="1"/>
                    <a:pt x="802" y="7372"/>
                    <a:pt x="1" y="17280"/>
                  </a:cubicBezTo>
                  <a:cubicBezTo>
                    <a:pt x="1168" y="17980"/>
                    <a:pt x="2136" y="18981"/>
                    <a:pt x="2836" y="20182"/>
                  </a:cubicBezTo>
                  <a:cubicBezTo>
                    <a:pt x="2903" y="22550"/>
                    <a:pt x="3704" y="24685"/>
                    <a:pt x="5071" y="26253"/>
                  </a:cubicBezTo>
                  <a:cubicBezTo>
                    <a:pt x="6772" y="29088"/>
                    <a:pt x="6039" y="32257"/>
                    <a:pt x="4304" y="34025"/>
                  </a:cubicBezTo>
                  <a:cubicBezTo>
                    <a:pt x="3905" y="34424"/>
                    <a:pt x="3421" y="34590"/>
                    <a:pt x="2903" y="34590"/>
                  </a:cubicBezTo>
                  <a:cubicBezTo>
                    <a:pt x="2772" y="34590"/>
                    <a:pt x="2638" y="34579"/>
                    <a:pt x="2503" y="34559"/>
                  </a:cubicBezTo>
                  <a:lnTo>
                    <a:pt x="2503" y="34559"/>
                  </a:lnTo>
                  <a:cubicBezTo>
                    <a:pt x="2736" y="34959"/>
                    <a:pt x="2970" y="35326"/>
                    <a:pt x="3203" y="35659"/>
                  </a:cubicBezTo>
                  <a:cubicBezTo>
                    <a:pt x="5905" y="39329"/>
                    <a:pt x="10809" y="40229"/>
                    <a:pt x="15746" y="40229"/>
                  </a:cubicBezTo>
                  <a:cubicBezTo>
                    <a:pt x="25753" y="40229"/>
                    <a:pt x="33892" y="31223"/>
                    <a:pt x="33892" y="20115"/>
                  </a:cubicBezTo>
                  <a:cubicBezTo>
                    <a:pt x="33892" y="9007"/>
                    <a:pt x="25753" y="1"/>
                    <a:pt x="1574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8214375" y="2910025"/>
              <a:ext cx="719700" cy="284400"/>
            </a:xfrm>
            <a:custGeom>
              <a:avLst/>
              <a:gdLst/>
              <a:ahLst/>
              <a:cxnLst/>
              <a:rect l="l" t="t" r="r" b="b"/>
              <a:pathLst>
                <a:path w="28788" h="11376" extrusionOk="0">
                  <a:moveTo>
                    <a:pt x="28788" y="1"/>
                  </a:moveTo>
                  <a:cubicBezTo>
                    <a:pt x="23050" y="5838"/>
                    <a:pt x="11475" y="1068"/>
                    <a:pt x="5938" y="6972"/>
                  </a:cubicBezTo>
                  <a:cubicBezTo>
                    <a:pt x="4836" y="8131"/>
                    <a:pt x="3888" y="8566"/>
                    <a:pt x="3035" y="8566"/>
                  </a:cubicBezTo>
                  <a:cubicBezTo>
                    <a:pt x="1900" y="8566"/>
                    <a:pt x="934" y="7796"/>
                    <a:pt x="0" y="6939"/>
                  </a:cubicBezTo>
                  <a:lnTo>
                    <a:pt x="0" y="6939"/>
                  </a:lnTo>
                  <a:cubicBezTo>
                    <a:pt x="2736" y="10475"/>
                    <a:pt x="7572" y="11375"/>
                    <a:pt x="12443" y="11375"/>
                  </a:cubicBezTo>
                  <a:cubicBezTo>
                    <a:pt x="19648" y="11375"/>
                    <a:pt x="25852" y="6739"/>
                    <a:pt x="28788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7929175" y="2152125"/>
              <a:ext cx="673825" cy="496900"/>
            </a:xfrm>
            <a:custGeom>
              <a:avLst/>
              <a:gdLst/>
              <a:ahLst/>
              <a:cxnLst/>
              <a:rect l="l" t="t" r="r" b="b"/>
              <a:pathLst>
                <a:path w="26953" h="19876" extrusionOk="0">
                  <a:moveTo>
                    <a:pt x="23251" y="1"/>
                  </a:moveTo>
                  <a:cubicBezTo>
                    <a:pt x="19359" y="1"/>
                    <a:pt x="13105" y="887"/>
                    <a:pt x="8006" y="5732"/>
                  </a:cubicBezTo>
                  <a:cubicBezTo>
                    <a:pt x="0" y="13371"/>
                    <a:pt x="10274" y="19876"/>
                    <a:pt x="10274" y="19876"/>
                  </a:cubicBezTo>
                  <a:lnTo>
                    <a:pt x="26953" y="295"/>
                  </a:lnTo>
                  <a:cubicBezTo>
                    <a:pt x="26953" y="295"/>
                    <a:pt x="25494" y="1"/>
                    <a:pt x="23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7534725" y="3287375"/>
              <a:ext cx="782250" cy="768500"/>
            </a:xfrm>
            <a:custGeom>
              <a:avLst/>
              <a:gdLst/>
              <a:ahLst/>
              <a:cxnLst/>
              <a:rect l="l" t="t" r="r" b="b"/>
              <a:pathLst>
                <a:path w="31290" h="30740" extrusionOk="0">
                  <a:moveTo>
                    <a:pt x="29559" y="0"/>
                  </a:moveTo>
                  <a:cubicBezTo>
                    <a:pt x="26850" y="0"/>
                    <a:pt x="21582" y="328"/>
                    <a:pt x="18347" y="2653"/>
                  </a:cubicBezTo>
                  <a:cubicBezTo>
                    <a:pt x="13843" y="5855"/>
                    <a:pt x="9107" y="12326"/>
                    <a:pt x="5671" y="12393"/>
                  </a:cubicBezTo>
                  <a:cubicBezTo>
                    <a:pt x="5671" y="12393"/>
                    <a:pt x="0" y="23934"/>
                    <a:pt x="12676" y="30739"/>
                  </a:cubicBezTo>
                  <a:lnTo>
                    <a:pt x="24451" y="14394"/>
                  </a:lnTo>
                  <a:lnTo>
                    <a:pt x="31289" y="51"/>
                  </a:lnTo>
                  <a:cubicBezTo>
                    <a:pt x="31289" y="51"/>
                    <a:pt x="30621" y="0"/>
                    <a:pt x="29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8969075" y="3862375"/>
              <a:ext cx="558750" cy="508200"/>
            </a:xfrm>
            <a:custGeom>
              <a:avLst/>
              <a:gdLst/>
              <a:ahLst/>
              <a:cxnLst/>
              <a:rect l="l" t="t" r="r" b="b"/>
              <a:pathLst>
                <a:path w="22350" h="20328" extrusionOk="0">
                  <a:moveTo>
                    <a:pt x="9140" y="0"/>
                  </a:moveTo>
                  <a:lnTo>
                    <a:pt x="1" y="5137"/>
                  </a:lnTo>
                  <a:cubicBezTo>
                    <a:pt x="1" y="5137"/>
                    <a:pt x="5701" y="20327"/>
                    <a:pt x="13198" y="20327"/>
                  </a:cubicBezTo>
                  <a:cubicBezTo>
                    <a:pt x="13565" y="20327"/>
                    <a:pt x="13936" y="20291"/>
                    <a:pt x="14311" y="20215"/>
                  </a:cubicBezTo>
                  <a:cubicBezTo>
                    <a:pt x="22350" y="18614"/>
                    <a:pt x="9140" y="0"/>
                    <a:pt x="9140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8692200" y="3312825"/>
              <a:ext cx="558775" cy="834775"/>
            </a:xfrm>
            <a:custGeom>
              <a:avLst/>
              <a:gdLst/>
              <a:ahLst/>
              <a:cxnLst/>
              <a:rect l="l" t="t" r="r" b="b"/>
              <a:pathLst>
                <a:path w="22351" h="33391" extrusionOk="0">
                  <a:moveTo>
                    <a:pt x="1" y="0"/>
                  </a:moveTo>
                  <a:lnTo>
                    <a:pt x="1802" y="14310"/>
                  </a:lnTo>
                  <a:lnTo>
                    <a:pt x="8207" y="33391"/>
                  </a:lnTo>
                  <a:cubicBezTo>
                    <a:pt x="22350" y="30622"/>
                    <a:pt x="20349" y="17913"/>
                    <a:pt x="20349" y="17913"/>
                  </a:cubicBezTo>
                  <a:cubicBezTo>
                    <a:pt x="17080" y="16845"/>
                    <a:pt x="14478" y="9273"/>
                    <a:pt x="11109" y="4870"/>
                  </a:cubicBezTo>
                  <a:cubicBezTo>
                    <a:pt x="7740" y="434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8296100" y="3084325"/>
              <a:ext cx="403650" cy="361300"/>
            </a:xfrm>
            <a:custGeom>
              <a:avLst/>
              <a:gdLst/>
              <a:ahLst/>
              <a:cxnLst/>
              <a:rect l="l" t="t" r="r" b="b"/>
              <a:pathLst>
                <a:path w="16146" h="14452" extrusionOk="0">
                  <a:moveTo>
                    <a:pt x="2669" y="0"/>
                  </a:moveTo>
                  <a:lnTo>
                    <a:pt x="0" y="11842"/>
                  </a:lnTo>
                  <a:cubicBezTo>
                    <a:pt x="0" y="11842"/>
                    <a:pt x="4433" y="14451"/>
                    <a:pt x="9217" y="14451"/>
                  </a:cubicBezTo>
                  <a:cubicBezTo>
                    <a:pt x="11609" y="14451"/>
                    <a:pt x="14088" y="13799"/>
                    <a:pt x="16145" y="11842"/>
                  </a:cubicBezTo>
                  <a:lnTo>
                    <a:pt x="15111" y="200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8084275" y="2152925"/>
              <a:ext cx="923175" cy="1046675"/>
            </a:xfrm>
            <a:custGeom>
              <a:avLst/>
              <a:gdLst/>
              <a:ahLst/>
              <a:cxnLst/>
              <a:rect l="l" t="t" r="r" b="b"/>
              <a:pathLst>
                <a:path w="36927" h="41867" extrusionOk="0">
                  <a:moveTo>
                    <a:pt x="17893" y="0"/>
                  </a:moveTo>
                  <a:cubicBezTo>
                    <a:pt x="15895" y="0"/>
                    <a:pt x="13838" y="382"/>
                    <a:pt x="11776" y="1197"/>
                  </a:cubicBezTo>
                  <a:cubicBezTo>
                    <a:pt x="11776" y="1197"/>
                    <a:pt x="1" y="7135"/>
                    <a:pt x="4737" y="22746"/>
                  </a:cubicBezTo>
                  <a:cubicBezTo>
                    <a:pt x="9147" y="37278"/>
                    <a:pt x="12718" y="41866"/>
                    <a:pt x="20966" y="41866"/>
                  </a:cubicBezTo>
                  <a:cubicBezTo>
                    <a:pt x="21579" y="41866"/>
                    <a:pt x="22217" y="41841"/>
                    <a:pt x="22884" y="41793"/>
                  </a:cubicBezTo>
                  <a:cubicBezTo>
                    <a:pt x="22884" y="41793"/>
                    <a:pt x="36927" y="38557"/>
                    <a:pt x="36827" y="22946"/>
                  </a:cubicBezTo>
                  <a:cubicBezTo>
                    <a:pt x="36743" y="9923"/>
                    <a:pt x="28080" y="0"/>
                    <a:pt x="17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8145150" y="2631800"/>
              <a:ext cx="264375" cy="299275"/>
            </a:xfrm>
            <a:custGeom>
              <a:avLst/>
              <a:gdLst/>
              <a:ahLst/>
              <a:cxnLst/>
              <a:rect l="l" t="t" r="r" b="b"/>
              <a:pathLst>
                <a:path w="10575" h="11971" extrusionOk="0">
                  <a:moveTo>
                    <a:pt x="6194" y="0"/>
                  </a:moveTo>
                  <a:cubicBezTo>
                    <a:pt x="4538" y="0"/>
                    <a:pt x="2822" y="1067"/>
                    <a:pt x="1902" y="2857"/>
                  </a:cubicBezTo>
                  <a:cubicBezTo>
                    <a:pt x="701" y="5259"/>
                    <a:pt x="1" y="10729"/>
                    <a:pt x="2069" y="11797"/>
                  </a:cubicBezTo>
                  <a:cubicBezTo>
                    <a:pt x="2304" y="11916"/>
                    <a:pt x="2566" y="11971"/>
                    <a:pt x="2847" y="11971"/>
                  </a:cubicBezTo>
                  <a:cubicBezTo>
                    <a:pt x="4999" y="11971"/>
                    <a:pt x="8282" y="8751"/>
                    <a:pt x="9374" y="6626"/>
                  </a:cubicBezTo>
                  <a:cubicBezTo>
                    <a:pt x="10575" y="4225"/>
                    <a:pt x="9908" y="1456"/>
                    <a:pt x="7840" y="388"/>
                  </a:cubicBezTo>
                  <a:cubicBezTo>
                    <a:pt x="7321" y="125"/>
                    <a:pt x="6761" y="0"/>
                    <a:pt x="6194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8171000" y="2733225"/>
              <a:ext cx="223525" cy="197850"/>
            </a:xfrm>
            <a:custGeom>
              <a:avLst/>
              <a:gdLst/>
              <a:ahLst/>
              <a:cxnLst/>
              <a:rect l="l" t="t" r="r" b="b"/>
              <a:pathLst>
                <a:path w="8941" h="7914" extrusionOk="0">
                  <a:moveTo>
                    <a:pt x="8940" y="1"/>
                  </a:moveTo>
                  <a:lnTo>
                    <a:pt x="8940" y="1"/>
                  </a:lnTo>
                  <a:cubicBezTo>
                    <a:pt x="7924" y="4152"/>
                    <a:pt x="3273" y="6582"/>
                    <a:pt x="979" y="6582"/>
                  </a:cubicBezTo>
                  <a:cubicBezTo>
                    <a:pt x="564" y="6582"/>
                    <a:pt x="226" y="6502"/>
                    <a:pt x="1" y="6339"/>
                  </a:cubicBezTo>
                  <a:lnTo>
                    <a:pt x="1" y="6339"/>
                  </a:lnTo>
                  <a:cubicBezTo>
                    <a:pt x="201" y="6972"/>
                    <a:pt x="534" y="7473"/>
                    <a:pt x="1035" y="7740"/>
                  </a:cubicBezTo>
                  <a:cubicBezTo>
                    <a:pt x="1270" y="7859"/>
                    <a:pt x="1532" y="7914"/>
                    <a:pt x="1813" y="7914"/>
                  </a:cubicBezTo>
                  <a:cubicBezTo>
                    <a:pt x="3965" y="7914"/>
                    <a:pt x="7248" y="4694"/>
                    <a:pt x="8340" y="2569"/>
                  </a:cubicBezTo>
                  <a:cubicBezTo>
                    <a:pt x="8774" y="1735"/>
                    <a:pt x="8940" y="835"/>
                    <a:pt x="8940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7724850" y="3284675"/>
              <a:ext cx="1290125" cy="1482175"/>
            </a:xfrm>
            <a:custGeom>
              <a:avLst/>
              <a:gdLst/>
              <a:ahLst/>
              <a:cxnLst/>
              <a:rect l="l" t="t" r="r" b="b"/>
              <a:pathLst>
                <a:path w="51605" h="59287" extrusionOk="0">
                  <a:moveTo>
                    <a:pt x="27735" y="0"/>
                  </a:moveTo>
                  <a:cubicBezTo>
                    <a:pt x="24248" y="0"/>
                    <a:pt x="20355" y="334"/>
                    <a:pt x="16179" y="1226"/>
                  </a:cubicBezTo>
                  <a:cubicBezTo>
                    <a:pt x="16179" y="1226"/>
                    <a:pt x="5038" y="40588"/>
                    <a:pt x="1" y="47759"/>
                  </a:cubicBezTo>
                  <a:cubicBezTo>
                    <a:pt x="1" y="47759"/>
                    <a:pt x="3336" y="55298"/>
                    <a:pt x="24618" y="59034"/>
                  </a:cubicBezTo>
                  <a:cubicBezTo>
                    <a:pt x="25607" y="59207"/>
                    <a:pt x="26710" y="59286"/>
                    <a:pt x="27889" y="59286"/>
                  </a:cubicBezTo>
                  <a:cubicBezTo>
                    <a:pt x="34908" y="59286"/>
                    <a:pt x="44604" y="56467"/>
                    <a:pt x="48602" y="53697"/>
                  </a:cubicBezTo>
                  <a:cubicBezTo>
                    <a:pt x="48602" y="53697"/>
                    <a:pt x="51604" y="19439"/>
                    <a:pt x="44833" y="2927"/>
                  </a:cubicBezTo>
                  <a:cubicBezTo>
                    <a:pt x="44833" y="2927"/>
                    <a:pt x="38065" y="0"/>
                    <a:pt x="27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7724850" y="4060025"/>
              <a:ext cx="1231750" cy="706825"/>
            </a:xfrm>
            <a:custGeom>
              <a:avLst/>
              <a:gdLst/>
              <a:ahLst/>
              <a:cxnLst/>
              <a:rect l="l" t="t" r="r" b="b"/>
              <a:pathLst>
                <a:path w="49270" h="28273" extrusionOk="0">
                  <a:moveTo>
                    <a:pt x="6939" y="0"/>
                  </a:moveTo>
                  <a:lnTo>
                    <a:pt x="6939" y="0"/>
                  </a:lnTo>
                  <a:cubicBezTo>
                    <a:pt x="4370" y="7505"/>
                    <a:pt x="1802" y="14177"/>
                    <a:pt x="1" y="16745"/>
                  </a:cubicBezTo>
                  <a:cubicBezTo>
                    <a:pt x="1" y="16745"/>
                    <a:pt x="3336" y="24284"/>
                    <a:pt x="24618" y="28020"/>
                  </a:cubicBezTo>
                  <a:cubicBezTo>
                    <a:pt x="25607" y="28193"/>
                    <a:pt x="26710" y="28272"/>
                    <a:pt x="27889" y="28272"/>
                  </a:cubicBezTo>
                  <a:cubicBezTo>
                    <a:pt x="34908" y="28272"/>
                    <a:pt x="44604" y="25453"/>
                    <a:pt x="48602" y="22683"/>
                  </a:cubicBezTo>
                  <a:cubicBezTo>
                    <a:pt x="48602" y="22683"/>
                    <a:pt x="49202" y="15978"/>
                    <a:pt x="49269" y="7072"/>
                  </a:cubicBezTo>
                  <a:lnTo>
                    <a:pt x="49269" y="7072"/>
                  </a:lnTo>
                  <a:cubicBezTo>
                    <a:pt x="45588" y="15435"/>
                    <a:pt x="37340" y="19135"/>
                    <a:pt x="29090" y="19135"/>
                  </a:cubicBezTo>
                  <a:cubicBezTo>
                    <a:pt x="17531" y="19135"/>
                    <a:pt x="5966" y="11873"/>
                    <a:pt x="6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8045700" y="2061925"/>
              <a:ext cx="577325" cy="213500"/>
            </a:xfrm>
            <a:custGeom>
              <a:avLst/>
              <a:gdLst/>
              <a:ahLst/>
              <a:cxnLst/>
              <a:rect l="l" t="t" r="r" b="b"/>
              <a:pathLst>
                <a:path w="23093" h="8540" extrusionOk="0">
                  <a:moveTo>
                    <a:pt x="3812" y="0"/>
                  </a:moveTo>
                  <a:cubicBezTo>
                    <a:pt x="3812" y="1"/>
                    <a:pt x="0" y="8540"/>
                    <a:pt x="8858" y="8540"/>
                  </a:cubicBezTo>
                  <a:cubicBezTo>
                    <a:pt x="10284" y="8540"/>
                    <a:pt x="12036" y="8319"/>
                    <a:pt x="14186" y="7806"/>
                  </a:cubicBezTo>
                  <a:lnTo>
                    <a:pt x="23092" y="4403"/>
                  </a:lnTo>
                  <a:cubicBezTo>
                    <a:pt x="23092" y="4403"/>
                    <a:pt x="21942" y="1035"/>
                    <a:pt x="16354" y="1035"/>
                  </a:cubicBezTo>
                  <a:cubicBezTo>
                    <a:pt x="14821" y="1035"/>
                    <a:pt x="12953" y="1289"/>
                    <a:pt x="10683" y="1935"/>
                  </a:cubicBezTo>
                  <a:cubicBezTo>
                    <a:pt x="9501" y="2276"/>
                    <a:pt x="8518" y="2413"/>
                    <a:pt x="7703" y="2413"/>
                  </a:cubicBezTo>
                  <a:cubicBezTo>
                    <a:pt x="4290" y="2413"/>
                    <a:pt x="3812" y="1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8582125" y="2130300"/>
              <a:ext cx="313950" cy="116100"/>
            </a:xfrm>
            <a:custGeom>
              <a:avLst/>
              <a:gdLst/>
              <a:ahLst/>
              <a:cxnLst/>
              <a:rect l="l" t="t" r="r" b="b"/>
              <a:pathLst>
                <a:path w="12558" h="4644" extrusionOk="0">
                  <a:moveTo>
                    <a:pt x="10508" y="1"/>
                  </a:moveTo>
                  <a:cubicBezTo>
                    <a:pt x="10508" y="1"/>
                    <a:pt x="10245" y="1316"/>
                    <a:pt x="8368" y="1316"/>
                  </a:cubicBezTo>
                  <a:cubicBezTo>
                    <a:pt x="7929" y="1316"/>
                    <a:pt x="7403" y="1245"/>
                    <a:pt x="6772" y="1068"/>
                  </a:cubicBezTo>
                  <a:cubicBezTo>
                    <a:pt x="5534" y="715"/>
                    <a:pt x="4515" y="577"/>
                    <a:pt x="3677" y="577"/>
                  </a:cubicBezTo>
                  <a:cubicBezTo>
                    <a:pt x="637" y="577"/>
                    <a:pt x="1" y="2402"/>
                    <a:pt x="1" y="2402"/>
                  </a:cubicBezTo>
                  <a:lnTo>
                    <a:pt x="4838" y="4237"/>
                  </a:lnTo>
                  <a:cubicBezTo>
                    <a:pt x="6016" y="4521"/>
                    <a:pt x="6975" y="4643"/>
                    <a:pt x="7755" y="4643"/>
                  </a:cubicBezTo>
                  <a:cubicBezTo>
                    <a:pt x="12558" y="4643"/>
                    <a:pt x="10509" y="1"/>
                    <a:pt x="1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7962850" y="2180375"/>
              <a:ext cx="488375" cy="288200"/>
            </a:xfrm>
            <a:custGeom>
              <a:avLst/>
              <a:gdLst/>
              <a:ahLst/>
              <a:cxnLst/>
              <a:rect l="l" t="t" r="r" b="b"/>
              <a:pathLst>
                <a:path w="19535" h="11528" extrusionOk="0">
                  <a:moveTo>
                    <a:pt x="15859" y="0"/>
                  </a:moveTo>
                  <a:cubicBezTo>
                    <a:pt x="13837" y="0"/>
                    <a:pt x="10957" y="858"/>
                    <a:pt x="7159" y="3968"/>
                  </a:cubicBezTo>
                  <a:cubicBezTo>
                    <a:pt x="5213" y="5559"/>
                    <a:pt x="3703" y="6041"/>
                    <a:pt x="2587" y="6041"/>
                  </a:cubicBezTo>
                  <a:cubicBezTo>
                    <a:pt x="871" y="6041"/>
                    <a:pt x="88" y="4903"/>
                    <a:pt x="88" y="4902"/>
                  </a:cubicBezTo>
                  <a:lnTo>
                    <a:pt x="88" y="4902"/>
                  </a:lnTo>
                  <a:cubicBezTo>
                    <a:pt x="88" y="4903"/>
                    <a:pt x="0" y="11527"/>
                    <a:pt x="4817" y="11527"/>
                  </a:cubicBezTo>
                  <a:cubicBezTo>
                    <a:pt x="6646" y="11527"/>
                    <a:pt x="9181" y="10572"/>
                    <a:pt x="12697" y="7938"/>
                  </a:cubicBezTo>
                  <a:lnTo>
                    <a:pt x="19535" y="1300"/>
                  </a:lnTo>
                  <a:cubicBezTo>
                    <a:pt x="19535" y="1300"/>
                    <a:pt x="18347" y="0"/>
                    <a:pt x="15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8803125" y="3333650"/>
              <a:ext cx="211000" cy="166825"/>
            </a:xfrm>
            <a:custGeom>
              <a:avLst/>
              <a:gdLst/>
              <a:ahLst/>
              <a:cxnLst/>
              <a:rect l="l" t="t" r="r" b="b"/>
              <a:pathLst>
                <a:path w="8440" h="6673" extrusionOk="0">
                  <a:moveTo>
                    <a:pt x="0" y="1"/>
                  </a:moveTo>
                  <a:lnTo>
                    <a:pt x="0" y="1"/>
                  </a:lnTo>
                  <a:cubicBezTo>
                    <a:pt x="668" y="4004"/>
                    <a:pt x="4237" y="5905"/>
                    <a:pt x="8440" y="6672"/>
                  </a:cubicBezTo>
                  <a:cubicBezTo>
                    <a:pt x="7873" y="5738"/>
                    <a:pt x="7272" y="4838"/>
                    <a:pt x="6672" y="4037"/>
                  </a:cubicBezTo>
                  <a:cubicBezTo>
                    <a:pt x="5037" y="1869"/>
                    <a:pt x="2335" y="6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7952525" y="3286950"/>
              <a:ext cx="317550" cy="106350"/>
            </a:xfrm>
            <a:custGeom>
              <a:avLst/>
              <a:gdLst/>
              <a:ahLst/>
              <a:cxnLst/>
              <a:rect l="l" t="t" r="r" b="b"/>
              <a:pathLst>
                <a:path w="12702" h="4254" extrusionOk="0">
                  <a:moveTo>
                    <a:pt x="12376" y="1"/>
                  </a:moveTo>
                  <a:lnTo>
                    <a:pt x="12376" y="1"/>
                  </a:lnTo>
                  <a:cubicBezTo>
                    <a:pt x="9574" y="68"/>
                    <a:pt x="4704" y="468"/>
                    <a:pt x="1635" y="2670"/>
                  </a:cubicBezTo>
                  <a:cubicBezTo>
                    <a:pt x="1101" y="3036"/>
                    <a:pt x="534" y="3470"/>
                    <a:pt x="0" y="3937"/>
                  </a:cubicBezTo>
                  <a:cubicBezTo>
                    <a:pt x="291" y="4154"/>
                    <a:pt x="914" y="4253"/>
                    <a:pt x="1733" y="4253"/>
                  </a:cubicBezTo>
                  <a:cubicBezTo>
                    <a:pt x="5328" y="4253"/>
                    <a:pt x="12702" y="2337"/>
                    <a:pt x="12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8001725" y="2572275"/>
              <a:ext cx="357775" cy="141800"/>
            </a:xfrm>
            <a:custGeom>
              <a:avLst/>
              <a:gdLst/>
              <a:ahLst/>
              <a:cxnLst/>
              <a:rect l="l" t="t" r="r" b="b"/>
              <a:pathLst>
                <a:path w="14311" h="5672" fill="none" extrusionOk="0">
                  <a:moveTo>
                    <a:pt x="0" y="5672"/>
                  </a:moveTo>
                  <a:lnTo>
                    <a:pt x="14310" y="1"/>
                  </a:lnTo>
                </a:path>
              </a:pathLst>
            </a:custGeom>
            <a:noFill/>
            <a:ln w="100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8581300" y="2050250"/>
              <a:ext cx="81750" cy="118425"/>
            </a:xfrm>
            <a:custGeom>
              <a:avLst/>
              <a:gdLst/>
              <a:ahLst/>
              <a:cxnLst/>
              <a:rect l="l" t="t" r="r" b="b"/>
              <a:pathLst>
                <a:path w="3270" h="4737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2" y="1"/>
                    <a:pt x="1" y="2902"/>
                    <a:pt x="1335" y="4737"/>
                  </a:cubicBezTo>
                  <a:cubicBezTo>
                    <a:pt x="1335" y="4737"/>
                    <a:pt x="3269" y="3703"/>
                    <a:pt x="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8648850" y="2257900"/>
              <a:ext cx="356950" cy="673000"/>
            </a:xfrm>
            <a:custGeom>
              <a:avLst/>
              <a:gdLst/>
              <a:ahLst/>
              <a:cxnLst/>
              <a:rect l="l" t="t" r="r" b="b"/>
              <a:pathLst>
                <a:path w="14278" h="26920" extrusionOk="0">
                  <a:moveTo>
                    <a:pt x="6205" y="0"/>
                  </a:moveTo>
                  <a:cubicBezTo>
                    <a:pt x="5404" y="167"/>
                    <a:pt x="4737" y="567"/>
                    <a:pt x="4337" y="1368"/>
                  </a:cubicBezTo>
                  <a:cubicBezTo>
                    <a:pt x="0" y="9240"/>
                    <a:pt x="4737" y="17112"/>
                    <a:pt x="9874" y="23817"/>
                  </a:cubicBezTo>
                  <a:cubicBezTo>
                    <a:pt x="10741" y="24951"/>
                    <a:pt x="11709" y="25985"/>
                    <a:pt x="12743" y="26919"/>
                  </a:cubicBezTo>
                  <a:cubicBezTo>
                    <a:pt x="13677" y="24685"/>
                    <a:pt x="14277" y="21983"/>
                    <a:pt x="14244" y="18747"/>
                  </a:cubicBezTo>
                  <a:cubicBezTo>
                    <a:pt x="14211" y="10875"/>
                    <a:pt x="11008" y="4103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78;p33"/>
          <p:cNvGrpSpPr/>
          <p:nvPr/>
        </p:nvGrpSpPr>
        <p:grpSpPr>
          <a:xfrm>
            <a:off x="1523960" y="3232770"/>
            <a:ext cx="1078068" cy="1522390"/>
            <a:chOff x="6652425" y="2271225"/>
            <a:chExt cx="1993100" cy="2814550"/>
          </a:xfrm>
        </p:grpSpPr>
        <p:sp>
          <p:nvSpPr>
            <p:cNvPr id="63" name="Google Shape;679;p33"/>
            <p:cNvSpPr/>
            <p:nvPr/>
          </p:nvSpPr>
          <p:spPr>
            <a:xfrm>
              <a:off x="6652425" y="2271225"/>
              <a:ext cx="1993100" cy="2814550"/>
            </a:xfrm>
            <a:custGeom>
              <a:avLst/>
              <a:gdLst/>
              <a:ahLst/>
              <a:cxnLst/>
              <a:rect l="l" t="t" r="r" b="b"/>
              <a:pathLst>
                <a:path w="79724" h="112582" extrusionOk="0">
                  <a:moveTo>
                    <a:pt x="41997" y="1"/>
                  </a:moveTo>
                  <a:cubicBezTo>
                    <a:pt x="41897" y="1"/>
                    <a:pt x="41764" y="1"/>
                    <a:pt x="41630" y="34"/>
                  </a:cubicBezTo>
                  <a:lnTo>
                    <a:pt x="41196" y="34"/>
                  </a:lnTo>
                  <a:cubicBezTo>
                    <a:pt x="41096" y="68"/>
                    <a:pt x="40963" y="68"/>
                    <a:pt x="40830" y="101"/>
                  </a:cubicBezTo>
                  <a:lnTo>
                    <a:pt x="40763" y="101"/>
                  </a:lnTo>
                  <a:cubicBezTo>
                    <a:pt x="40663" y="134"/>
                    <a:pt x="40563" y="134"/>
                    <a:pt x="40429" y="168"/>
                  </a:cubicBezTo>
                  <a:cubicBezTo>
                    <a:pt x="40296" y="201"/>
                    <a:pt x="40129" y="234"/>
                    <a:pt x="39962" y="268"/>
                  </a:cubicBezTo>
                  <a:cubicBezTo>
                    <a:pt x="39862" y="301"/>
                    <a:pt x="39762" y="334"/>
                    <a:pt x="39662" y="368"/>
                  </a:cubicBezTo>
                  <a:cubicBezTo>
                    <a:pt x="39395" y="435"/>
                    <a:pt x="39128" y="535"/>
                    <a:pt x="38895" y="635"/>
                  </a:cubicBezTo>
                  <a:cubicBezTo>
                    <a:pt x="37961" y="1002"/>
                    <a:pt x="37127" y="1569"/>
                    <a:pt x="36426" y="2236"/>
                  </a:cubicBezTo>
                  <a:cubicBezTo>
                    <a:pt x="35392" y="1769"/>
                    <a:pt x="34225" y="1502"/>
                    <a:pt x="33057" y="1502"/>
                  </a:cubicBezTo>
                  <a:cubicBezTo>
                    <a:pt x="31990" y="1502"/>
                    <a:pt x="30956" y="1735"/>
                    <a:pt x="29955" y="2136"/>
                  </a:cubicBezTo>
                  <a:cubicBezTo>
                    <a:pt x="29655" y="2269"/>
                    <a:pt x="29388" y="2403"/>
                    <a:pt x="29088" y="2569"/>
                  </a:cubicBezTo>
                  <a:cubicBezTo>
                    <a:pt x="29021" y="2603"/>
                    <a:pt x="28954" y="2636"/>
                    <a:pt x="28854" y="2703"/>
                  </a:cubicBezTo>
                  <a:cubicBezTo>
                    <a:pt x="28654" y="2836"/>
                    <a:pt x="28454" y="2970"/>
                    <a:pt x="28254" y="3103"/>
                  </a:cubicBezTo>
                  <a:cubicBezTo>
                    <a:pt x="28187" y="3136"/>
                    <a:pt x="28120" y="3203"/>
                    <a:pt x="28054" y="3237"/>
                  </a:cubicBezTo>
                  <a:cubicBezTo>
                    <a:pt x="27820" y="3437"/>
                    <a:pt x="27587" y="3637"/>
                    <a:pt x="27353" y="3870"/>
                  </a:cubicBezTo>
                  <a:cubicBezTo>
                    <a:pt x="27320" y="3904"/>
                    <a:pt x="27320" y="3904"/>
                    <a:pt x="27320" y="3937"/>
                  </a:cubicBezTo>
                  <a:cubicBezTo>
                    <a:pt x="27120" y="4104"/>
                    <a:pt x="26920" y="4337"/>
                    <a:pt x="26753" y="4571"/>
                  </a:cubicBezTo>
                  <a:cubicBezTo>
                    <a:pt x="26719" y="4604"/>
                    <a:pt x="26686" y="4638"/>
                    <a:pt x="26619" y="4704"/>
                  </a:cubicBezTo>
                  <a:cubicBezTo>
                    <a:pt x="26486" y="4904"/>
                    <a:pt x="26319" y="5138"/>
                    <a:pt x="26186" y="5371"/>
                  </a:cubicBezTo>
                  <a:cubicBezTo>
                    <a:pt x="26152" y="5405"/>
                    <a:pt x="26119" y="5438"/>
                    <a:pt x="26119" y="5471"/>
                  </a:cubicBezTo>
                  <a:cubicBezTo>
                    <a:pt x="25852" y="5905"/>
                    <a:pt x="25652" y="6339"/>
                    <a:pt x="25485" y="6806"/>
                  </a:cubicBezTo>
                  <a:cubicBezTo>
                    <a:pt x="25352" y="6806"/>
                    <a:pt x="25185" y="6806"/>
                    <a:pt x="25018" y="6839"/>
                  </a:cubicBezTo>
                  <a:lnTo>
                    <a:pt x="24985" y="6839"/>
                  </a:lnTo>
                  <a:cubicBezTo>
                    <a:pt x="24851" y="6839"/>
                    <a:pt x="24718" y="6872"/>
                    <a:pt x="24551" y="6872"/>
                  </a:cubicBezTo>
                  <a:cubicBezTo>
                    <a:pt x="24351" y="6906"/>
                    <a:pt x="24151" y="6939"/>
                    <a:pt x="23917" y="7006"/>
                  </a:cubicBezTo>
                  <a:cubicBezTo>
                    <a:pt x="23817" y="7006"/>
                    <a:pt x="23684" y="7039"/>
                    <a:pt x="23551" y="7073"/>
                  </a:cubicBezTo>
                  <a:cubicBezTo>
                    <a:pt x="23217" y="7173"/>
                    <a:pt x="22883" y="7273"/>
                    <a:pt x="22583" y="7406"/>
                  </a:cubicBezTo>
                  <a:cubicBezTo>
                    <a:pt x="22350" y="7506"/>
                    <a:pt x="22083" y="7640"/>
                    <a:pt x="21849" y="7773"/>
                  </a:cubicBezTo>
                  <a:cubicBezTo>
                    <a:pt x="21749" y="7806"/>
                    <a:pt x="21649" y="7873"/>
                    <a:pt x="21549" y="7940"/>
                  </a:cubicBezTo>
                  <a:lnTo>
                    <a:pt x="21516" y="7973"/>
                  </a:lnTo>
                  <a:cubicBezTo>
                    <a:pt x="21416" y="8040"/>
                    <a:pt x="21282" y="8107"/>
                    <a:pt x="21182" y="8173"/>
                  </a:cubicBezTo>
                  <a:cubicBezTo>
                    <a:pt x="21082" y="8240"/>
                    <a:pt x="20949" y="8340"/>
                    <a:pt x="20849" y="8407"/>
                  </a:cubicBezTo>
                  <a:lnTo>
                    <a:pt x="20782" y="8440"/>
                  </a:lnTo>
                  <a:cubicBezTo>
                    <a:pt x="20715" y="8507"/>
                    <a:pt x="20648" y="8574"/>
                    <a:pt x="20582" y="8607"/>
                  </a:cubicBezTo>
                  <a:cubicBezTo>
                    <a:pt x="20415" y="8740"/>
                    <a:pt x="20282" y="8874"/>
                    <a:pt x="20181" y="8974"/>
                  </a:cubicBezTo>
                  <a:cubicBezTo>
                    <a:pt x="20115" y="9007"/>
                    <a:pt x="20048" y="9074"/>
                    <a:pt x="20015" y="9107"/>
                  </a:cubicBezTo>
                  <a:cubicBezTo>
                    <a:pt x="19881" y="9241"/>
                    <a:pt x="19748" y="9408"/>
                    <a:pt x="19614" y="9541"/>
                  </a:cubicBezTo>
                  <a:cubicBezTo>
                    <a:pt x="19581" y="9574"/>
                    <a:pt x="19548" y="9641"/>
                    <a:pt x="19514" y="9641"/>
                  </a:cubicBezTo>
                  <a:cubicBezTo>
                    <a:pt x="19381" y="9841"/>
                    <a:pt x="19247" y="10008"/>
                    <a:pt x="19114" y="10175"/>
                  </a:cubicBezTo>
                  <a:cubicBezTo>
                    <a:pt x="19114" y="10208"/>
                    <a:pt x="19081" y="10208"/>
                    <a:pt x="19081" y="10242"/>
                  </a:cubicBezTo>
                  <a:cubicBezTo>
                    <a:pt x="18947" y="10408"/>
                    <a:pt x="18814" y="10608"/>
                    <a:pt x="18714" y="10809"/>
                  </a:cubicBezTo>
                  <a:cubicBezTo>
                    <a:pt x="18680" y="10809"/>
                    <a:pt x="18680" y="10842"/>
                    <a:pt x="18680" y="10842"/>
                  </a:cubicBezTo>
                  <a:cubicBezTo>
                    <a:pt x="17413" y="13044"/>
                    <a:pt x="17246" y="15645"/>
                    <a:pt x="18213" y="17980"/>
                  </a:cubicBezTo>
                  <a:cubicBezTo>
                    <a:pt x="18447" y="18514"/>
                    <a:pt x="18680" y="18981"/>
                    <a:pt x="19014" y="19448"/>
                  </a:cubicBezTo>
                  <a:cubicBezTo>
                    <a:pt x="18981" y="19548"/>
                    <a:pt x="18847" y="19815"/>
                    <a:pt x="18847" y="19815"/>
                  </a:cubicBezTo>
                  <a:cubicBezTo>
                    <a:pt x="18747" y="20049"/>
                    <a:pt x="18647" y="20282"/>
                    <a:pt x="18547" y="20516"/>
                  </a:cubicBezTo>
                  <a:lnTo>
                    <a:pt x="18480" y="20682"/>
                  </a:lnTo>
                  <a:cubicBezTo>
                    <a:pt x="18380" y="20916"/>
                    <a:pt x="18280" y="21183"/>
                    <a:pt x="18213" y="21416"/>
                  </a:cubicBezTo>
                  <a:cubicBezTo>
                    <a:pt x="17346" y="23885"/>
                    <a:pt x="16912" y="26453"/>
                    <a:pt x="16912" y="29055"/>
                  </a:cubicBezTo>
                  <a:cubicBezTo>
                    <a:pt x="16912" y="29689"/>
                    <a:pt x="16912" y="30289"/>
                    <a:pt x="16979" y="30956"/>
                  </a:cubicBezTo>
                  <a:cubicBezTo>
                    <a:pt x="16979" y="31023"/>
                    <a:pt x="16979" y="31090"/>
                    <a:pt x="16979" y="31123"/>
                  </a:cubicBezTo>
                  <a:cubicBezTo>
                    <a:pt x="16979" y="37461"/>
                    <a:pt x="20148" y="43332"/>
                    <a:pt x="25318" y="47235"/>
                  </a:cubicBezTo>
                  <a:lnTo>
                    <a:pt x="25218" y="47335"/>
                  </a:lnTo>
                  <a:cubicBezTo>
                    <a:pt x="25018" y="47435"/>
                    <a:pt x="24818" y="47568"/>
                    <a:pt x="24618" y="47702"/>
                  </a:cubicBezTo>
                  <a:lnTo>
                    <a:pt x="24485" y="47802"/>
                  </a:lnTo>
                  <a:cubicBezTo>
                    <a:pt x="24251" y="47935"/>
                    <a:pt x="24018" y="48102"/>
                    <a:pt x="23784" y="48235"/>
                  </a:cubicBezTo>
                  <a:lnTo>
                    <a:pt x="23651" y="48335"/>
                  </a:lnTo>
                  <a:cubicBezTo>
                    <a:pt x="23450" y="48502"/>
                    <a:pt x="23250" y="48636"/>
                    <a:pt x="23017" y="48769"/>
                  </a:cubicBezTo>
                  <a:lnTo>
                    <a:pt x="22850" y="48903"/>
                  </a:lnTo>
                  <a:cubicBezTo>
                    <a:pt x="22617" y="49069"/>
                    <a:pt x="22383" y="49269"/>
                    <a:pt x="22150" y="49436"/>
                  </a:cubicBezTo>
                  <a:lnTo>
                    <a:pt x="22016" y="49536"/>
                  </a:lnTo>
                  <a:cubicBezTo>
                    <a:pt x="21816" y="49703"/>
                    <a:pt x="21582" y="49870"/>
                    <a:pt x="21349" y="50103"/>
                  </a:cubicBezTo>
                  <a:lnTo>
                    <a:pt x="21182" y="50237"/>
                  </a:lnTo>
                  <a:cubicBezTo>
                    <a:pt x="20915" y="50437"/>
                    <a:pt x="20682" y="50637"/>
                    <a:pt x="20415" y="50871"/>
                  </a:cubicBezTo>
                  <a:cubicBezTo>
                    <a:pt x="20415" y="50871"/>
                    <a:pt x="20415" y="50904"/>
                    <a:pt x="20382" y="50904"/>
                  </a:cubicBezTo>
                  <a:cubicBezTo>
                    <a:pt x="20148" y="51104"/>
                    <a:pt x="19915" y="51338"/>
                    <a:pt x="19681" y="51571"/>
                  </a:cubicBezTo>
                  <a:lnTo>
                    <a:pt x="19481" y="51771"/>
                  </a:lnTo>
                  <a:cubicBezTo>
                    <a:pt x="19247" y="51971"/>
                    <a:pt x="19014" y="52205"/>
                    <a:pt x="18780" y="52438"/>
                  </a:cubicBezTo>
                  <a:lnTo>
                    <a:pt x="18714" y="52505"/>
                  </a:lnTo>
                  <a:cubicBezTo>
                    <a:pt x="18480" y="52772"/>
                    <a:pt x="18213" y="53039"/>
                    <a:pt x="17980" y="53306"/>
                  </a:cubicBezTo>
                  <a:lnTo>
                    <a:pt x="17780" y="53506"/>
                  </a:lnTo>
                  <a:cubicBezTo>
                    <a:pt x="17580" y="53739"/>
                    <a:pt x="17379" y="53973"/>
                    <a:pt x="17179" y="54206"/>
                  </a:cubicBezTo>
                  <a:lnTo>
                    <a:pt x="17013" y="54373"/>
                  </a:lnTo>
                  <a:cubicBezTo>
                    <a:pt x="16779" y="54673"/>
                    <a:pt x="16546" y="54974"/>
                    <a:pt x="16312" y="55274"/>
                  </a:cubicBezTo>
                  <a:lnTo>
                    <a:pt x="16145" y="55474"/>
                  </a:lnTo>
                  <a:cubicBezTo>
                    <a:pt x="15945" y="55741"/>
                    <a:pt x="15745" y="56008"/>
                    <a:pt x="15545" y="56275"/>
                  </a:cubicBezTo>
                  <a:lnTo>
                    <a:pt x="15378" y="56475"/>
                  </a:lnTo>
                  <a:cubicBezTo>
                    <a:pt x="15145" y="56808"/>
                    <a:pt x="14911" y="57142"/>
                    <a:pt x="14678" y="57509"/>
                  </a:cubicBezTo>
                  <a:lnTo>
                    <a:pt x="14544" y="57709"/>
                  </a:lnTo>
                  <a:cubicBezTo>
                    <a:pt x="14344" y="57976"/>
                    <a:pt x="14177" y="58276"/>
                    <a:pt x="13977" y="58576"/>
                  </a:cubicBezTo>
                  <a:lnTo>
                    <a:pt x="13810" y="58843"/>
                  </a:lnTo>
                  <a:cubicBezTo>
                    <a:pt x="13577" y="59210"/>
                    <a:pt x="13377" y="59577"/>
                    <a:pt x="13143" y="59977"/>
                  </a:cubicBezTo>
                  <a:lnTo>
                    <a:pt x="13076" y="60111"/>
                  </a:lnTo>
                  <a:cubicBezTo>
                    <a:pt x="12876" y="60478"/>
                    <a:pt x="12676" y="60811"/>
                    <a:pt x="12509" y="61145"/>
                  </a:cubicBezTo>
                  <a:lnTo>
                    <a:pt x="12343" y="61478"/>
                  </a:lnTo>
                  <a:cubicBezTo>
                    <a:pt x="12142" y="61879"/>
                    <a:pt x="11942" y="62279"/>
                    <a:pt x="11742" y="62679"/>
                  </a:cubicBezTo>
                  <a:cubicBezTo>
                    <a:pt x="11509" y="63213"/>
                    <a:pt x="11409" y="63780"/>
                    <a:pt x="11442" y="64347"/>
                  </a:cubicBezTo>
                  <a:cubicBezTo>
                    <a:pt x="11142" y="64881"/>
                    <a:pt x="10741" y="65681"/>
                    <a:pt x="10274" y="66615"/>
                  </a:cubicBezTo>
                  <a:cubicBezTo>
                    <a:pt x="9174" y="66649"/>
                    <a:pt x="8140" y="66815"/>
                    <a:pt x="7139" y="67116"/>
                  </a:cubicBezTo>
                  <a:cubicBezTo>
                    <a:pt x="7105" y="67116"/>
                    <a:pt x="7039" y="67149"/>
                    <a:pt x="6972" y="67149"/>
                  </a:cubicBezTo>
                  <a:cubicBezTo>
                    <a:pt x="6839" y="67216"/>
                    <a:pt x="6705" y="67249"/>
                    <a:pt x="6538" y="67316"/>
                  </a:cubicBezTo>
                  <a:cubicBezTo>
                    <a:pt x="6538" y="67316"/>
                    <a:pt x="6505" y="67349"/>
                    <a:pt x="6472" y="67349"/>
                  </a:cubicBezTo>
                  <a:cubicBezTo>
                    <a:pt x="4137" y="68316"/>
                    <a:pt x="2335" y="70485"/>
                    <a:pt x="1201" y="73687"/>
                  </a:cubicBezTo>
                  <a:cubicBezTo>
                    <a:pt x="467" y="75688"/>
                    <a:pt x="67" y="78023"/>
                    <a:pt x="0" y="80492"/>
                  </a:cubicBezTo>
                  <a:cubicBezTo>
                    <a:pt x="0" y="80525"/>
                    <a:pt x="0" y="80559"/>
                    <a:pt x="0" y="80592"/>
                  </a:cubicBezTo>
                  <a:cubicBezTo>
                    <a:pt x="0" y="80592"/>
                    <a:pt x="0" y="81126"/>
                    <a:pt x="0" y="81126"/>
                  </a:cubicBezTo>
                  <a:cubicBezTo>
                    <a:pt x="0" y="81292"/>
                    <a:pt x="0" y="81459"/>
                    <a:pt x="0" y="81626"/>
                  </a:cubicBezTo>
                  <a:lnTo>
                    <a:pt x="0" y="81826"/>
                  </a:lnTo>
                  <a:cubicBezTo>
                    <a:pt x="0" y="82060"/>
                    <a:pt x="0" y="82293"/>
                    <a:pt x="34" y="82527"/>
                  </a:cubicBezTo>
                  <a:lnTo>
                    <a:pt x="34" y="82660"/>
                  </a:lnTo>
                  <a:cubicBezTo>
                    <a:pt x="34" y="82827"/>
                    <a:pt x="34" y="83027"/>
                    <a:pt x="67" y="83227"/>
                  </a:cubicBezTo>
                  <a:lnTo>
                    <a:pt x="67" y="83461"/>
                  </a:lnTo>
                  <a:cubicBezTo>
                    <a:pt x="100" y="83627"/>
                    <a:pt x="100" y="83761"/>
                    <a:pt x="134" y="83928"/>
                  </a:cubicBezTo>
                  <a:lnTo>
                    <a:pt x="167" y="84194"/>
                  </a:lnTo>
                  <a:cubicBezTo>
                    <a:pt x="167" y="84361"/>
                    <a:pt x="201" y="84495"/>
                    <a:pt x="201" y="84661"/>
                  </a:cubicBezTo>
                  <a:lnTo>
                    <a:pt x="234" y="84928"/>
                  </a:lnTo>
                  <a:cubicBezTo>
                    <a:pt x="267" y="85095"/>
                    <a:pt x="301" y="85262"/>
                    <a:pt x="301" y="85429"/>
                  </a:cubicBezTo>
                  <a:lnTo>
                    <a:pt x="334" y="85662"/>
                  </a:lnTo>
                  <a:cubicBezTo>
                    <a:pt x="401" y="85896"/>
                    <a:pt x="434" y="86129"/>
                    <a:pt x="467" y="86363"/>
                  </a:cubicBezTo>
                  <a:lnTo>
                    <a:pt x="501" y="86496"/>
                  </a:lnTo>
                  <a:cubicBezTo>
                    <a:pt x="534" y="86696"/>
                    <a:pt x="567" y="86896"/>
                    <a:pt x="634" y="87130"/>
                  </a:cubicBezTo>
                  <a:lnTo>
                    <a:pt x="668" y="87363"/>
                  </a:lnTo>
                  <a:cubicBezTo>
                    <a:pt x="701" y="87530"/>
                    <a:pt x="768" y="87697"/>
                    <a:pt x="801" y="87864"/>
                  </a:cubicBezTo>
                  <a:lnTo>
                    <a:pt x="868" y="88131"/>
                  </a:lnTo>
                  <a:cubicBezTo>
                    <a:pt x="901" y="88297"/>
                    <a:pt x="934" y="88464"/>
                    <a:pt x="968" y="88598"/>
                  </a:cubicBezTo>
                  <a:lnTo>
                    <a:pt x="1068" y="88864"/>
                  </a:lnTo>
                  <a:cubicBezTo>
                    <a:pt x="1101" y="89065"/>
                    <a:pt x="1168" y="89231"/>
                    <a:pt x="1201" y="89398"/>
                  </a:cubicBezTo>
                  <a:lnTo>
                    <a:pt x="1268" y="89632"/>
                  </a:lnTo>
                  <a:cubicBezTo>
                    <a:pt x="1368" y="89865"/>
                    <a:pt x="1435" y="90132"/>
                    <a:pt x="1501" y="90366"/>
                  </a:cubicBezTo>
                  <a:cubicBezTo>
                    <a:pt x="1501" y="90366"/>
                    <a:pt x="1535" y="90399"/>
                    <a:pt x="1535" y="90399"/>
                  </a:cubicBezTo>
                  <a:cubicBezTo>
                    <a:pt x="1602" y="90632"/>
                    <a:pt x="1702" y="90866"/>
                    <a:pt x="1768" y="91099"/>
                  </a:cubicBezTo>
                  <a:lnTo>
                    <a:pt x="1868" y="91333"/>
                  </a:lnTo>
                  <a:cubicBezTo>
                    <a:pt x="1935" y="91533"/>
                    <a:pt x="2002" y="91700"/>
                    <a:pt x="2069" y="91867"/>
                  </a:cubicBezTo>
                  <a:lnTo>
                    <a:pt x="2169" y="92134"/>
                  </a:lnTo>
                  <a:cubicBezTo>
                    <a:pt x="2235" y="92300"/>
                    <a:pt x="2302" y="92434"/>
                    <a:pt x="2369" y="92601"/>
                  </a:cubicBezTo>
                  <a:lnTo>
                    <a:pt x="2502" y="92901"/>
                  </a:lnTo>
                  <a:cubicBezTo>
                    <a:pt x="2569" y="93068"/>
                    <a:pt x="2636" y="93234"/>
                    <a:pt x="2736" y="93368"/>
                  </a:cubicBezTo>
                  <a:lnTo>
                    <a:pt x="2836" y="93635"/>
                  </a:lnTo>
                  <a:cubicBezTo>
                    <a:pt x="2936" y="93835"/>
                    <a:pt x="3036" y="94068"/>
                    <a:pt x="3169" y="94302"/>
                  </a:cubicBezTo>
                  <a:cubicBezTo>
                    <a:pt x="3169" y="94302"/>
                    <a:pt x="3203" y="94335"/>
                    <a:pt x="3203" y="94368"/>
                  </a:cubicBezTo>
                  <a:cubicBezTo>
                    <a:pt x="3336" y="94602"/>
                    <a:pt x="3436" y="94869"/>
                    <a:pt x="3570" y="95102"/>
                  </a:cubicBezTo>
                  <a:lnTo>
                    <a:pt x="3703" y="95336"/>
                  </a:lnTo>
                  <a:cubicBezTo>
                    <a:pt x="3803" y="95503"/>
                    <a:pt x="3903" y="95669"/>
                    <a:pt x="4003" y="95836"/>
                  </a:cubicBezTo>
                  <a:lnTo>
                    <a:pt x="4170" y="96103"/>
                  </a:lnTo>
                  <a:cubicBezTo>
                    <a:pt x="4237" y="96236"/>
                    <a:pt x="4337" y="96403"/>
                    <a:pt x="4437" y="96570"/>
                  </a:cubicBezTo>
                  <a:lnTo>
                    <a:pt x="4604" y="96837"/>
                  </a:lnTo>
                  <a:cubicBezTo>
                    <a:pt x="4704" y="97004"/>
                    <a:pt x="4804" y="97137"/>
                    <a:pt x="4937" y="97304"/>
                  </a:cubicBezTo>
                  <a:lnTo>
                    <a:pt x="5104" y="97537"/>
                  </a:lnTo>
                  <a:cubicBezTo>
                    <a:pt x="5237" y="97738"/>
                    <a:pt x="5371" y="97971"/>
                    <a:pt x="5504" y="98171"/>
                  </a:cubicBezTo>
                  <a:lnTo>
                    <a:pt x="5571" y="98271"/>
                  </a:lnTo>
                  <a:cubicBezTo>
                    <a:pt x="5771" y="98505"/>
                    <a:pt x="5938" y="98738"/>
                    <a:pt x="6105" y="98972"/>
                  </a:cubicBezTo>
                  <a:lnTo>
                    <a:pt x="6272" y="99172"/>
                  </a:lnTo>
                  <a:cubicBezTo>
                    <a:pt x="6405" y="99339"/>
                    <a:pt x="6538" y="99472"/>
                    <a:pt x="6672" y="99672"/>
                  </a:cubicBezTo>
                  <a:lnTo>
                    <a:pt x="6872" y="99906"/>
                  </a:lnTo>
                  <a:cubicBezTo>
                    <a:pt x="7005" y="100039"/>
                    <a:pt x="7105" y="100206"/>
                    <a:pt x="7272" y="100373"/>
                  </a:cubicBezTo>
                  <a:lnTo>
                    <a:pt x="7472" y="100606"/>
                  </a:lnTo>
                  <a:cubicBezTo>
                    <a:pt x="7606" y="100740"/>
                    <a:pt x="7739" y="100906"/>
                    <a:pt x="7873" y="101040"/>
                  </a:cubicBezTo>
                  <a:lnTo>
                    <a:pt x="8106" y="101273"/>
                  </a:lnTo>
                  <a:cubicBezTo>
                    <a:pt x="8273" y="101440"/>
                    <a:pt x="8440" y="101607"/>
                    <a:pt x="8640" y="101807"/>
                  </a:cubicBezTo>
                  <a:lnTo>
                    <a:pt x="8740" y="101941"/>
                  </a:lnTo>
                  <a:cubicBezTo>
                    <a:pt x="8940" y="102141"/>
                    <a:pt x="9174" y="102374"/>
                    <a:pt x="9407" y="102574"/>
                  </a:cubicBezTo>
                  <a:lnTo>
                    <a:pt x="9607" y="102741"/>
                  </a:lnTo>
                  <a:cubicBezTo>
                    <a:pt x="9774" y="102908"/>
                    <a:pt x="9941" y="103041"/>
                    <a:pt x="10108" y="103208"/>
                  </a:cubicBezTo>
                  <a:lnTo>
                    <a:pt x="10374" y="103408"/>
                  </a:lnTo>
                  <a:cubicBezTo>
                    <a:pt x="10508" y="103542"/>
                    <a:pt x="10675" y="103675"/>
                    <a:pt x="10841" y="103842"/>
                  </a:cubicBezTo>
                  <a:lnTo>
                    <a:pt x="11108" y="104042"/>
                  </a:lnTo>
                  <a:cubicBezTo>
                    <a:pt x="11275" y="104175"/>
                    <a:pt x="11442" y="104309"/>
                    <a:pt x="11609" y="104442"/>
                  </a:cubicBezTo>
                  <a:lnTo>
                    <a:pt x="11909" y="104642"/>
                  </a:lnTo>
                  <a:cubicBezTo>
                    <a:pt x="12076" y="104809"/>
                    <a:pt x="12276" y="104943"/>
                    <a:pt x="12509" y="105109"/>
                  </a:cubicBezTo>
                  <a:lnTo>
                    <a:pt x="12676" y="105243"/>
                  </a:lnTo>
                  <a:cubicBezTo>
                    <a:pt x="12943" y="105410"/>
                    <a:pt x="13243" y="105610"/>
                    <a:pt x="13510" y="105810"/>
                  </a:cubicBezTo>
                  <a:lnTo>
                    <a:pt x="13710" y="105943"/>
                  </a:lnTo>
                  <a:cubicBezTo>
                    <a:pt x="13944" y="106077"/>
                    <a:pt x="14144" y="106210"/>
                    <a:pt x="14377" y="106344"/>
                  </a:cubicBezTo>
                  <a:lnTo>
                    <a:pt x="14678" y="106544"/>
                  </a:lnTo>
                  <a:cubicBezTo>
                    <a:pt x="14878" y="106644"/>
                    <a:pt x="15044" y="106744"/>
                    <a:pt x="15245" y="106877"/>
                  </a:cubicBezTo>
                  <a:cubicBezTo>
                    <a:pt x="15345" y="106944"/>
                    <a:pt x="15478" y="107011"/>
                    <a:pt x="15578" y="107078"/>
                  </a:cubicBezTo>
                  <a:cubicBezTo>
                    <a:pt x="15778" y="107178"/>
                    <a:pt x="15978" y="107278"/>
                    <a:pt x="16179" y="107378"/>
                  </a:cubicBezTo>
                  <a:lnTo>
                    <a:pt x="16512" y="107578"/>
                  </a:lnTo>
                  <a:cubicBezTo>
                    <a:pt x="16746" y="107678"/>
                    <a:pt x="16979" y="107811"/>
                    <a:pt x="17213" y="107911"/>
                  </a:cubicBezTo>
                  <a:lnTo>
                    <a:pt x="17480" y="108045"/>
                  </a:lnTo>
                  <a:cubicBezTo>
                    <a:pt x="17780" y="108212"/>
                    <a:pt x="18113" y="108378"/>
                    <a:pt x="18447" y="108512"/>
                  </a:cubicBezTo>
                  <a:lnTo>
                    <a:pt x="18647" y="108612"/>
                  </a:lnTo>
                  <a:cubicBezTo>
                    <a:pt x="18914" y="108712"/>
                    <a:pt x="19181" y="108845"/>
                    <a:pt x="19448" y="108946"/>
                  </a:cubicBezTo>
                  <a:lnTo>
                    <a:pt x="19815" y="109112"/>
                  </a:lnTo>
                  <a:cubicBezTo>
                    <a:pt x="20048" y="109179"/>
                    <a:pt x="20282" y="109279"/>
                    <a:pt x="20515" y="109379"/>
                  </a:cubicBezTo>
                  <a:lnTo>
                    <a:pt x="20882" y="109513"/>
                  </a:lnTo>
                  <a:cubicBezTo>
                    <a:pt x="21115" y="109613"/>
                    <a:pt x="21349" y="109679"/>
                    <a:pt x="21582" y="109779"/>
                  </a:cubicBezTo>
                  <a:lnTo>
                    <a:pt x="21983" y="109913"/>
                  </a:lnTo>
                  <a:cubicBezTo>
                    <a:pt x="22250" y="110013"/>
                    <a:pt x="22516" y="110080"/>
                    <a:pt x="22783" y="110180"/>
                  </a:cubicBezTo>
                  <a:lnTo>
                    <a:pt x="23084" y="110280"/>
                  </a:lnTo>
                  <a:cubicBezTo>
                    <a:pt x="23484" y="110380"/>
                    <a:pt x="23851" y="110513"/>
                    <a:pt x="24218" y="110613"/>
                  </a:cubicBezTo>
                  <a:lnTo>
                    <a:pt x="24418" y="110680"/>
                  </a:lnTo>
                  <a:cubicBezTo>
                    <a:pt x="24751" y="110747"/>
                    <a:pt x="25085" y="110847"/>
                    <a:pt x="25385" y="110914"/>
                  </a:cubicBezTo>
                  <a:cubicBezTo>
                    <a:pt x="25519" y="110947"/>
                    <a:pt x="25819" y="111014"/>
                    <a:pt x="25819" y="111014"/>
                  </a:cubicBezTo>
                  <a:cubicBezTo>
                    <a:pt x="26086" y="111080"/>
                    <a:pt x="26353" y="111147"/>
                    <a:pt x="26619" y="111214"/>
                  </a:cubicBezTo>
                  <a:cubicBezTo>
                    <a:pt x="26753" y="111247"/>
                    <a:pt x="26920" y="111281"/>
                    <a:pt x="27053" y="111314"/>
                  </a:cubicBezTo>
                  <a:cubicBezTo>
                    <a:pt x="27320" y="111381"/>
                    <a:pt x="27587" y="111414"/>
                    <a:pt x="27854" y="111481"/>
                  </a:cubicBezTo>
                  <a:cubicBezTo>
                    <a:pt x="28020" y="111514"/>
                    <a:pt x="28154" y="111547"/>
                    <a:pt x="28321" y="111581"/>
                  </a:cubicBezTo>
                  <a:cubicBezTo>
                    <a:pt x="28621" y="111614"/>
                    <a:pt x="28921" y="111681"/>
                    <a:pt x="29188" y="111714"/>
                  </a:cubicBezTo>
                  <a:lnTo>
                    <a:pt x="29588" y="111781"/>
                  </a:lnTo>
                  <a:cubicBezTo>
                    <a:pt x="30022" y="111881"/>
                    <a:pt x="30455" y="111948"/>
                    <a:pt x="30889" y="111981"/>
                  </a:cubicBezTo>
                  <a:lnTo>
                    <a:pt x="31056" y="112014"/>
                  </a:lnTo>
                  <a:cubicBezTo>
                    <a:pt x="31423" y="112081"/>
                    <a:pt x="31823" y="112114"/>
                    <a:pt x="32223" y="112181"/>
                  </a:cubicBezTo>
                  <a:lnTo>
                    <a:pt x="32690" y="112215"/>
                  </a:lnTo>
                  <a:cubicBezTo>
                    <a:pt x="32991" y="112248"/>
                    <a:pt x="33291" y="112281"/>
                    <a:pt x="33624" y="112315"/>
                  </a:cubicBezTo>
                  <a:cubicBezTo>
                    <a:pt x="33791" y="112315"/>
                    <a:pt x="33958" y="112348"/>
                    <a:pt x="34125" y="112348"/>
                  </a:cubicBezTo>
                  <a:cubicBezTo>
                    <a:pt x="34425" y="112381"/>
                    <a:pt x="34725" y="112415"/>
                    <a:pt x="35025" y="112415"/>
                  </a:cubicBezTo>
                  <a:cubicBezTo>
                    <a:pt x="35192" y="112448"/>
                    <a:pt x="35392" y="112448"/>
                    <a:pt x="35559" y="112448"/>
                  </a:cubicBezTo>
                  <a:cubicBezTo>
                    <a:pt x="35893" y="112481"/>
                    <a:pt x="36226" y="112481"/>
                    <a:pt x="36526" y="112515"/>
                  </a:cubicBezTo>
                  <a:lnTo>
                    <a:pt x="36993" y="112548"/>
                  </a:lnTo>
                  <a:cubicBezTo>
                    <a:pt x="37494" y="112548"/>
                    <a:pt x="37994" y="112581"/>
                    <a:pt x="38461" y="112581"/>
                  </a:cubicBezTo>
                  <a:lnTo>
                    <a:pt x="41196" y="112581"/>
                  </a:lnTo>
                  <a:cubicBezTo>
                    <a:pt x="41697" y="112581"/>
                    <a:pt x="42197" y="112548"/>
                    <a:pt x="42664" y="112548"/>
                  </a:cubicBezTo>
                  <a:lnTo>
                    <a:pt x="43165" y="112515"/>
                  </a:lnTo>
                  <a:cubicBezTo>
                    <a:pt x="43465" y="112481"/>
                    <a:pt x="43798" y="112481"/>
                    <a:pt x="44132" y="112448"/>
                  </a:cubicBezTo>
                  <a:cubicBezTo>
                    <a:pt x="44332" y="112448"/>
                    <a:pt x="44499" y="112448"/>
                    <a:pt x="44666" y="112415"/>
                  </a:cubicBezTo>
                  <a:cubicBezTo>
                    <a:pt x="44966" y="112415"/>
                    <a:pt x="45266" y="112381"/>
                    <a:pt x="45566" y="112348"/>
                  </a:cubicBezTo>
                  <a:lnTo>
                    <a:pt x="46100" y="112315"/>
                  </a:lnTo>
                  <a:cubicBezTo>
                    <a:pt x="46400" y="112281"/>
                    <a:pt x="46700" y="112248"/>
                    <a:pt x="47001" y="112215"/>
                  </a:cubicBezTo>
                  <a:lnTo>
                    <a:pt x="47468" y="112181"/>
                  </a:lnTo>
                  <a:cubicBezTo>
                    <a:pt x="47868" y="112114"/>
                    <a:pt x="48268" y="112081"/>
                    <a:pt x="48668" y="112014"/>
                  </a:cubicBezTo>
                  <a:lnTo>
                    <a:pt x="48802" y="111981"/>
                  </a:lnTo>
                  <a:cubicBezTo>
                    <a:pt x="49236" y="111948"/>
                    <a:pt x="49669" y="111881"/>
                    <a:pt x="50103" y="111781"/>
                  </a:cubicBezTo>
                  <a:lnTo>
                    <a:pt x="50470" y="111714"/>
                  </a:lnTo>
                  <a:cubicBezTo>
                    <a:pt x="50770" y="111681"/>
                    <a:pt x="51070" y="111614"/>
                    <a:pt x="51370" y="111581"/>
                  </a:cubicBezTo>
                  <a:lnTo>
                    <a:pt x="51837" y="111481"/>
                  </a:lnTo>
                  <a:cubicBezTo>
                    <a:pt x="52104" y="111414"/>
                    <a:pt x="52371" y="111381"/>
                    <a:pt x="52638" y="111314"/>
                  </a:cubicBezTo>
                  <a:cubicBezTo>
                    <a:pt x="52771" y="111281"/>
                    <a:pt x="52938" y="111247"/>
                    <a:pt x="53105" y="111214"/>
                  </a:cubicBezTo>
                  <a:cubicBezTo>
                    <a:pt x="53372" y="111147"/>
                    <a:pt x="53639" y="111080"/>
                    <a:pt x="53872" y="111014"/>
                  </a:cubicBezTo>
                  <a:cubicBezTo>
                    <a:pt x="53872" y="111014"/>
                    <a:pt x="54172" y="110947"/>
                    <a:pt x="54306" y="110914"/>
                  </a:cubicBezTo>
                  <a:cubicBezTo>
                    <a:pt x="54639" y="110847"/>
                    <a:pt x="54940" y="110747"/>
                    <a:pt x="55273" y="110680"/>
                  </a:cubicBezTo>
                  <a:lnTo>
                    <a:pt x="55473" y="110613"/>
                  </a:lnTo>
                  <a:cubicBezTo>
                    <a:pt x="55840" y="110513"/>
                    <a:pt x="56241" y="110380"/>
                    <a:pt x="56574" y="110280"/>
                  </a:cubicBezTo>
                  <a:cubicBezTo>
                    <a:pt x="56674" y="110246"/>
                    <a:pt x="56908" y="110180"/>
                    <a:pt x="56908" y="110180"/>
                  </a:cubicBezTo>
                  <a:cubicBezTo>
                    <a:pt x="57175" y="110080"/>
                    <a:pt x="57441" y="110013"/>
                    <a:pt x="57708" y="109913"/>
                  </a:cubicBezTo>
                  <a:cubicBezTo>
                    <a:pt x="57842" y="109880"/>
                    <a:pt x="57975" y="109813"/>
                    <a:pt x="58109" y="109779"/>
                  </a:cubicBezTo>
                  <a:cubicBezTo>
                    <a:pt x="58342" y="109679"/>
                    <a:pt x="58576" y="109613"/>
                    <a:pt x="58776" y="109513"/>
                  </a:cubicBezTo>
                  <a:cubicBezTo>
                    <a:pt x="58942" y="109479"/>
                    <a:pt x="59076" y="109413"/>
                    <a:pt x="59209" y="109379"/>
                  </a:cubicBezTo>
                  <a:cubicBezTo>
                    <a:pt x="59443" y="109279"/>
                    <a:pt x="59643" y="109179"/>
                    <a:pt x="59876" y="109112"/>
                  </a:cubicBezTo>
                  <a:cubicBezTo>
                    <a:pt x="59876" y="109112"/>
                    <a:pt x="60143" y="108979"/>
                    <a:pt x="60243" y="108946"/>
                  </a:cubicBezTo>
                  <a:cubicBezTo>
                    <a:pt x="60510" y="108845"/>
                    <a:pt x="60777" y="108712"/>
                    <a:pt x="61044" y="108612"/>
                  </a:cubicBezTo>
                  <a:lnTo>
                    <a:pt x="61244" y="108512"/>
                  </a:lnTo>
                  <a:cubicBezTo>
                    <a:pt x="61578" y="108378"/>
                    <a:pt x="61911" y="108212"/>
                    <a:pt x="62245" y="108045"/>
                  </a:cubicBezTo>
                  <a:lnTo>
                    <a:pt x="62478" y="107911"/>
                  </a:lnTo>
                  <a:cubicBezTo>
                    <a:pt x="62712" y="107811"/>
                    <a:pt x="62945" y="107678"/>
                    <a:pt x="63179" y="107578"/>
                  </a:cubicBezTo>
                  <a:lnTo>
                    <a:pt x="63512" y="107378"/>
                  </a:lnTo>
                  <a:cubicBezTo>
                    <a:pt x="63713" y="107278"/>
                    <a:pt x="63913" y="107178"/>
                    <a:pt x="64113" y="107078"/>
                  </a:cubicBezTo>
                  <a:lnTo>
                    <a:pt x="64446" y="106877"/>
                  </a:lnTo>
                  <a:cubicBezTo>
                    <a:pt x="64647" y="106744"/>
                    <a:pt x="64847" y="106644"/>
                    <a:pt x="65013" y="106544"/>
                  </a:cubicBezTo>
                  <a:lnTo>
                    <a:pt x="65347" y="106344"/>
                  </a:lnTo>
                  <a:cubicBezTo>
                    <a:pt x="65547" y="106210"/>
                    <a:pt x="65747" y="106077"/>
                    <a:pt x="65981" y="105943"/>
                  </a:cubicBezTo>
                  <a:lnTo>
                    <a:pt x="66181" y="105810"/>
                  </a:lnTo>
                  <a:cubicBezTo>
                    <a:pt x="66481" y="105610"/>
                    <a:pt x="66748" y="105410"/>
                    <a:pt x="66982" y="105243"/>
                  </a:cubicBezTo>
                  <a:lnTo>
                    <a:pt x="67215" y="105109"/>
                  </a:lnTo>
                  <a:cubicBezTo>
                    <a:pt x="67415" y="104943"/>
                    <a:pt x="67615" y="104809"/>
                    <a:pt x="67782" y="104642"/>
                  </a:cubicBezTo>
                  <a:lnTo>
                    <a:pt x="68082" y="104442"/>
                  </a:lnTo>
                  <a:cubicBezTo>
                    <a:pt x="68249" y="104309"/>
                    <a:pt x="68416" y="104175"/>
                    <a:pt x="68583" y="104042"/>
                  </a:cubicBezTo>
                  <a:cubicBezTo>
                    <a:pt x="68683" y="103975"/>
                    <a:pt x="68749" y="103909"/>
                    <a:pt x="68850" y="103809"/>
                  </a:cubicBezTo>
                  <a:cubicBezTo>
                    <a:pt x="69016" y="103708"/>
                    <a:pt x="69183" y="103575"/>
                    <a:pt x="69350" y="103408"/>
                  </a:cubicBezTo>
                  <a:lnTo>
                    <a:pt x="69583" y="103208"/>
                  </a:lnTo>
                  <a:cubicBezTo>
                    <a:pt x="69750" y="103041"/>
                    <a:pt x="69917" y="102908"/>
                    <a:pt x="70084" y="102741"/>
                  </a:cubicBezTo>
                  <a:lnTo>
                    <a:pt x="70284" y="102574"/>
                  </a:lnTo>
                  <a:cubicBezTo>
                    <a:pt x="70517" y="102341"/>
                    <a:pt x="70751" y="102141"/>
                    <a:pt x="70951" y="101941"/>
                  </a:cubicBezTo>
                  <a:lnTo>
                    <a:pt x="71084" y="101807"/>
                  </a:lnTo>
                  <a:cubicBezTo>
                    <a:pt x="71251" y="101640"/>
                    <a:pt x="71418" y="101440"/>
                    <a:pt x="71585" y="101273"/>
                  </a:cubicBezTo>
                  <a:cubicBezTo>
                    <a:pt x="71652" y="101207"/>
                    <a:pt x="71718" y="101140"/>
                    <a:pt x="71818" y="101040"/>
                  </a:cubicBezTo>
                  <a:cubicBezTo>
                    <a:pt x="71952" y="100906"/>
                    <a:pt x="72085" y="100740"/>
                    <a:pt x="72219" y="100606"/>
                  </a:cubicBezTo>
                  <a:lnTo>
                    <a:pt x="72452" y="100339"/>
                  </a:lnTo>
                  <a:cubicBezTo>
                    <a:pt x="72586" y="100206"/>
                    <a:pt x="72686" y="100039"/>
                    <a:pt x="72819" y="99906"/>
                  </a:cubicBezTo>
                  <a:lnTo>
                    <a:pt x="73019" y="99639"/>
                  </a:lnTo>
                  <a:cubicBezTo>
                    <a:pt x="73153" y="99505"/>
                    <a:pt x="73286" y="99339"/>
                    <a:pt x="73419" y="99172"/>
                  </a:cubicBezTo>
                  <a:lnTo>
                    <a:pt x="73586" y="98972"/>
                  </a:lnTo>
                  <a:cubicBezTo>
                    <a:pt x="73753" y="98738"/>
                    <a:pt x="73953" y="98505"/>
                    <a:pt x="74120" y="98238"/>
                  </a:cubicBezTo>
                  <a:lnTo>
                    <a:pt x="74187" y="98138"/>
                  </a:lnTo>
                  <a:cubicBezTo>
                    <a:pt x="74320" y="97938"/>
                    <a:pt x="74487" y="97738"/>
                    <a:pt x="74587" y="97571"/>
                  </a:cubicBezTo>
                  <a:lnTo>
                    <a:pt x="74787" y="97304"/>
                  </a:lnTo>
                  <a:cubicBezTo>
                    <a:pt x="74887" y="97137"/>
                    <a:pt x="74987" y="97004"/>
                    <a:pt x="75087" y="96837"/>
                  </a:cubicBezTo>
                  <a:cubicBezTo>
                    <a:pt x="75154" y="96737"/>
                    <a:pt x="75187" y="96637"/>
                    <a:pt x="75254" y="96570"/>
                  </a:cubicBezTo>
                  <a:cubicBezTo>
                    <a:pt x="75354" y="96403"/>
                    <a:pt x="75454" y="96236"/>
                    <a:pt x="75521" y="96103"/>
                  </a:cubicBezTo>
                  <a:lnTo>
                    <a:pt x="75688" y="95836"/>
                  </a:lnTo>
                  <a:cubicBezTo>
                    <a:pt x="75788" y="95669"/>
                    <a:pt x="75888" y="95503"/>
                    <a:pt x="75988" y="95302"/>
                  </a:cubicBezTo>
                  <a:lnTo>
                    <a:pt x="76121" y="95102"/>
                  </a:lnTo>
                  <a:cubicBezTo>
                    <a:pt x="76255" y="94869"/>
                    <a:pt x="76355" y="94635"/>
                    <a:pt x="76488" y="94368"/>
                  </a:cubicBezTo>
                  <a:cubicBezTo>
                    <a:pt x="76488" y="94368"/>
                    <a:pt x="76522" y="94335"/>
                    <a:pt x="76522" y="94302"/>
                  </a:cubicBezTo>
                  <a:cubicBezTo>
                    <a:pt x="76655" y="94102"/>
                    <a:pt x="76755" y="93868"/>
                    <a:pt x="76855" y="93635"/>
                  </a:cubicBezTo>
                  <a:lnTo>
                    <a:pt x="76989" y="93401"/>
                  </a:lnTo>
                  <a:cubicBezTo>
                    <a:pt x="77055" y="93234"/>
                    <a:pt x="77122" y="93068"/>
                    <a:pt x="77189" y="92901"/>
                  </a:cubicBezTo>
                  <a:cubicBezTo>
                    <a:pt x="77256" y="92801"/>
                    <a:pt x="77289" y="92701"/>
                    <a:pt x="77322" y="92601"/>
                  </a:cubicBezTo>
                  <a:cubicBezTo>
                    <a:pt x="77389" y="92434"/>
                    <a:pt x="77456" y="92300"/>
                    <a:pt x="77522" y="92134"/>
                  </a:cubicBezTo>
                  <a:lnTo>
                    <a:pt x="77622" y="91867"/>
                  </a:lnTo>
                  <a:cubicBezTo>
                    <a:pt x="77689" y="91700"/>
                    <a:pt x="77756" y="91533"/>
                    <a:pt x="77823" y="91366"/>
                  </a:cubicBezTo>
                  <a:lnTo>
                    <a:pt x="77923" y="91099"/>
                  </a:lnTo>
                  <a:cubicBezTo>
                    <a:pt x="77989" y="90899"/>
                    <a:pt x="78089" y="90666"/>
                    <a:pt x="78156" y="90432"/>
                  </a:cubicBezTo>
                  <a:cubicBezTo>
                    <a:pt x="78156" y="90399"/>
                    <a:pt x="78190" y="90399"/>
                    <a:pt x="78190" y="90366"/>
                  </a:cubicBezTo>
                  <a:cubicBezTo>
                    <a:pt x="78256" y="90132"/>
                    <a:pt x="78356" y="89865"/>
                    <a:pt x="78423" y="89632"/>
                  </a:cubicBezTo>
                  <a:lnTo>
                    <a:pt x="78490" y="89398"/>
                  </a:lnTo>
                  <a:cubicBezTo>
                    <a:pt x="78556" y="89231"/>
                    <a:pt x="78590" y="89065"/>
                    <a:pt x="78623" y="88898"/>
                  </a:cubicBezTo>
                  <a:lnTo>
                    <a:pt x="78723" y="88598"/>
                  </a:lnTo>
                  <a:cubicBezTo>
                    <a:pt x="78757" y="88431"/>
                    <a:pt x="78790" y="88297"/>
                    <a:pt x="78823" y="88131"/>
                  </a:cubicBezTo>
                  <a:lnTo>
                    <a:pt x="78890" y="87864"/>
                  </a:lnTo>
                  <a:cubicBezTo>
                    <a:pt x="78957" y="87697"/>
                    <a:pt x="78990" y="87530"/>
                    <a:pt x="79023" y="87363"/>
                  </a:cubicBezTo>
                  <a:lnTo>
                    <a:pt x="79090" y="87097"/>
                  </a:lnTo>
                  <a:cubicBezTo>
                    <a:pt x="79124" y="86896"/>
                    <a:pt x="79157" y="86696"/>
                    <a:pt x="79190" y="86463"/>
                  </a:cubicBezTo>
                  <a:lnTo>
                    <a:pt x="79224" y="86363"/>
                  </a:lnTo>
                  <a:cubicBezTo>
                    <a:pt x="79257" y="86129"/>
                    <a:pt x="79324" y="85896"/>
                    <a:pt x="79357" y="85662"/>
                  </a:cubicBezTo>
                  <a:lnTo>
                    <a:pt x="79390" y="85429"/>
                  </a:lnTo>
                  <a:cubicBezTo>
                    <a:pt x="79390" y="85262"/>
                    <a:pt x="79424" y="85095"/>
                    <a:pt x="79457" y="84928"/>
                  </a:cubicBezTo>
                  <a:lnTo>
                    <a:pt x="79490" y="84661"/>
                  </a:lnTo>
                  <a:cubicBezTo>
                    <a:pt x="79490" y="84528"/>
                    <a:pt x="79524" y="84361"/>
                    <a:pt x="79557" y="84194"/>
                  </a:cubicBezTo>
                  <a:lnTo>
                    <a:pt x="79557" y="83928"/>
                  </a:lnTo>
                  <a:cubicBezTo>
                    <a:pt x="79591" y="83761"/>
                    <a:pt x="79591" y="83627"/>
                    <a:pt x="79624" y="83461"/>
                  </a:cubicBezTo>
                  <a:lnTo>
                    <a:pt x="79624" y="83227"/>
                  </a:lnTo>
                  <a:cubicBezTo>
                    <a:pt x="79657" y="83027"/>
                    <a:pt x="79657" y="82827"/>
                    <a:pt x="79657" y="82627"/>
                  </a:cubicBezTo>
                  <a:lnTo>
                    <a:pt x="79691" y="82527"/>
                  </a:lnTo>
                  <a:cubicBezTo>
                    <a:pt x="79691" y="82293"/>
                    <a:pt x="79691" y="82060"/>
                    <a:pt x="79691" y="81826"/>
                  </a:cubicBezTo>
                  <a:lnTo>
                    <a:pt x="79691" y="81626"/>
                  </a:lnTo>
                  <a:cubicBezTo>
                    <a:pt x="79724" y="81459"/>
                    <a:pt x="79724" y="81292"/>
                    <a:pt x="79724" y="81126"/>
                  </a:cubicBezTo>
                  <a:lnTo>
                    <a:pt x="79691" y="80625"/>
                  </a:lnTo>
                  <a:cubicBezTo>
                    <a:pt x="79691" y="80625"/>
                    <a:pt x="79691" y="80525"/>
                    <a:pt x="79691" y="80492"/>
                  </a:cubicBezTo>
                  <a:cubicBezTo>
                    <a:pt x="79624" y="78023"/>
                    <a:pt x="79224" y="75688"/>
                    <a:pt x="78523" y="73687"/>
                  </a:cubicBezTo>
                  <a:cubicBezTo>
                    <a:pt x="77356" y="70485"/>
                    <a:pt x="75554" y="68316"/>
                    <a:pt x="73219" y="67349"/>
                  </a:cubicBezTo>
                  <a:cubicBezTo>
                    <a:pt x="73186" y="67349"/>
                    <a:pt x="73186" y="67316"/>
                    <a:pt x="73153" y="67316"/>
                  </a:cubicBezTo>
                  <a:cubicBezTo>
                    <a:pt x="72986" y="67249"/>
                    <a:pt x="72819" y="67216"/>
                    <a:pt x="72686" y="67149"/>
                  </a:cubicBezTo>
                  <a:cubicBezTo>
                    <a:pt x="72652" y="67149"/>
                    <a:pt x="72552" y="67116"/>
                    <a:pt x="72519" y="67116"/>
                  </a:cubicBezTo>
                  <a:cubicBezTo>
                    <a:pt x="71752" y="66882"/>
                    <a:pt x="70951" y="66749"/>
                    <a:pt x="70117" y="66649"/>
                  </a:cubicBezTo>
                  <a:cubicBezTo>
                    <a:pt x="68983" y="64314"/>
                    <a:pt x="67916" y="62279"/>
                    <a:pt x="67849" y="62145"/>
                  </a:cubicBezTo>
                  <a:cubicBezTo>
                    <a:pt x="67849" y="62145"/>
                    <a:pt x="66648" y="59910"/>
                    <a:pt x="66648" y="59910"/>
                  </a:cubicBezTo>
                  <a:cubicBezTo>
                    <a:pt x="66515" y="59644"/>
                    <a:pt x="66348" y="59410"/>
                    <a:pt x="66148" y="59210"/>
                  </a:cubicBezTo>
                  <a:cubicBezTo>
                    <a:pt x="66148" y="59210"/>
                    <a:pt x="65981" y="58943"/>
                    <a:pt x="65981" y="58943"/>
                  </a:cubicBezTo>
                  <a:cubicBezTo>
                    <a:pt x="65781" y="58643"/>
                    <a:pt x="65614" y="58343"/>
                    <a:pt x="65414" y="58042"/>
                  </a:cubicBezTo>
                  <a:lnTo>
                    <a:pt x="65280" y="57842"/>
                  </a:lnTo>
                  <a:cubicBezTo>
                    <a:pt x="65047" y="57509"/>
                    <a:pt x="64813" y="57175"/>
                    <a:pt x="64580" y="56842"/>
                  </a:cubicBezTo>
                  <a:lnTo>
                    <a:pt x="64413" y="56608"/>
                  </a:lnTo>
                  <a:cubicBezTo>
                    <a:pt x="64213" y="56341"/>
                    <a:pt x="64013" y="56108"/>
                    <a:pt x="63813" y="55841"/>
                  </a:cubicBezTo>
                  <a:lnTo>
                    <a:pt x="63646" y="55641"/>
                  </a:lnTo>
                  <a:cubicBezTo>
                    <a:pt x="63412" y="55307"/>
                    <a:pt x="63179" y="55007"/>
                    <a:pt x="62945" y="54740"/>
                  </a:cubicBezTo>
                  <a:lnTo>
                    <a:pt x="62812" y="54573"/>
                  </a:lnTo>
                  <a:cubicBezTo>
                    <a:pt x="62578" y="54340"/>
                    <a:pt x="62378" y="54106"/>
                    <a:pt x="62178" y="53839"/>
                  </a:cubicBezTo>
                  <a:lnTo>
                    <a:pt x="61978" y="53639"/>
                  </a:lnTo>
                  <a:cubicBezTo>
                    <a:pt x="61744" y="53372"/>
                    <a:pt x="61478" y="53106"/>
                    <a:pt x="61244" y="52872"/>
                  </a:cubicBezTo>
                  <a:lnTo>
                    <a:pt x="61144" y="52772"/>
                  </a:lnTo>
                  <a:cubicBezTo>
                    <a:pt x="60944" y="52538"/>
                    <a:pt x="60710" y="52338"/>
                    <a:pt x="60477" y="52105"/>
                  </a:cubicBezTo>
                  <a:lnTo>
                    <a:pt x="60277" y="51938"/>
                  </a:lnTo>
                  <a:cubicBezTo>
                    <a:pt x="60043" y="51705"/>
                    <a:pt x="59810" y="51471"/>
                    <a:pt x="59576" y="51271"/>
                  </a:cubicBezTo>
                  <a:cubicBezTo>
                    <a:pt x="59543" y="51238"/>
                    <a:pt x="59543" y="51238"/>
                    <a:pt x="59543" y="51238"/>
                  </a:cubicBezTo>
                  <a:cubicBezTo>
                    <a:pt x="59276" y="51004"/>
                    <a:pt x="59043" y="50804"/>
                    <a:pt x="58776" y="50570"/>
                  </a:cubicBezTo>
                  <a:lnTo>
                    <a:pt x="58576" y="50437"/>
                  </a:lnTo>
                  <a:cubicBezTo>
                    <a:pt x="58375" y="50237"/>
                    <a:pt x="58142" y="50070"/>
                    <a:pt x="57908" y="49870"/>
                  </a:cubicBezTo>
                  <a:lnTo>
                    <a:pt x="57842" y="49803"/>
                  </a:lnTo>
                  <a:cubicBezTo>
                    <a:pt x="57575" y="49636"/>
                    <a:pt x="57341" y="49436"/>
                    <a:pt x="57108" y="49269"/>
                  </a:cubicBezTo>
                  <a:lnTo>
                    <a:pt x="56908" y="49136"/>
                  </a:lnTo>
                  <a:cubicBezTo>
                    <a:pt x="56708" y="48969"/>
                    <a:pt x="56507" y="48836"/>
                    <a:pt x="56307" y="48702"/>
                  </a:cubicBezTo>
                  <a:lnTo>
                    <a:pt x="56174" y="48602"/>
                  </a:lnTo>
                  <a:cubicBezTo>
                    <a:pt x="55940" y="48436"/>
                    <a:pt x="55707" y="48302"/>
                    <a:pt x="55473" y="48135"/>
                  </a:cubicBezTo>
                  <a:lnTo>
                    <a:pt x="55307" y="48035"/>
                  </a:lnTo>
                  <a:cubicBezTo>
                    <a:pt x="55140" y="47902"/>
                    <a:pt x="54940" y="47802"/>
                    <a:pt x="54773" y="47668"/>
                  </a:cubicBezTo>
                  <a:lnTo>
                    <a:pt x="54706" y="47668"/>
                  </a:lnTo>
                  <a:cubicBezTo>
                    <a:pt x="54706" y="47668"/>
                    <a:pt x="54339" y="47435"/>
                    <a:pt x="54206" y="47368"/>
                  </a:cubicBezTo>
                  <a:cubicBezTo>
                    <a:pt x="59476" y="43465"/>
                    <a:pt x="62712" y="37528"/>
                    <a:pt x="62712" y="31123"/>
                  </a:cubicBezTo>
                  <a:cubicBezTo>
                    <a:pt x="62712" y="31090"/>
                    <a:pt x="62712" y="31023"/>
                    <a:pt x="62712" y="30956"/>
                  </a:cubicBezTo>
                  <a:cubicBezTo>
                    <a:pt x="62779" y="30289"/>
                    <a:pt x="62812" y="29689"/>
                    <a:pt x="62812" y="29055"/>
                  </a:cubicBezTo>
                  <a:cubicBezTo>
                    <a:pt x="62812" y="20516"/>
                    <a:pt x="58075" y="12710"/>
                    <a:pt x="50503" y="8740"/>
                  </a:cubicBezTo>
                  <a:cubicBezTo>
                    <a:pt x="50370" y="8674"/>
                    <a:pt x="50236" y="8574"/>
                    <a:pt x="50069" y="8507"/>
                  </a:cubicBezTo>
                  <a:cubicBezTo>
                    <a:pt x="50136" y="7339"/>
                    <a:pt x="49936" y="6105"/>
                    <a:pt x="49469" y="4971"/>
                  </a:cubicBezTo>
                  <a:cubicBezTo>
                    <a:pt x="49402" y="4871"/>
                    <a:pt x="49369" y="4771"/>
                    <a:pt x="49336" y="4671"/>
                  </a:cubicBezTo>
                  <a:cubicBezTo>
                    <a:pt x="48668" y="3270"/>
                    <a:pt x="47601" y="2069"/>
                    <a:pt x="46300" y="1235"/>
                  </a:cubicBezTo>
                  <a:cubicBezTo>
                    <a:pt x="46300" y="1235"/>
                    <a:pt x="46267" y="1235"/>
                    <a:pt x="46233" y="1202"/>
                  </a:cubicBezTo>
                  <a:cubicBezTo>
                    <a:pt x="46033" y="1102"/>
                    <a:pt x="45833" y="968"/>
                    <a:pt x="45666" y="902"/>
                  </a:cubicBezTo>
                  <a:cubicBezTo>
                    <a:pt x="45633" y="868"/>
                    <a:pt x="45566" y="835"/>
                    <a:pt x="45533" y="835"/>
                  </a:cubicBezTo>
                  <a:cubicBezTo>
                    <a:pt x="45333" y="735"/>
                    <a:pt x="45166" y="635"/>
                    <a:pt x="44932" y="568"/>
                  </a:cubicBezTo>
                  <a:cubicBezTo>
                    <a:pt x="44899" y="535"/>
                    <a:pt x="44832" y="535"/>
                    <a:pt x="44799" y="501"/>
                  </a:cubicBezTo>
                  <a:cubicBezTo>
                    <a:pt x="44599" y="435"/>
                    <a:pt x="44432" y="368"/>
                    <a:pt x="44232" y="334"/>
                  </a:cubicBezTo>
                  <a:cubicBezTo>
                    <a:pt x="44165" y="301"/>
                    <a:pt x="44132" y="301"/>
                    <a:pt x="44065" y="268"/>
                  </a:cubicBezTo>
                  <a:cubicBezTo>
                    <a:pt x="43865" y="234"/>
                    <a:pt x="43698" y="201"/>
                    <a:pt x="43498" y="134"/>
                  </a:cubicBezTo>
                  <a:cubicBezTo>
                    <a:pt x="43431" y="134"/>
                    <a:pt x="43331" y="134"/>
                    <a:pt x="43298" y="101"/>
                  </a:cubicBezTo>
                  <a:cubicBezTo>
                    <a:pt x="43098" y="101"/>
                    <a:pt x="42931" y="68"/>
                    <a:pt x="42764" y="34"/>
                  </a:cubicBezTo>
                  <a:lnTo>
                    <a:pt x="42431" y="34"/>
                  </a:lnTo>
                  <a:cubicBezTo>
                    <a:pt x="42297" y="1"/>
                    <a:pt x="42130" y="1"/>
                    <a:pt x="41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191919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0;p33"/>
            <p:cNvSpPr/>
            <p:nvPr/>
          </p:nvSpPr>
          <p:spPr>
            <a:xfrm>
              <a:off x="6669100" y="4019625"/>
              <a:ext cx="1958925" cy="982750"/>
            </a:xfrm>
            <a:custGeom>
              <a:avLst/>
              <a:gdLst/>
              <a:ahLst/>
              <a:cxnLst/>
              <a:rect l="l" t="t" r="r" b="b"/>
              <a:pathLst>
                <a:path w="78357" h="39310" extrusionOk="0">
                  <a:moveTo>
                    <a:pt x="10370" y="1"/>
                  </a:moveTo>
                  <a:cubicBezTo>
                    <a:pt x="9347" y="1"/>
                    <a:pt x="8362" y="118"/>
                    <a:pt x="7439" y="382"/>
                  </a:cubicBezTo>
                  <a:cubicBezTo>
                    <a:pt x="5838" y="816"/>
                    <a:pt x="4504" y="2483"/>
                    <a:pt x="3670" y="4852"/>
                  </a:cubicBezTo>
                  <a:cubicBezTo>
                    <a:pt x="1" y="15059"/>
                    <a:pt x="5171" y="38709"/>
                    <a:pt x="37894" y="39310"/>
                  </a:cubicBezTo>
                  <a:lnTo>
                    <a:pt x="40496" y="39310"/>
                  </a:lnTo>
                  <a:cubicBezTo>
                    <a:pt x="73186" y="38709"/>
                    <a:pt x="78356" y="15059"/>
                    <a:pt x="74687" y="4852"/>
                  </a:cubicBezTo>
                  <a:cubicBezTo>
                    <a:pt x="73853" y="2483"/>
                    <a:pt x="72519" y="816"/>
                    <a:pt x="70918" y="382"/>
                  </a:cubicBezTo>
                  <a:cubicBezTo>
                    <a:pt x="69995" y="118"/>
                    <a:pt x="69010" y="1"/>
                    <a:pt x="67987" y="1"/>
                  </a:cubicBezTo>
                  <a:cubicBezTo>
                    <a:pt x="59688" y="1"/>
                    <a:pt x="48902" y="7720"/>
                    <a:pt x="48902" y="7720"/>
                  </a:cubicBezTo>
                  <a:lnTo>
                    <a:pt x="39195" y="14192"/>
                  </a:lnTo>
                  <a:lnTo>
                    <a:pt x="29455" y="7720"/>
                  </a:lnTo>
                  <a:cubicBezTo>
                    <a:pt x="29455" y="7720"/>
                    <a:pt x="18669" y="1"/>
                    <a:pt x="1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1;p33"/>
            <p:cNvSpPr/>
            <p:nvPr/>
          </p:nvSpPr>
          <p:spPr>
            <a:xfrm>
              <a:off x="6729975" y="4160625"/>
              <a:ext cx="1837175" cy="841750"/>
            </a:xfrm>
            <a:custGeom>
              <a:avLst/>
              <a:gdLst/>
              <a:ahLst/>
              <a:cxnLst/>
              <a:rect l="l" t="t" r="r" b="b"/>
              <a:pathLst>
                <a:path w="73487" h="33670" extrusionOk="0">
                  <a:moveTo>
                    <a:pt x="5502" y="1"/>
                  </a:moveTo>
                  <a:cubicBezTo>
                    <a:pt x="2721" y="1"/>
                    <a:pt x="292" y="2188"/>
                    <a:pt x="234" y="5116"/>
                  </a:cubicBezTo>
                  <a:cubicBezTo>
                    <a:pt x="1" y="16524"/>
                    <a:pt x="8073" y="33169"/>
                    <a:pt x="35459" y="33670"/>
                  </a:cubicBezTo>
                  <a:lnTo>
                    <a:pt x="38061" y="33670"/>
                  </a:lnTo>
                  <a:cubicBezTo>
                    <a:pt x="65414" y="33169"/>
                    <a:pt x="73486" y="16524"/>
                    <a:pt x="73253" y="5116"/>
                  </a:cubicBezTo>
                  <a:cubicBezTo>
                    <a:pt x="73195" y="2188"/>
                    <a:pt x="70766" y="1"/>
                    <a:pt x="67985" y="1"/>
                  </a:cubicBezTo>
                  <a:cubicBezTo>
                    <a:pt x="67535" y="1"/>
                    <a:pt x="67075" y="58"/>
                    <a:pt x="66615" y="179"/>
                  </a:cubicBezTo>
                  <a:cubicBezTo>
                    <a:pt x="57708" y="2481"/>
                    <a:pt x="48769" y="8151"/>
                    <a:pt x="48769" y="8151"/>
                  </a:cubicBezTo>
                  <a:lnTo>
                    <a:pt x="36760" y="13389"/>
                  </a:lnTo>
                  <a:lnTo>
                    <a:pt x="24718" y="8151"/>
                  </a:lnTo>
                  <a:cubicBezTo>
                    <a:pt x="24718" y="8151"/>
                    <a:pt x="15779" y="2481"/>
                    <a:pt x="6872" y="179"/>
                  </a:cubicBezTo>
                  <a:cubicBezTo>
                    <a:pt x="6412" y="58"/>
                    <a:pt x="5952" y="1"/>
                    <a:pt x="5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2;p33"/>
            <p:cNvSpPr/>
            <p:nvPr/>
          </p:nvSpPr>
          <p:spPr>
            <a:xfrm>
              <a:off x="6823375" y="4019625"/>
              <a:ext cx="1650375" cy="377325"/>
            </a:xfrm>
            <a:custGeom>
              <a:avLst/>
              <a:gdLst/>
              <a:ahLst/>
              <a:cxnLst/>
              <a:rect l="l" t="t" r="r" b="b"/>
              <a:pathLst>
                <a:path w="66015" h="15093" extrusionOk="0">
                  <a:moveTo>
                    <a:pt x="4199" y="1"/>
                  </a:moveTo>
                  <a:cubicBezTo>
                    <a:pt x="3176" y="1"/>
                    <a:pt x="2191" y="118"/>
                    <a:pt x="1268" y="382"/>
                  </a:cubicBezTo>
                  <a:cubicBezTo>
                    <a:pt x="835" y="515"/>
                    <a:pt x="401" y="715"/>
                    <a:pt x="1" y="1016"/>
                  </a:cubicBezTo>
                  <a:cubicBezTo>
                    <a:pt x="643" y="919"/>
                    <a:pt x="1308" y="874"/>
                    <a:pt x="1988" y="874"/>
                  </a:cubicBezTo>
                  <a:cubicBezTo>
                    <a:pt x="10915" y="874"/>
                    <a:pt x="22550" y="8621"/>
                    <a:pt x="22550" y="8621"/>
                  </a:cubicBezTo>
                  <a:lnTo>
                    <a:pt x="33024" y="15092"/>
                  </a:lnTo>
                  <a:lnTo>
                    <a:pt x="43465" y="8621"/>
                  </a:lnTo>
                  <a:cubicBezTo>
                    <a:pt x="43465" y="8621"/>
                    <a:pt x="55100" y="874"/>
                    <a:pt x="64027" y="874"/>
                  </a:cubicBezTo>
                  <a:cubicBezTo>
                    <a:pt x="64707" y="874"/>
                    <a:pt x="65372" y="919"/>
                    <a:pt x="66014" y="1016"/>
                  </a:cubicBezTo>
                  <a:cubicBezTo>
                    <a:pt x="65614" y="715"/>
                    <a:pt x="65214" y="515"/>
                    <a:pt x="64747" y="382"/>
                  </a:cubicBezTo>
                  <a:cubicBezTo>
                    <a:pt x="63824" y="118"/>
                    <a:pt x="62839" y="1"/>
                    <a:pt x="61816" y="1"/>
                  </a:cubicBezTo>
                  <a:cubicBezTo>
                    <a:pt x="53517" y="1"/>
                    <a:pt x="42731" y="7720"/>
                    <a:pt x="42731" y="7720"/>
                  </a:cubicBezTo>
                  <a:lnTo>
                    <a:pt x="33024" y="14192"/>
                  </a:lnTo>
                  <a:lnTo>
                    <a:pt x="23284" y="7720"/>
                  </a:lnTo>
                  <a:cubicBezTo>
                    <a:pt x="23284" y="7720"/>
                    <a:pt x="12498" y="1"/>
                    <a:pt x="4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3;p33"/>
            <p:cNvSpPr/>
            <p:nvPr/>
          </p:nvSpPr>
          <p:spPr>
            <a:xfrm>
              <a:off x="8091775" y="4122750"/>
              <a:ext cx="225200" cy="214050"/>
            </a:xfrm>
            <a:custGeom>
              <a:avLst/>
              <a:gdLst/>
              <a:ahLst/>
              <a:cxnLst/>
              <a:rect l="l" t="t" r="r" b="b"/>
              <a:pathLst>
                <a:path w="9008" h="8562" extrusionOk="0">
                  <a:moveTo>
                    <a:pt x="8714" y="1"/>
                  </a:moveTo>
                  <a:cubicBezTo>
                    <a:pt x="8678" y="1"/>
                    <a:pt x="8641" y="9"/>
                    <a:pt x="8607" y="26"/>
                  </a:cubicBezTo>
                  <a:cubicBezTo>
                    <a:pt x="7806" y="326"/>
                    <a:pt x="7073" y="693"/>
                    <a:pt x="6372" y="1127"/>
                  </a:cubicBezTo>
                  <a:cubicBezTo>
                    <a:pt x="5638" y="1527"/>
                    <a:pt x="4971" y="2028"/>
                    <a:pt x="4304" y="2528"/>
                  </a:cubicBezTo>
                  <a:cubicBezTo>
                    <a:pt x="3637" y="3028"/>
                    <a:pt x="3003" y="3562"/>
                    <a:pt x="2403" y="4163"/>
                  </a:cubicBezTo>
                  <a:cubicBezTo>
                    <a:pt x="1769" y="4730"/>
                    <a:pt x="1202" y="5330"/>
                    <a:pt x="635" y="5964"/>
                  </a:cubicBezTo>
                  <a:cubicBezTo>
                    <a:pt x="535" y="6064"/>
                    <a:pt x="434" y="6164"/>
                    <a:pt x="401" y="6297"/>
                  </a:cubicBezTo>
                  <a:cubicBezTo>
                    <a:pt x="1" y="7065"/>
                    <a:pt x="301" y="7999"/>
                    <a:pt x="1068" y="8399"/>
                  </a:cubicBezTo>
                  <a:cubicBezTo>
                    <a:pt x="1288" y="8509"/>
                    <a:pt x="1528" y="8562"/>
                    <a:pt x="1767" y="8562"/>
                  </a:cubicBezTo>
                  <a:cubicBezTo>
                    <a:pt x="2327" y="8562"/>
                    <a:pt x="2879" y="8270"/>
                    <a:pt x="3136" y="7732"/>
                  </a:cubicBezTo>
                  <a:lnTo>
                    <a:pt x="3170" y="7698"/>
                  </a:lnTo>
                  <a:cubicBezTo>
                    <a:pt x="3503" y="7031"/>
                    <a:pt x="3870" y="6364"/>
                    <a:pt x="4271" y="5697"/>
                  </a:cubicBezTo>
                  <a:cubicBezTo>
                    <a:pt x="4671" y="5063"/>
                    <a:pt x="5104" y="4429"/>
                    <a:pt x="5571" y="3796"/>
                  </a:cubicBezTo>
                  <a:cubicBezTo>
                    <a:pt x="6038" y="3195"/>
                    <a:pt x="6539" y="2595"/>
                    <a:pt x="7106" y="2028"/>
                  </a:cubicBezTo>
                  <a:cubicBezTo>
                    <a:pt x="7640" y="1494"/>
                    <a:pt x="8207" y="960"/>
                    <a:pt x="8840" y="493"/>
                  </a:cubicBezTo>
                  <a:lnTo>
                    <a:pt x="8874" y="493"/>
                  </a:lnTo>
                  <a:cubicBezTo>
                    <a:pt x="8941" y="427"/>
                    <a:pt x="9007" y="293"/>
                    <a:pt x="8941" y="193"/>
                  </a:cubicBezTo>
                  <a:cubicBezTo>
                    <a:pt x="8916" y="69"/>
                    <a:pt x="8818" y="1"/>
                    <a:pt x="8714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4;p33"/>
            <p:cNvSpPr/>
            <p:nvPr/>
          </p:nvSpPr>
          <p:spPr>
            <a:xfrm>
              <a:off x="7159450" y="2354725"/>
              <a:ext cx="673000" cy="405225"/>
            </a:xfrm>
            <a:custGeom>
              <a:avLst/>
              <a:gdLst/>
              <a:ahLst/>
              <a:cxnLst/>
              <a:rect l="l" t="t" r="r" b="b"/>
              <a:pathLst>
                <a:path w="26920" h="16209" extrusionOk="0">
                  <a:moveTo>
                    <a:pt x="21710" y="0"/>
                  </a:moveTo>
                  <a:cubicBezTo>
                    <a:pt x="21101" y="0"/>
                    <a:pt x="20481" y="117"/>
                    <a:pt x="19881" y="364"/>
                  </a:cubicBezTo>
                  <a:cubicBezTo>
                    <a:pt x="18280" y="1031"/>
                    <a:pt x="17246" y="2498"/>
                    <a:pt x="17013" y="4100"/>
                  </a:cubicBezTo>
                  <a:cubicBezTo>
                    <a:pt x="16173" y="2494"/>
                    <a:pt x="14528" y="1528"/>
                    <a:pt x="12783" y="1528"/>
                  </a:cubicBezTo>
                  <a:cubicBezTo>
                    <a:pt x="12171" y="1528"/>
                    <a:pt x="11547" y="1647"/>
                    <a:pt x="10942" y="1898"/>
                  </a:cubicBezTo>
                  <a:cubicBezTo>
                    <a:pt x="8640" y="2832"/>
                    <a:pt x="7506" y="5400"/>
                    <a:pt x="8273" y="7735"/>
                  </a:cubicBezTo>
                  <a:cubicBezTo>
                    <a:pt x="7460" y="7131"/>
                    <a:pt x="6464" y="6800"/>
                    <a:pt x="5432" y="6800"/>
                  </a:cubicBezTo>
                  <a:cubicBezTo>
                    <a:pt x="4813" y="6800"/>
                    <a:pt x="4182" y="6918"/>
                    <a:pt x="3570" y="7168"/>
                  </a:cubicBezTo>
                  <a:cubicBezTo>
                    <a:pt x="1168" y="8169"/>
                    <a:pt x="1" y="10938"/>
                    <a:pt x="1035" y="13373"/>
                  </a:cubicBezTo>
                  <a:cubicBezTo>
                    <a:pt x="1668" y="14907"/>
                    <a:pt x="3003" y="15908"/>
                    <a:pt x="4504" y="16208"/>
                  </a:cubicBezTo>
                  <a:cubicBezTo>
                    <a:pt x="7106" y="11038"/>
                    <a:pt x="12476" y="7068"/>
                    <a:pt x="18247" y="7068"/>
                  </a:cubicBezTo>
                  <a:cubicBezTo>
                    <a:pt x="20615" y="7068"/>
                    <a:pt x="22850" y="7502"/>
                    <a:pt x="24885" y="8303"/>
                  </a:cubicBezTo>
                  <a:cubicBezTo>
                    <a:pt x="26353" y="7002"/>
                    <a:pt x="26920" y="4833"/>
                    <a:pt x="26119" y="2932"/>
                  </a:cubicBezTo>
                  <a:cubicBezTo>
                    <a:pt x="25340" y="1097"/>
                    <a:pt x="23575" y="0"/>
                    <a:pt x="21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5;p33"/>
            <p:cNvSpPr/>
            <p:nvPr/>
          </p:nvSpPr>
          <p:spPr>
            <a:xfrm>
              <a:off x="7362100" y="2354900"/>
              <a:ext cx="447850" cy="136525"/>
            </a:xfrm>
            <a:custGeom>
              <a:avLst/>
              <a:gdLst/>
              <a:ahLst/>
              <a:cxnLst/>
              <a:rect l="l" t="t" r="r" b="b"/>
              <a:pathLst>
                <a:path w="17914" h="5461" extrusionOk="0">
                  <a:moveTo>
                    <a:pt x="13583" y="0"/>
                  </a:moveTo>
                  <a:cubicBezTo>
                    <a:pt x="12980" y="0"/>
                    <a:pt x="12367" y="115"/>
                    <a:pt x="11775" y="357"/>
                  </a:cubicBezTo>
                  <a:cubicBezTo>
                    <a:pt x="10174" y="1024"/>
                    <a:pt x="9140" y="2491"/>
                    <a:pt x="8907" y="4093"/>
                  </a:cubicBezTo>
                  <a:cubicBezTo>
                    <a:pt x="8067" y="2487"/>
                    <a:pt x="6422" y="1521"/>
                    <a:pt x="4677" y="1521"/>
                  </a:cubicBezTo>
                  <a:cubicBezTo>
                    <a:pt x="4065" y="1521"/>
                    <a:pt x="3441" y="1640"/>
                    <a:pt x="2836" y="1891"/>
                  </a:cubicBezTo>
                  <a:cubicBezTo>
                    <a:pt x="1268" y="2525"/>
                    <a:pt x="267" y="3926"/>
                    <a:pt x="0" y="5460"/>
                  </a:cubicBezTo>
                  <a:cubicBezTo>
                    <a:pt x="434" y="4226"/>
                    <a:pt x="1401" y="3192"/>
                    <a:pt x="2736" y="2658"/>
                  </a:cubicBezTo>
                  <a:cubicBezTo>
                    <a:pt x="3357" y="2408"/>
                    <a:pt x="4001" y="2289"/>
                    <a:pt x="4635" y="2289"/>
                  </a:cubicBezTo>
                  <a:cubicBezTo>
                    <a:pt x="6448" y="2289"/>
                    <a:pt x="8175" y="3261"/>
                    <a:pt x="9040" y="4893"/>
                  </a:cubicBezTo>
                  <a:cubicBezTo>
                    <a:pt x="9274" y="3259"/>
                    <a:pt x="10341" y="1824"/>
                    <a:pt x="12009" y="1124"/>
                  </a:cubicBezTo>
                  <a:cubicBezTo>
                    <a:pt x="12627" y="876"/>
                    <a:pt x="13268" y="759"/>
                    <a:pt x="13897" y="759"/>
                  </a:cubicBezTo>
                  <a:cubicBezTo>
                    <a:pt x="15474" y="759"/>
                    <a:pt x="16983" y="1495"/>
                    <a:pt x="17913" y="2758"/>
                  </a:cubicBezTo>
                  <a:cubicBezTo>
                    <a:pt x="17113" y="1032"/>
                    <a:pt x="15393" y="0"/>
                    <a:pt x="13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6;p33"/>
            <p:cNvSpPr/>
            <p:nvPr/>
          </p:nvSpPr>
          <p:spPr>
            <a:xfrm>
              <a:off x="7186975" y="2524775"/>
              <a:ext cx="174300" cy="68375"/>
            </a:xfrm>
            <a:custGeom>
              <a:avLst/>
              <a:gdLst/>
              <a:ahLst/>
              <a:cxnLst/>
              <a:rect l="l" t="t" r="r" b="b"/>
              <a:pathLst>
                <a:path w="6972" h="2735" extrusionOk="0">
                  <a:moveTo>
                    <a:pt x="4311" y="1"/>
                  </a:moveTo>
                  <a:cubicBezTo>
                    <a:pt x="3700" y="1"/>
                    <a:pt x="3076" y="118"/>
                    <a:pt x="2469" y="366"/>
                  </a:cubicBezTo>
                  <a:cubicBezTo>
                    <a:pt x="1335" y="833"/>
                    <a:pt x="467" y="1701"/>
                    <a:pt x="0" y="2735"/>
                  </a:cubicBezTo>
                  <a:cubicBezTo>
                    <a:pt x="501" y="2068"/>
                    <a:pt x="1235" y="1501"/>
                    <a:pt x="2102" y="1134"/>
                  </a:cubicBezTo>
                  <a:cubicBezTo>
                    <a:pt x="2722" y="885"/>
                    <a:pt x="3366" y="767"/>
                    <a:pt x="4000" y="767"/>
                  </a:cubicBezTo>
                  <a:cubicBezTo>
                    <a:pt x="5070" y="767"/>
                    <a:pt x="6113" y="1106"/>
                    <a:pt x="6972" y="1734"/>
                  </a:cubicBezTo>
                  <a:cubicBezTo>
                    <a:pt x="6839" y="1367"/>
                    <a:pt x="6772" y="1034"/>
                    <a:pt x="6738" y="667"/>
                  </a:cubicBezTo>
                  <a:cubicBezTo>
                    <a:pt x="6015" y="236"/>
                    <a:pt x="5176" y="1"/>
                    <a:pt x="4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;p33"/>
            <p:cNvSpPr/>
            <p:nvPr/>
          </p:nvSpPr>
          <p:spPr>
            <a:xfrm>
              <a:off x="7158625" y="2507225"/>
              <a:ext cx="980725" cy="980750"/>
            </a:xfrm>
            <a:custGeom>
              <a:avLst/>
              <a:gdLst/>
              <a:ahLst/>
              <a:cxnLst/>
              <a:rect l="l" t="t" r="r" b="b"/>
              <a:pathLst>
                <a:path w="39229" h="39230" extrusionOk="0">
                  <a:moveTo>
                    <a:pt x="19614" y="1"/>
                  </a:moveTo>
                  <a:cubicBezTo>
                    <a:pt x="8773" y="1"/>
                    <a:pt x="0" y="8774"/>
                    <a:pt x="0" y="19615"/>
                  </a:cubicBezTo>
                  <a:cubicBezTo>
                    <a:pt x="0" y="30456"/>
                    <a:pt x="8773" y="39229"/>
                    <a:pt x="19614" y="39229"/>
                  </a:cubicBezTo>
                  <a:cubicBezTo>
                    <a:pt x="30422" y="39229"/>
                    <a:pt x="39228" y="30456"/>
                    <a:pt x="39228" y="19615"/>
                  </a:cubicBezTo>
                  <a:cubicBezTo>
                    <a:pt x="39228" y="8774"/>
                    <a:pt x="30422" y="1"/>
                    <a:pt x="19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8;p33"/>
            <p:cNvSpPr/>
            <p:nvPr/>
          </p:nvSpPr>
          <p:spPr>
            <a:xfrm>
              <a:off x="7186125" y="2507225"/>
              <a:ext cx="690525" cy="326925"/>
            </a:xfrm>
            <a:custGeom>
              <a:avLst/>
              <a:gdLst/>
              <a:ahLst/>
              <a:cxnLst/>
              <a:rect l="l" t="t" r="r" b="b"/>
              <a:pathLst>
                <a:path w="27621" h="13077" extrusionOk="0">
                  <a:moveTo>
                    <a:pt x="18514" y="1"/>
                  </a:moveTo>
                  <a:cubicBezTo>
                    <a:pt x="9941" y="1"/>
                    <a:pt x="2703" y="5472"/>
                    <a:pt x="1" y="13077"/>
                  </a:cubicBezTo>
                  <a:cubicBezTo>
                    <a:pt x="3503" y="6172"/>
                    <a:pt x="11476" y="1335"/>
                    <a:pt x="20749" y="1335"/>
                  </a:cubicBezTo>
                  <a:cubicBezTo>
                    <a:pt x="23117" y="1335"/>
                    <a:pt x="25452" y="1635"/>
                    <a:pt x="27621" y="2236"/>
                  </a:cubicBezTo>
                  <a:cubicBezTo>
                    <a:pt x="24885" y="802"/>
                    <a:pt x="21783" y="1"/>
                    <a:pt x="18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9;p33"/>
            <p:cNvSpPr/>
            <p:nvPr/>
          </p:nvSpPr>
          <p:spPr>
            <a:xfrm>
              <a:off x="7653975" y="2656500"/>
              <a:ext cx="182650" cy="178750"/>
            </a:xfrm>
            <a:custGeom>
              <a:avLst/>
              <a:gdLst/>
              <a:ahLst/>
              <a:cxnLst/>
              <a:rect l="l" t="t" r="r" b="b"/>
              <a:pathLst>
                <a:path w="7306" h="7150" extrusionOk="0">
                  <a:moveTo>
                    <a:pt x="2235" y="1"/>
                  </a:moveTo>
                  <a:cubicBezTo>
                    <a:pt x="2035" y="34"/>
                    <a:pt x="1835" y="68"/>
                    <a:pt x="1668" y="168"/>
                  </a:cubicBezTo>
                  <a:cubicBezTo>
                    <a:pt x="1301" y="301"/>
                    <a:pt x="968" y="501"/>
                    <a:pt x="701" y="801"/>
                  </a:cubicBezTo>
                  <a:cubicBezTo>
                    <a:pt x="200" y="1369"/>
                    <a:pt x="0" y="2136"/>
                    <a:pt x="200" y="2770"/>
                  </a:cubicBezTo>
                  <a:cubicBezTo>
                    <a:pt x="367" y="2136"/>
                    <a:pt x="768" y="1669"/>
                    <a:pt x="1235" y="1402"/>
                  </a:cubicBezTo>
                  <a:cubicBezTo>
                    <a:pt x="1468" y="1268"/>
                    <a:pt x="1702" y="1202"/>
                    <a:pt x="1935" y="1168"/>
                  </a:cubicBezTo>
                  <a:cubicBezTo>
                    <a:pt x="2068" y="1168"/>
                    <a:pt x="2169" y="1168"/>
                    <a:pt x="2302" y="1202"/>
                  </a:cubicBezTo>
                  <a:lnTo>
                    <a:pt x="2435" y="1202"/>
                  </a:lnTo>
                  <a:cubicBezTo>
                    <a:pt x="2469" y="1235"/>
                    <a:pt x="2502" y="1235"/>
                    <a:pt x="2535" y="1268"/>
                  </a:cubicBezTo>
                  <a:cubicBezTo>
                    <a:pt x="2836" y="1435"/>
                    <a:pt x="3136" y="1836"/>
                    <a:pt x="3203" y="2236"/>
                  </a:cubicBezTo>
                  <a:cubicBezTo>
                    <a:pt x="3269" y="2436"/>
                    <a:pt x="3269" y="2603"/>
                    <a:pt x="3203" y="2770"/>
                  </a:cubicBezTo>
                  <a:cubicBezTo>
                    <a:pt x="3169" y="2903"/>
                    <a:pt x="3069" y="3036"/>
                    <a:pt x="2969" y="3170"/>
                  </a:cubicBezTo>
                  <a:cubicBezTo>
                    <a:pt x="2669" y="3470"/>
                    <a:pt x="2669" y="3970"/>
                    <a:pt x="2969" y="4304"/>
                  </a:cubicBezTo>
                  <a:cubicBezTo>
                    <a:pt x="3123" y="4475"/>
                    <a:pt x="3330" y="4559"/>
                    <a:pt x="3540" y="4559"/>
                  </a:cubicBezTo>
                  <a:cubicBezTo>
                    <a:pt x="3739" y="4559"/>
                    <a:pt x="3941" y="4484"/>
                    <a:pt x="4103" y="4337"/>
                  </a:cubicBezTo>
                  <a:cubicBezTo>
                    <a:pt x="4237" y="4204"/>
                    <a:pt x="4370" y="4137"/>
                    <a:pt x="4537" y="4070"/>
                  </a:cubicBezTo>
                  <a:cubicBezTo>
                    <a:pt x="4604" y="4054"/>
                    <a:pt x="4687" y="4045"/>
                    <a:pt x="4779" y="4045"/>
                  </a:cubicBezTo>
                  <a:cubicBezTo>
                    <a:pt x="4870" y="4045"/>
                    <a:pt x="4971" y="4054"/>
                    <a:pt x="5071" y="4070"/>
                  </a:cubicBezTo>
                  <a:cubicBezTo>
                    <a:pt x="5438" y="4171"/>
                    <a:pt x="5871" y="4437"/>
                    <a:pt x="6005" y="4738"/>
                  </a:cubicBezTo>
                  <a:cubicBezTo>
                    <a:pt x="6038" y="4771"/>
                    <a:pt x="6071" y="4838"/>
                    <a:pt x="6071" y="4871"/>
                  </a:cubicBezTo>
                  <a:cubicBezTo>
                    <a:pt x="6071" y="4904"/>
                    <a:pt x="6105" y="4938"/>
                    <a:pt x="6105" y="5004"/>
                  </a:cubicBezTo>
                  <a:cubicBezTo>
                    <a:pt x="6105" y="5105"/>
                    <a:pt x="6105" y="5238"/>
                    <a:pt x="6105" y="5338"/>
                  </a:cubicBezTo>
                  <a:cubicBezTo>
                    <a:pt x="6071" y="5572"/>
                    <a:pt x="6005" y="5838"/>
                    <a:pt x="5871" y="6072"/>
                  </a:cubicBezTo>
                  <a:cubicBezTo>
                    <a:pt x="5638" y="6539"/>
                    <a:pt x="5171" y="6906"/>
                    <a:pt x="4537" y="7073"/>
                  </a:cubicBezTo>
                  <a:cubicBezTo>
                    <a:pt x="4701" y="7124"/>
                    <a:pt x="4873" y="7149"/>
                    <a:pt x="5049" y="7149"/>
                  </a:cubicBezTo>
                  <a:cubicBezTo>
                    <a:pt x="5554" y="7149"/>
                    <a:pt x="6084" y="6943"/>
                    <a:pt x="6505" y="6572"/>
                  </a:cubicBezTo>
                  <a:cubicBezTo>
                    <a:pt x="6772" y="6305"/>
                    <a:pt x="7005" y="6005"/>
                    <a:pt x="7139" y="5638"/>
                  </a:cubicBezTo>
                  <a:cubicBezTo>
                    <a:pt x="7205" y="5438"/>
                    <a:pt x="7272" y="5238"/>
                    <a:pt x="7272" y="5038"/>
                  </a:cubicBezTo>
                  <a:cubicBezTo>
                    <a:pt x="7306" y="4938"/>
                    <a:pt x="7306" y="4838"/>
                    <a:pt x="7306" y="4704"/>
                  </a:cubicBezTo>
                  <a:cubicBezTo>
                    <a:pt x="7306" y="4571"/>
                    <a:pt x="7272" y="4471"/>
                    <a:pt x="7239" y="4371"/>
                  </a:cubicBezTo>
                  <a:cubicBezTo>
                    <a:pt x="7139" y="3904"/>
                    <a:pt x="6872" y="3537"/>
                    <a:pt x="6572" y="3237"/>
                  </a:cubicBezTo>
                  <a:cubicBezTo>
                    <a:pt x="6271" y="2936"/>
                    <a:pt x="5905" y="2736"/>
                    <a:pt x="5504" y="2603"/>
                  </a:cubicBezTo>
                  <a:cubicBezTo>
                    <a:pt x="5293" y="2515"/>
                    <a:pt x="5064" y="2464"/>
                    <a:pt x="4825" y="2450"/>
                  </a:cubicBezTo>
                  <a:lnTo>
                    <a:pt x="4825" y="2450"/>
                  </a:lnTo>
                  <a:cubicBezTo>
                    <a:pt x="4814" y="2220"/>
                    <a:pt x="4772" y="1990"/>
                    <a:pt x="4704" y="1769"/>
                  </a:cubicBezTo>
                  <a:cubicBezTo>
                    <a:pt x="4537" y="1369"/>
                    <a:pt x="4337" y="1002"/>
                    <a:pt x="4037" y="701"/>
                  </a:cubicBezTo>
                  <a:cubicBezTo>
                    <a:pt x="3736" y="401"/>
                    <a:pt x="3369" y="168"/>
                    <a:pt x="2936" y="34"/>
                  </a:cubicBezTo>
                  <a:cubicBezTo>
                    <a:pt x="2802" y="34"/>
                    <a:pt x="2702" y="1"/>
                    <a:pt x="2569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0;p33"/>
            <p:cNvSpPr/>
            <p:nvPr/>
          </p:nvSpPr>
          <p:spPr>
            <a:xfrm>
              <a:off x="6886750" y="3844850"/>
              <a:ext cx="380300" cy="565450"/>
            </a:xfrm>
            <a:custGeom>
              <a:avLst/>
              <a:gdLst/>
              <a:ahLst/>
              <a:cxnLst/>
              <a:rect l="l" t="t" r="r" b="b"/>
              <a:pathLst>
                <a:path w="15212" h="22618" extrusionOk="0">
                  <a:moveTo>
                    <a:pt x="6572" y="1"/>
                  </a:moveTo>
                  <a:lnTo>
                    <a:pt x="5371" y="2203"/>
                  </a:lnTo>
                  <a:cubicBezTo>
                    <a:pt x="5371" y="2203"/>
                    <a:pt x="1202" y="10242"/>
                    <a:pt x="601" y="12810"/>
                  </a:cubicBezTo>
                  <a:cubicBezTo>
                    <a:pt x="1" y="15479"/>
                    <a:pt x="134" y="20949"/>
                    <a:pt x="4070" y="22083"/>
                  </a:cubicBezTo>
                  <a:cubicBezTo>
                    <a:pt x="5638" y="22517"/>
                    <a:pt x="7539" y="22617"/>
                    <a:pt x="7539" y="22617"/>
                  </a:cubicBezTo>
                  <a:lnTo>
                    <a:pt x="15212" y="5738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rgbClr val="F5B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1;p33"/>
            <p:cNvSpPr/>
            <p:nvPr/>
          </p:nvSpPr>
          <p:spPr>
            <a:xfrm>
              <a:off x="8029250" y="3808175"/>
              <a:ext cx="381125" cy="566250"/>
            </a:xfrm>
            <a:custGeom>
              <a:avLst/>
              <a:gdLst/>
              <a:ahLst/>
              <a:cxnLst/>
              <a:rect l="l" t="t" r="r" b="b"/>
              <a:pathLst>
                <a:path w="15245" h="22650" extrusionOk="0">
                  <a:moveTo>
                    <a:pt x="8640" y="0"/>
                  </a:moveTo>
                  <a:lnTo>
                    <a:pt x="0" y="5738"/>
                  </a:lnTo>
                  <a:lnTo>
                    <a:pt x="7706" y="22650"/>
                  </a:lnTo>
                  <a:cubicBezTo>
                    <a:pt x="7706" y="22650"/>
                    <a:pt x="9574" y="22550"/>
                    <a:pt x="11141" y="22083"/>
                  </a:cubicBezTo>
                  <a:cubicBezTo>
                    <a:pt x="15077" y="20982"/>
                    <a:pt x="15244" y="15511"/>
                    <a:pt x="14610" y="12809"/>
                  </a:cubicBezTo>
                  <a:cubicBezTo>
                    <a:pt x="14010" y="10241"/>
                    <a:pt x="9840" y="2235"/>
                    <a:pt x="9840" y="2235"/>
                  </a:cubicBezTo>
                  <a:lnTo>
                    <a:pt x="8640" y="0"/>
                  </a:lnTo>
                  <a:close/>
                </a:path>
              </a:pathLst>
            </a:custGeom>
            <a:solidFill>
              <a:srgbClr val="F5B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2;p33"/>
            <p:cNvSpPr/>
            <p:nvPr/>
          </p:nvSpPr>
          <p:spPr>
            <a:xfrm>
              <a:off x="7021025" y="3457925"/>
              <a:ext cx="457000" cy="544250"/>
            </a:xfrm>
            <a:custGeom>
              <a:avLst/>
              <a:gdLst/>
              <a:ahLst/>
              <a:cxnLst/>
              <a:rect l="l" t="t" r="r" b="b"/>
              <a:pathLst>
                <a:path w="18280" h="21770" extrusionOk="0">
                  <a:moveTo>
                    <a:pt x="18280" y="0"/>
                  </a:moveTo>
                  <a:cubicBezTo>
                    <a:pt x="18279" y="0"/>
                    <a:pt x="6538" y="2703"/>
                    <a:pt x="0" y="16679"/>
                  </a:cubicBezTo>
                  <a:cubicBezTo>
                    <a:pt x="0" y="16679"/>
                    <a:pt x="2174" y="21770"/>
                    <a:pt x="6211" y="21770"/>
                  </a:cubicBezTo>
                  <a:cubicBezTo>
                    <a:pt x="6447" y="21770"/>
                    <a:pt x="6690" y="21753"/>
                    <a:pt x="6939" y="21716"/>
                  </a:cubicBezTo>
                  <a:cubicBezTo>
                    <a:pt x="11475" y="21049"/>
                    <a:pt x="18280" y="1"/>
                    <a:pt x="18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3;p33"/>
            <p:cNvSpPr/>
            <p:nvPr/>
          </p:nvSpPr>
          <p:spPr>
            <a:xfrm>
              <a:off x="7103575" y="3457925"/>
              <a:ext cx="374450" cy="544125"/>
            </a:xfrm>
            <a:custGeom>
              <a:avLst/>
              <a:gdLst/>
              <a:ahLst/>
              <a:cxnLst/>
              <a:rect l="l" t="t" r="r" b="b"/>
              <a:pathLst>
                <a:path w="14978" h="21765" extrusionOk="0">
                  <a:moveTo>
                    <a:pt x="14978" y="0"/>
                  </a:moveTo>
                  <a:lnTo>
                    <a:pt x="14978" y="0"/>
                  </a:lnTo>
                  <a:cubicBezTo>
                    <a:pt x="14978" y="0"/>
                    <a:pt x="14177" y="167"/>
                    <a:pt x="12876" y="701"/>
                  </a:cubicBezTo>
                  <a:cubicBezTo>
                    <a:pt x="12843" y="867"/>
                    <a:pt x="12776" y="1001"/>
                    <a:pt x="12610" y="1101"/>
                  </a:cubicBezTo>
                  <a:cubicBezTo>
                    <a:pt x="10842" y="2535"/>
                    <a:pt x="8974" y="3603"/>
                    <a:pt x="7406" y="5304"/>
                  </a:cubicBezTo>
                  <a:cubicBezTo>
                    <a:pt x="6172" y="6638"/>
                    <a:pt x="5038" y="8073"/>
                    <a:pt x="4003" y="9574"/>
                  </a:cubicBezTo>
                  <a:cubicBezTo>
                    <a:pt x="1468" y="13110"/>
                    <a:pt x="301" y="16712"/>
                    <a:pt x="1" y="20782"/>
                  </a:cubicBezTo>
                  <a:cubicBezTo>
                    <a:pt x="835" y="21366"/>
                    <a:pt x="1809" y="21765"/>
                    <a:pt x="2942" y="21765"/>
                  </a:cubicBezTo>
                  <a:cubicBezTo>
                    <a:pt x="3167" y="21765"/>
                    <a:pt x="3399" y="21749"/>
                    <a:pt x="3637" y="21716"/>
                  </a:cubicBezTo>
                  <a:cubicBezTo>
                    <a:pt x="8173" y="21049"/>
                    <a:pt x="14978" y="1"/>
                    <a:pt x="14978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4;p33"/>
            <p:cNvSpPr/>
            <p:nvPr/>
          </p:nvSpPr>
          <p:spPr>
            <a:xfrm>
              <a:off x="7103575" y="3457925"/>
              <a:ext cx="374450" cy="544125"/>
            </a:xfrm>
            <a:custGeom>
              <a:avLst/>
              <a:gdLst/>
              <a:ahLst/>
              <a:cxnLst/>
              <a:rect l="l" t="t" r="r" b="b"/>
              <a:pathLst>
                <a:path w="14978" h="21765" extrusionOk="0">
                  <a:moveTo>
                    <a:pt x="14978" y="0"/>
                  </a:moveTo>
                  <a:lnTo>
                    <a:pt x="14978" y="0"/>
                  </a:lnTo>
                  <a:cubicBezTo>
                    <a:pt x="14978" y="0"/>
                    <a:pt x="14177" y="167"/>
                    <a:pt x="12876" y="701"/>
                  </a:cubicBezTo>
                  <a:cubicBezTo>
                    <a:pt x="12843" y="867"/>
                    <a:pt x="12776" y="1001"/>
                    <a:pt x="12610" y="1101"/>
                  </a:cubicBezTo>
                  <a:cubicBezTo>
                    <a:pt x="10842" y="2535"/>
                    <a:pt x="8974" y="3603"/>
                    <a:pt x="7406" y="5304"/>
                  </a:cubicBezTo>
                  <a:cubicBezTo>
                    <a:pt x="6172" y="6638"/>
                    <a:pt x="5038" y="8073"/>
                    <a:pt x="4003" y="9574"/>
                  </a:cubicBezTo>
                  <a:cubicBezTo>
                    <a:pt x="1468" y="13110"/>
                    <a:pt x="301" y="16712"/>
                    <a:pt x="1" y="20782"/>
                  </a:cubicBezTo>
                  <a:cubicBezTo>
                    <a:pt x="835" y="21366"/>
                    <a:pt x="1809" y="21765"/>
                    <a:pt x="2942" y="21765"/>
                  </a:cubicBezTo>
                  <a:cubicBezTo>
                    <a:pt x="3167" y="21765"/>
                    <a:pt x="3399" y="21749"/>
                    <a:pt x="3637" y="21716"/>
                  </a:cubicBezTo>
                  <a:cubicBezTo>
                    <a:pt x="8173" y="21049"/>
                    <a:pt x="14978" y="1"/>
                    <a:pt x="14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5;p33"/>
            <p:cNvSpPr/>
            <p:nvPr/>
          </p:nvSpPr>
          <p:spPr>
            <a:xfrm>
              <a:off x="7021025" y="3483775"/>
              <a:ext cx="384450" cy="434500"/>
            </a:xfrm>
            <a:custGeom>
              <a:avLst/>
              <a:gdLst/>
              <a:ahLst/>
              <a:cxnLst/>
              <a:rect l="l" t="t" r="r" b="b"/>
              <a:pathLst>
                <a:path w="15378" h="17380" extrusionOk="0">
                  <a:moveTo>
                    <a:pt x="15378" y="0"/>
                  </a:moveTo>
                  <a:lnTo>
                    <a:pt x="15378" y="0"/>
                  </a:lnTo>
                  <a:cubicBezTo>
                    <a:pt x="11475" y="1735"/>
                    <a:pt x="4503" y="6005"/>
                    <a:pt x="0" y="15645"/>
                  </a:cubicBezTo>
                  <a:cubicBezTo>
                    <a:pt x="0" y="15645"/>
                    <a:pt x="367" y="16445"/>
                    <a:pt x="1001" y="17379"/>
                  </a:cubicBezTo>
                  <a:cubicBezTo>
                    <a:pt x="5237" y="7172"/>
                    <a:pt x="11442" y="2235"/>
                    <a:pt x="15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6;p33"/>
            <p:cNvSpPr/>
            <p:nvPr/>
          </p:nvSpPr>
          <p:spPr>
            <a:xfrm>
              <a:off x="7825750" y="3466250"/>
              <a:ext cx="457025" cy="544275"/>
            </a:xfrm>
            <a:custGeom>
              <a:avLst/>
              <a:gdLst/>
              <a:ahLst/>
              <a:cxnLst/>
              <a:rect l="l" t="t" r="r" b="b"/>
              <a:pathLst>
                <a:path w="18281" h="21771" extrusionOk="0">
                  <a:moveTo>
                    <a:pt x="1" y="1"/>
                  </a:moveTo>
                  <a:cubicBezTo>
                    <a:pt x="1" y="1"/>
                    <a:pt x="6839" y="21049"/>
                    <a:pt x="11342" y="21716"/>
                  </a:cubicBezTo>
                  <a:cubicBezTo>
                    <a:pt x="11591" y="21753"/>
                    <a:pt x="11834" y="21771"/>
                    <a:pt x="12070" y="21771"/>
                  </a:cubicBezTo>
                  <a:cubicBezTo>
                    <a:pt x="16107" y="21771"/>
                    <a:pt x="18281" y="16679"/>
                    <a:pt x="18281" y="16679"/>
                  </a:cubicBezTo>
                  <a:cubicBezTo>
                    <a:pt x="11743" y="2703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97;p33"/>
            <p:cNvSpPr/>
            <p:nvPr/>
          </p:nvSpPr>
          <p:spPr>
            <a:xfrm>
              <a:off x="7825750" y="3466250"/>
              <a:ext cx="375300" cy="544500"/>
            </a:xfrm>
            <a:custGeom>
              <a:avLst/>
              <a:gdLst/>
              <a:ahLst/>
              <a:cxnLst/>
              <a:rect l="l" t="t" r="r" b="b"/>
              <a:pathLst>
                <a:path w="15012" h="21780" extrusionOk="0">
                  <a:moveTo>
                    <a:pt x="1" y="1"/>
                  </a:moveTo>
                  <a:cubicBezTo>
                    <a:pt x="1" y="1"/>
                    <a:pt x="6839" y="21049"/>
                    <a:pt x="11342" y="21716"/>
                  </a:cubicBezTo>
                  <a:cubicBezTo>
                    <a:pt x="11608" y="21760"/>
                    <a:pt x="11867" y="21780"/>
                    <a:pt x="12119" y="21780"/>
                  </a:cubicBezTo>
                  <a:cubicBezTo>
                    <a:pt x="13226" y="21780"/>
                    <a:pt x="14196" y="21386"/>
                    <a:pt x="15012" y="20816"/>
                  </a:cubicBezTo>
                  <a:cubicBezTo>
                    <a:pt x="14678" y="16713"/>
                    <a:pt x="13511" y="13144"/>
                    <a:pt x="10975" y="9574"/>
                  </a:cubicBezTo>
                  <a:cubicBezTo>
                    <a:pt x="9941" y="8107"/>
                    <a:pt x="8807" y="6639"/>
                    <a:pt x="7573" y="5305"/>
                  </a:cubicBezTo>
                  <a:cubicBezTo>
                    <a:pt x="6005" y="3637"/>
                    <a:pt x="4137" y="2536"/>
                    <a:pt x="2369" y="1135"/>
                  </a:cubicBezTo>
                  <a:cubicBezTo>
                    <a:pt x="2202" y="1035"/>
                    <a:pt x="2136" y="868"/>
                    <a:pt x="2102" y="735"/>
                  </a:cubicBezTo>
                  <a:cubicBezTo>
                    <a:pt x="802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98;p33"/>
            <p:cNvSpPr/>
            <p:nvPr/>
          </p:nvSpPr>
          <p:spPr>
            <a:xfrm>
              <a:off x="7825750" y="3466250"/>
              <a:ext cx="375300" cy="544500"/>
            </a:xfrm>
            <a:custGeom>
              <a:avLst/>
              <a:gdLst/>
              <a:ahLst/>
              <a:cxnLst/>
              <a:rect l="l" t="t" r="r" b="b"/>
              <a:pathLst>
                <a:path w="15012" h="21780" extrusionOk="0">
                  <a:moveTo>
                    <a:pt x="1" y="1"/>
                  </a:moveTo>
                  <a:cubicBezTo>
                    <a:pt x="1" y="1"/>
                    <a:pt x="6839" y="21049"/>
                    <a:pt x="11342" y="21716"/>
                  </a:cubicBezTo>
                  <a:cubicBezTo>
                    <a:pt x="11608" y="21760"/>
                    <a:pt x="11867" y="21780"/>
                    <a:pt x="12119" y="21780"/>
                  </a:cubicBezTo>
                  <a:cubicBezTo>
                    <a:pt x="13226" y="21780"/>
                    <a:pt x="14196" y="21386"/>
                    <a:pt x="15012" y="20816"/>
                  </a:cubicBezTo>
                  <a:cubicBezTo>
                    <a:pt x="14678" y="16713"/>
                    <a:pt x="13511" y="13144"/>
                    <a:pt x="10975" y="9574"/>
                  </a:cubicBezTo>
                  <a:cubicBezTo>
                    <a:pt x="9941" y="8107"/>
                    <a:pt x="8807" y="6639"/>
                    <a:pt x="7573" y="5305"/>
                  </a:cubicBezTo>
                  <a:cubicBezTo>
                    <a:pt x="6005" y="3637"/>
                    <a:pt x="4137" y="2536"/>
                    <a:pt x="2369" y="1135"/>
                  </a:cubicBezTo>
                  <a:cubicBezTo>
                    <a:pt x="2202" y="1035"/>
                    <a:pt x="2136" y="868"/>
                    <a:pt x="2102" y="735"/>
                  </a:cubicBezTo>
                  <a:cubicBezTo>
                    <a:pt x="802" y="20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9;p33"/>
            <p:cNvSpPr/>
            <p:nvPr/>
          </p:nvSpPr>
          <p:spPr>
            <a:xfrm>
              <a:off x="7898300" y="3492950"/>
              <a:ext cx="384475" cy="434500"/>
            </a:xfrm>
            <a:custGeom>
              <a:avLst/>
              <a:gdLst/>
              <a:ahLst/>
              <a:cxnLst/>
              <a:rect l="l" t="t" r="r" b="b"/>
              <a:pathLst>
                <a:path w="15379" h="17380" extrusionOk="0">
                  <a:moveTo>
                    <a:pt x="1" y="0"/>
                  </a:moveTo>
                  <a:lnTo>
                    <a:pt x="1" y="0"/>
                  </a:lnTo>
                  <a:cubicBezTo>
                    <a:pt x="3937" y="2202"/>
                    <a:pt x="10142" y="7172"/>
                    <a:pt x="14378" y="17379"/>
                  </a:cubicBezTo>
                  <a:cubicBezTo>
                    <a:pt x="15012" y="16412"/>
                    <a:pt x="15379" y="15611"/>
                    <a:pt x="15379" y="15611"/>
                  </a:cubicBezTo>
                  <a:cubicBezTo>
                    <a:pt x="10875" y="6005"/>
                    <a:pt x="3904" y="173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00;p33"/>
            <p:cNvSpPr/>
            <p:nvPr/>
          </p:nvSpPr>
          <p:spPr>
            <a:xfrm>
              <a:off x="7051050" y="3420400"/>
              <a:ext cx="1195025" cy="1357650"/>
            </a:xfrm>
            <a:custGeom>
              <a:avLst/>
              <a:gdLst/>
              <a:ahLst/>
              <a:cxnLst/>
              <a:rect l="l" t="t" r="r" b="b"/>
              <a:pathLst>
                <a:path w="47801" h="54306" extrusionOk="0">
                  <a:moveTo>
                    <a:pt x="23917" y="0"/>
                  </a:moveTo>
                  <a:cubicBezTo>
                    <a:pt x="17112" y="0"/>
                    <a:pt x="11008" y="5604"/>
                    <a:pt x="6672" y="14611"/>
                  </a:cubicBezTo>
                  <a:cubicBezTo>
                    <a:pt x="2535" y="23150"/>
                    <a:pt x="0" y="34758"/>
                    <a:pt x="0" y="47534"/>
                  </a:cubicBezTo>
                  <a:cubicBezTo>
                    <a:pt x="0" y="48101"/>
                    <a:pt x="33" y="48702"/>
                    <a:pt x="33" y="49302"/>
                  </a:cubicBezTo>
                  <a:cubicBezTo>
                    <a:pt x="33" y="49302"/>
                    <a:pt x="2002" y="54306"/>
                    <a:pt x="23917" y="54306"/>
                  </a:cubicBezTo>
                  <a:cubicBezTo>
                    <a:pt x="45799" y="54306"/>
                    <a:pt x="47768" y="49302"/>
                    <a:pt x="47768" y="49302"/>
                  </a:cubicBezTo>
                  <a:cubicBezTo>
                    <a:pt x="47801" y="48702"/>
                    <a:pt x="47801" y="48101"/>
                    <a:pt x="47801" y="47534"/>
                  </a:cubicBezTo>
                  <a:cubicBezTo>
                    <a:pt x="47801" y="21282"/>
                    <a:pt x="37093" y="0"/>
                    <a:pt x="23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01;p33"/>
            <p:cNvSpPr/>
            <p:nvPr/>
          </p:nvSpPr>
          <p:spPr>
            <a:xfrm>
              <a:off x="7583075" y="3472100"/>
              <a:ext cx="130975" cy="120950"/>
            </a:xfrm>
            <a:custGeom>
              <a:avLst/>
              <a:gdLst/>
              <a:ahLst/>
              <a:cxnLst/>
              <a:rect l="l" t="t" r="r" b="b"/>
              <a:pathLst>
                <a:path w="5239" h="4838" extrusionOk="0">
                  <a:moveTo>
                    <a:pt x="301" y="0"/>
                  </a:moveTo>
                  <a:cubicBezTo>
                    <a:pt x="101" y="968"/>
                    <a:pt x="1" y="1802"/>
                    <a:pt x="1" y="2235"/>
                  </a:cubicBezTo>
                  <a:cubicBezTo>
                    <a:pt x="1" y="3670"/>
                    <a:pt x="1168" y="4837"/>
                    <a:pt x="2636" y="4837"/>
                  </a:cubicBezTo>
                  <a:cubicBezTo>
                    <a:pt x="4071" y="4837"/>
                    <a:pt x="5238" y="3670"/>
                    <a:pt x="5238" y="2235"/>
                  </a:cubicBezTo>
                  <a:cubicBezTo>
                    <a:pt x="5238" y="1835"/>
                    <a:pt x="5138" y="1034"/>
                    <a:pt x="4971" y="134"/>
                  </a:cubicBezTo>
                  <a:cubicBezTo>
                    <a:pt x="4404" y="200"/>
                    <a:pt x="3837" y="267"/>
                    <a:pt x="3270" y="267"/>
                  </a:cubicBezTo>
                  <a:cubicBezTo>
                    <a:pt x="2236" y="267"/>
                    <a:pt x="1269" y="167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02;p33"/>
            <p:cNvSpPr/>
            <p:nvPr/>
          </p:nvSpPr>
          <p:spPr>
            <a:xfrm>
              <a:off x="7462175" y="3442900"/>
              <a:ext cx="130950" cy="122625"/>
            </a:xfrm>
            <a:custGeom>
              <a:avLst/>
              <a:gdLst/>
              <a:ahLst/>
              <a:cxnLst/>
              <a:rect l="l" t="t" r="r" b="b"/>
              <a:pathLst>
                <a:path w="5238" h="4905" extrusionOk="0">
                  <a:moveTo>
                    <a:pt x="1401" y="1"/>
                  </a:moveTo>
                  <a:cubicBezTo>
                    <a:pt x="567" y="434"/>
                    <a:pt x="0" y="1302"/>
                    <a:pt x="0" y="2269"/>
                  </a:cubicBezTo>
                  <a:cubicBezTo>
                    <a:pt x="0" y="3737"/>
                    <a:pt x="1168" y="4904"/>
                    <a:pt x="2602" y="4904"/>
                  </a:cubicBezTo>
                  <a:cubicBezTo>
                    <a:pt x="4070" y="4904"/>
                    <a:pt x="5237" y="3737"/>
                    <a:pt x="5237" y="2269"/>
                  </a:cubicBezTo>
                  <a:cubicBezTo>
                    <a:pt x="5237" y="1869"/>
                    <a:pt x="5104" y="1468"/>
                    <a:pt x="4937" y="1135"/>
                  </a:cubicBezTo>
                  <a:cubicBezTo>
                    <a:pt x="3703" y="901"/>
                    <a:pt x="2502" y="501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03;p33"/>
            <p:cNvSpPr/>
            <p:nvPr/>
          </p:nvSpPr>
          <p:spPr>
            <a:xfrm>
              <a:off x="7704850" y="3444575"/>
              <a:ext cx="130100" cy="120950"/>
            </a:xfrm>
            <a:custGeom>
              <a:avLst/>
              <a:gdLst/>
              <a:ahLst/>
              <a:cxnLst/>
              <a:rect l="l" t="t" r="r" b="b"/>
              <a:pathLst>
                <a:path w="5204" h="4838" extrusionOk="0">
                  <a:moveTo>
                    <a:pt x="3936" y="0"/>
                  </a:moveTo>
                  <a:cubicBezTo>
                    <a:pt x="2735" y="601"/>
                    <a:pt x="1501" y="1001"/>
                    <a:pt x="200" y="1201"/>
                  </a:cubicBezTo>
                  <a:cubicBezTo>
                    <a:pt x="67" y="1535"/>
                    <a:pt x="0" y="1868"/>
                    <a:pt x="0" y="2202"/>
                  </a:cubicBezTo>
                  <a:cubicBezTo>
                    <a:pt x="0" y="3670"/>
                    <a:pt x="1168" y="4837"/>
                    <a:pt x="2602" y="4837"/>
                  </a:cubicBezTo>
                  <a:cubicBezTo>
                    <a:pt x="4036" y="4837"/>
                    <a:pt x="5204" y="3670"/>
                    <a:pt x="5204" y="2202"/>
                  </a:cubicBezTo>
                  <a:cubicBezTo>
                    <a:pt x="5204" y="1268"/>
                    <a:pt x="4703" y="434"/>
                    <a:pt x="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04;p33"/>
            <p:cNvSpPr/>
            <p:nvPr/>
          </p:nvSpPr>
          <p:spPr>
            <a:xfrm>
              <a:off x="7160275" y="2611475"/>
              <a:ext cx="976575" cy="876500"/>
            </a:xfrm>
            <a:custGeom>
              <a:avLst/>
              <a:gdLst/>
              <a:ahLst/>
              <a:cxnLst/>
              <a:rect l="l" t="t" r="r" b="b"/>
              <a:pathLst>
                <a:path w="39063" h="35060" extrusionOk="0">
                  <a:moveTo>
                    <a:pt x="19548" y="1"/>
                  </a:moveTo>
                  <a:cubicBezTo>
                    <a:pt x="8740" y="1"/>
                    <a:pt x="1" y="7840"/>
                    <a:pt x="1" y="17513"/>
                  </a:cubicBezTo>
                  <a:cubicBezTo>
                    <a:pt x="1" y="27220"/>
                    <a:pt x="8740" y="35059"/>
                    <a:pt x="19548" y="35059"/>
                  </a:cubicBezTo>
                  <a:cubicBezTo>
                    <a:pt x="30323" y="35059"/>
                    <a:pt x="39062" y="27220"/>
                    <a:pt x="39062" y="17513"/>
                  </a:cubicBezTo>
                  <a:cubicBezTo>
                    <a:pt x="39062" y="7840"/>
                    <a:pt x="30323" y="1"/>
                    <a:pt x="19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724;p33"/>
          <p:cNvGrpSpPr/>
          <p:nvPr/>
        </p:nvGrpSpPr>
        <p:grpSpPr>
          <a:xfrm>
            <a:off x="312295" y="3324500"/>
            <a:ext cx="1184552" cy="1441139"/>
            <a:chOff x="10634425" y="2177825"/>
            <a:chExt cx="2410075" cy="2932125"/>
          </a:xfrm>
        </p:grpSpPr>
        <p:sp>
          <p:nvSpPr>
            <p:cNvPr id="90" name="Google Shape;725;p33"/>
            <p:cNvSpPr/>
            <p:nvPr/>
          </p:nvSpPr>
          <p:spPr>
            <a:xfrm>
              <a:off x="10634425" y="2177825"/>
              <a:ext cx="2410075" cy="2932125"/>
            </a:xfrm>
            <a:custGeom>
              <a:avLst/>
              <a:gdLst/>
              <a:ahLst/>
              <a:cxnLst/>
              <a:rect l="l" t="t" r="r" b="b"/>
              <a:pathLst>
                <a:path w="96403" h="117285" extrusionOk="0">
                  <a:moveTo>
                    <a:pt x="28054" y="46234"/>
                  </a:moveTo>
                  <a:cubicBezTo>
                    <a:pt x="28988" y="47168"/>
                    <a:pt x="30056" y="48002"/>
                    <a:pt x="31223" y="48736"/>
                  </a:cubicBezTo>
                  <a:cubicBezTo>
                    <a:pt x="31190" y="48769"/>
                    <a:pt x="31090" y="48836"/>
                    <a:pt x="31090" y="48836"/>
                  </a:cubicBezTo>
                  <a:cubicBezTo>
                    <a:pt x="31090" y="48836"/>
                    <a:pt x="30723" y="49136"/>
                    <a:pt x="30589" y="49236"/>
                  </a:cubicBezTo>
                  <a:cubicBezTo>
                    <a:pt x="30456" y="49103"/>
                    <a:pt x="30356" y="48969"/>
                    <a:pt x="30222" y="48869"/>
                  </a:cubicBezTo>
                  <a:cubicBezTo>
                    <a:pt x="29489" y="48202"/>
                    <a:pt x="28721" y="47602"/>
                    <a:pt x="27887" y="47101"/>
                  </a:cubicBezTo>
                  <a:cubicBezTo>
                    <a:pt x="27954" y="46834"/>
                    <a:pt x="28021" y="46534"/>
                    <a:pt x="28054" y="46234"/>
                  </a:cubicBezTo>
                  <a:close/>
                  <a:moveTo>
                    <a:pt x="20082" y="1"/>
                  </a:moveTo>
                  <a:cubicBezTo>
                    <a:pt x="19148" y="1"/>
                    <a:pt x="18147" y="101"/>
                    <a:pt x="17180" y="268"/>
                  </a:cubicBezTo>
                  <a:cubicBezTo>
                    <a:pt x="16980" y="301"/>
                    <a:pt x="16779" y="334"/>
                    <a:pt x="16613" y="368"/>
                  </a:cubicBezTo>
                  <a:cubicBezTo>
                    <a:pt x="16513" y="401"/>
                    <a:pt x="16446" y="435"/>
                    <a:pt x="16346" y="468"/>
                  </a:cubicBezTo>
                  <a:cubicBezTo>
                    <a:pt x="4004" y="3470"/>
                    <a:pt x="2703" y="20849"/>
                    <a:pt x="2970" y="24418"/>
                  </a:cubicBezTo>
                  <a:cubicBezTo>
                    <a:pt x="2970" y="24418"/>
                    <a:pt x="2970" y="24618"/>
                    <a:pt x="2970" y="24618"/>
                  </a:cubicBezTo>
                  <a:cubicBezTo>
                    <a:pt x="3103" y="25819"/>
                    <a:pt x="3970" y="26820"/>
                    <a:pt x="5138" y="27120"/>
                  </a:cubicBezTo>
                  <a:cubicBezTo>
                    <a:pt x="5371" y="27187"/>
                    <a:pt x="5638" y="27220"/>
                    <a:pt x="5872" y="27220"/>
                  </a:cubicBezTo>
                  <a:cubicBezTo>
                    <a:pt x="6806" y="27220"/>
                    <a:pt x="7673" y="26787"/>
                    <a:pt x="8240" y="26053"/>
                  </a:cubicBezTo>
                  <a:cubicBezTo>
                    <a:pt x="8607" y="25553"/>
                    <a:pt x="9808" y="24185"/>
                    <a:pt x="11109" y="23718"/>
                  </a:cubicBezTo>
                  <a:cubicBezTo>
                    <a:pt x="11142" y="23684"/>
                    <a:pt x="11209" y="23651"/>
                    <a:pt x="11242" y="23651"/>
                  </a:cubicBezTo>
                  <a:cubicBezTo>
                    <a:pt x="11342" y="23618"/>
                    <a:pt x="11442" y="23584"/>
                    <a:pt x="11542" y="23584"/>
                  </a:cubicBezTo>
                  <a:cubicBezTo>
                    <a:pt x="11576" y="23584"/>
                    <a:pt x="11609" y="23551"/>
                    <a:pt x="11642" y="23551"/>
                  </a:cubicBezTo>
                  <a:lnTo>
                    <a:pt x="12009" y="23551"/>
                  </a:lnTo>
                  <a:cubicBezTo>
                    <a:pt x="12443" y="23584"/>
                    <a:pt x="12943" y="23651"/>
                    <a:pt x="13510" y="23718"/>
                  </a:cubicBezTo>
                  <a:cubicBezTo>
                    <a:pt x="15112" y="23918"/>
                    <a:pt x="17080" y="24151"/>
                    <a:pt x="19148" y="24151"/>
                  </a:cubicBezTo>
                  <a:lnTo>
                    <a:pt x="19281" y="24151"/>
                  </a:lnTo>
                  <a:cubicBezTo>
                    <a:pt x="19648" y="24151"/>
                    <a:pt x="19982" y="24151"/>
                    <a:pt x="20349" y="24118"/>
                  </a:cubicBezTo>
                  <a:cubicBezTo>
                    <a:pt x="20549" y="24118"/>
                    <a:pt x="20782" y="24118"/>
                    <a:pt x="20982" y="24085"/>
                  </a:cubicBezTo>
                  <a:cubicBezTo>
                    <a:pt x="21983" y="24018"/>
                    <a:pt x="22951" y="23885"/>
                    <a:pt x="23851" y="23651"/>
                  </a:cubicBezTo>
                  <a:lnTo>
                    <a:pt x="23851" y="23651"/>
                  </a:lnTo>
                  <a:cubicBezTo>
                    <a:pt x="22584" y="28321"/>
                    <a:pt x="22217" y="33358"/>
                    <a:pt x="23351" y="37795"/>
                  </a:cubicBezTo>
                  <a:cubicBezTo>
                    <a:pt x="23484" y="38362"/>
                    <a:pt x="23651" y="38929"/>
                    <a:pt x="23851" y="39496"/>
                  </a:cubicBezTo>
                  <a:cubicBezTo>
                    <a:pt x="23051" y="39229"/>
                    <a:pt x="22083" y="39096"/>
                    <a:pt x="20982" y="39096"/>
                  </a:cubicBezTo>
                  <a:lnTo>
                    <a:pt x="20449" y="39096"/>
                  </a:lnTo>
                  <a:cubicBezTo>
                    <a:pt x="18514" y="39162"/>
                    <a:pt x="16946" y="39629"/>
                    <a:pt x="15745" y="40430"/>
                  </a:cubicBezTo>
                  <a:cubicBezTo>
                    <a:pt x="14044" y="41597"/>
                    <a:pt x="13177" y="43432"/>
                    <a:pt x="13244" y="45600"/>
                  </a:cubicBezTo>
                  <a:cubicBezTo>
                    <a:pt x="13277" y="46000"/>
                    <a:pt x="13310" y="46401"/>
                    <a:pt x="13410" y="46834"/>
                  </a:cubicBezTo>
                  <a:cubicBezTo>
                    <a:pt x="12043" y="47568"/>
                    <a:pt x="10842" y="48502"/>
                    <a:pt x="9774" y="49670"/>
                  </a:cubicBezTo>
                  <a:cubicBezTo>
                    <a:pt x="8707" y="50804"/>
                    <a:pt x="7840" y="52105"/>
                    <a:pt x="7206" y="53506"/>
                  </a:cubicBezTo>
                  <a:cubicBezTo>
                    <a:pt x="6906" y="53472"/>
                    <a:pt x="6572" y="53439"/>
                    <a:pt x="6272" y="53439"/>
                  </a:cubicBezTo>
                  <a:lnTo>
                    <a:pt x="5972" y="53439"/>
                  </a:lnTo>
                  <a:cubicBezTo>
                    <a:pt x="3804" y="53539"/>
                    <a:pt x="2036" y="54540"/>
                    <a:pt x="1035" y="56341"/>
                  </a:cubicBezTo>
                  <a:cubicBezTo>
                    <a:pt x="301" y="57575"/>
                    <a:pt x="1" y="59210"/>
                    <a:pt x="68" y="61111"/>
                  </a:cubicBezTo>
                  <a:cubicBezTo>
                    <a:pt x="134" y="62813"/>
                    <a:pt x="768" y="68316"/>
                    <a:pt x="6272" y="68316"/>
                  </a:cubicBezTo>
                  <a:lnTo>
                    <a:pt x="6572" y="68316"/>
                  </a:lnTo>
                  <a:cubicBezTo>
                    <a:pt x="7273" y="68283"/>
                    <a:pt x="7973" y="68150"/>
                    <a:pt x="8640" y="67916"/>
                  </a:cubicBezTo>
                  <a:cubicBezTo>
                    <a:pt x="9207" y="68717"/>
                    <a:pt x="9841" y="69451"/>
                    <a:pt x="10575" y="70118"/>
                  </a:cubicBezTo>
                  <a:cubicBezTo>
                    <a:pt x="11909" y="71352"/>
                    <a:pt x="13444" y="72286"/>
                    <a:pt x="15045" y="72853"/>
                  </a:cubicBezTo>
                  <a:cubicBezTo>
                    <a:pt x="14811" y="73420"/>
                    <a:pt x="14578" y="74021"/>
                    <a:pt x="14411" y="74621"/>
                  </a:cubicBezTo>
                  <a:cubicBezTo>
                    <a:pt x="11709" y="74754"/>
                    <a:pt x="9141" y="76055"/>
                    <a:pt x="7606" y="78057"/>
                  </a:cubicBezTo>
                  <a:cubicBezTo>
                    <a:pt x="6272" y="79758"/>
                    <a:pt x="5838" y="81826"/>
                    <a:pt x="6339" y="83861"/>
                  </a:cubicBezTo>
                  <a:cubicBezTo>
                    <a:pt x="10275" y="99072"/>
                    <a:pt x="23151" y="115817"/>
                    <a:pt x="47535" y="117251"/>
                  </a:cubicBezTo>
                  <a:cubicBezTo>
                    <a:pt x="48068" y="117285"/>
                    <a:pt x="48636" y="117285"/>
                    <a:pt x="49169" y="117285"/>
                  </a:cubicBezTo>
                  <a:cubicBezTo>
                    <a:pt x="49703" y="117285"/>
                    <a:pt x="50237" y="117285"/>
                    <a:pt x="50737" y="117251"/>
                  </a:cubicBezTo>
                  <a:cubicBezTo>
                    <a:pt x="63946" y="116351"/>
                    <a:pt x="74254" y="112181"/>
                    <a:pt x="81326" y="104843"/>
                  </a:cubicBezTo>
                  <a:cubicBezTo>
                    <a:pt x="86429" y="99572"/>
                    <a:pt x="89898" y="92667"/>
                    <a:pt x="91900" y="83761"/>
                  </a:cubicBezTo>
                  <a:cubicBezTo>
                    <a:pt x="92367" y="81693"/>
                    <a:pt x="91866" y="79625"/>
                    <a:pt x="90499" y="77923"/>
                  </a:cubicBezTo>
                  <a:cubicBezTo>
                    <a:pt x="89064" y="76155"/>
                    <a:pt x="86796" y="74921"/>
                    <a:pt x="84361" y="74654"/>
                  </a:cubicBezTo>
                  <a:cubicBezTo>
                    <a:pt x="83294" y="71252"/>
                    <a:pt x="79824" y="64580"/>
                    <a:pt x="79124" y="63179"/>
                  </a:cubicBezTo>
                  <a:cubicBezTo>
                    <a:pt x="79091" y="63179"/>
                    <a:pt x="77790" y="60711"/>
                    <a:pt x="77790" y="60711"/>
                  </a:cubicBezTo>
                  <a:cubicBezTo>
                    <a:pt x="77656" y="60478"/>
                    <a:pt x="77489" y="60277"/>
                    <a:pt x="77289" y="60077"/>
                  </a:cubicBezTo>
                  <a:cubicBezTo>
                    <a:pt x="77289" y="60044"/>
                    <a:pt x="77089" y="59710"/>
                    <a:pt x="77089" y="59710"/>
                  </a:cubicBezTo>
                  <a:cubicBezTo>
                    <a:pt x="76889" y="59377"/>
                    <a:pt x="76656" y="59043"/>
                    <a:pt x="76455" y="58743"/>
                  </a:cubicBezTo>
                  <a:lnTo>
                    <a:pt x="76322" y="58543"/>
                  </a:lnTo>
                  <a:cubicBezTo>
                    <a:pt x="76088" y="58176"/>
                    <a:pt x="75822" y="57809"/>
                    <a:pt x="75588" y="57475"/>
                  </a:cubicBezTo>
                  <a:lnTo>
                    <a:pt x="75388" y="57208"/>
                  </a:lnTo>
                  <a:cubicBezTo>
                    <a:pt x="75188" y="56942"/>
                    <a:pt x="74988" y="56641"/>
                    <a:pt x="74754" y="56375"/>
                  </a:cubicBezTo>
                  <a:lnTo>
                    <a:pt x="74587" y="56141"/>
                  </a:lnTo>
                  <a:cubicBezTo>
                    <a:pt x="74321" y="55807"/>
                    <a:pt x="74054" y="55507"/>
                    <a:pt x="73787" y="55174"/>
                  </a:cubicBezTo>
                  <a:lnTo>
                    <a:pt x="73653" y="55007"/>
                  </a:lnTo>
                  <a:cubicBezTo>
                    <a:pt x="73420" y="54773"/>
                    <a:pt x="73220" y="54507"/>
                    <a:pt x="72986" y="54273"/>
                  </a:cubicBezTo>
                  <a:lnTo>
                    <a:pt x="72786" y="54040"/>
                  </a:lnTo>
                  <a:cubicBezTo>
                    <a:pt x="72519" y="53739"/>
                    <a:pt x="72252" y="53472"/>
                    <a:pt x="71986" y="53206"/>
                  </a:cubicBezTo>
                  <a:lnTo>
                    <a:pt x="71885" y="53106"/>
                  </a:lnTo>
                  <a:cubicBezTo>
                    <a:pt x="71652" y="52839"/>
                    <a:pt x="71418" y="52605"/>
                    <a:pt x="71185" y="52372"/>
                  </a:cubicBezTo>
                  <a:lnTo>
                    <a:pt x="70951" y="52172"/>
                  </a:lnTo>
                  <a:cubicBezTo>
                    <a:pt x="70685" y="51938"/>
                    <a:pt x="70451" y="51671"/>
                    <a:pt x="70184" y="51438"/>
                  </a:cubicBezTo>
                  <a:lnTo>
                    <a:pt x="70151" y="51438"/>
                  </a:lnTo>
                  <a:cubicBezTo>
                    <a:pt x="69884" y="51204"/>
                    <a:pt x="69617" y="50971"/>
                    <a:pt x="69350" y="50737"/>
                  </a:cubicBezTo>
                  <a:lnTo>
                    <a:pt x="69150" y="50570"/>
                  </a:lnTo>
                  <a:cubicBezTo>
                    <a:pt x="68917" y="50370"/>
                    <a:pt x="68683" y="50170"/>
                    <a:pt x="68416" y="50003"/>
                  </a:cubicBezTo>
                  <a:lnTo>
                    <a:pt x="68350" y="49903"/>
                  </a:lnTo>
                  <a:cubicBezTo>
                    <a:pt x="68083" y="49703"/>
                    <a:pt x="67816" y="49503"/>
                    <a:pt x="67549" y="49336"/>
                  </a:cubicBezTo>
                  <a:cubicBezTo>
                    <a:pt x="67549" y="49336"/>
                    <a:pt x="67316" y="49136"/>
                    <a:pt x="67282" y="49136"/>
                  </a:cubicBezTo>
                  <a:cubicBezTo>
                    <a:pt x="67416" y="49036"/>
                    <a:pt x="67549" y="48969"/>
                    <a:pt x="67682" y="48869"/>
                  </a:cubicBezTo>
                  <a:lnTo>
                    <a:pt x="67916" y="48736"/>
                  </a:lnTo>
                  <a:cubicBezTo>
                    <a:pt x="68149" y="48602"/>
                    <a:pt x="68350" y="48436"/>
                    <a:pt x="68550" y="48302"/>
                  </a:cubicBezTo>
                  <a:cubicBezTo>
                    <a:pt x="68616" y="48269"/>
                    <a:pt x="68650" y="48269"/>
                    <a:pt x="68683" y="48235"/>
                  </a:cubicBezTo>
                  <a:cubicBezTo>
                    <a:pt x="68917" y="48069"/>
                    <a:pt x="69150" y="47902"/>
                    <a:pt x="69384" y="47702"/>
                  </a:cubicBezTo>
                  <a:cubicBezTo>
                    <a:pt x="69417" y="47668"/>
                    <a:pt x="69584" y="47535"/>
                    <a:pt x="69584" y="47535"/>
                  </a:cubicBezTo>
                  <a:cubicBezTo>
                    <a:pt x="69751" y="47435"/>
                    <a:pt x="69884" y="47268"/>
                    <a:pt x="70084" y="47135"/>
                  </a:cubicBezTo>
                  <a:cubicBezTo>
                    <a:pt x="70151" y="47068"/>
                    <a:pt x="70218" y="47001"/>
                    <a:pt x="70284" y="46968"/>
                  </a:cubicBezTo>
                  <a:cubicBezTo>
                    <a:pt x="70451" y="46801"/>
                    <a:pt x="70585" y="46668"/>
                    <a:pt x="70751" y="46534"/>
                  </a:cubicBezTo>
                  <a:lnTo>
                    <a:pt x="70918" y="46367"/>
                  </a:lnTo>
                  <a:cubicBezTo>
                    <a:pt x="71118" y="46167"/>
                    <a:pt x="71318" y="45967"/>
                    <a:pt x="71485" y="45767"/>
                  </a:cubicBezTo>
                  <a:lnTo>
                    <a:pt x="71619" y="45634"/>
                  </a:lnTo>
                  <a:cubicBezTo>
                    <a:pt x="71785" y="45467"/>
                    <a:pt x="71919" y="45300"/>
                    <a:pt x="72052" y="45133"/>
                  </a:cubicBezTo>
                  <a:cubicBezTo>
                    <a:pt x="72119" y="45066"/>
                    <a:pt x="72186" y="45000"/>
                    <a:pt x="72219" y="44933"/>
                  </a:cubicBezTo>
                  <a:cubicBezTo>
                    <a:pt x="72352" y="44766"/>
                    <a:pt x="72486" y="44633"/>
                    <a:pt x="72586" y="44466"/>
                  </a:cubicBezTo>
                  <a:lnTo>
                    <a:pt x="72753" y="44266"/>
                  </a:lnTo>
                  <a:cubicBezTo>
                    <a:pt x="72886" y="44066"/>
                    <a:pt x="73053" y="43832"/>
                    <a:pt x="73220" y="43599"/>
                  </a:cubicBezTo>
                  <a:lnTo>
                    <a:pt x="73286" y="43499"/>
                  </a:lnTo>
                  <a:cubicBezTo>
                    <a:pt x="73420" y="43299"/>
                    <a:pt x="73520" y="43132"/>
                    <a:pt x="73653" y="42932"/>
                  </a:cubicBezTo>
                  <a:cubicBezTo>
                    <a:pt x="73687" y="42865"/>
                    <a:pt x="73720" y="42765"/>
                    <a:pt x="73787" y="42698"/>
                  </a:cubicBezTo>
                  <a:cubicBezTo>
                    <a:pt x="73887" y="42531"/>
                    <a:pt x="73954" y="42365"/>
                    <a:pt x="74087" y="42198"/>
                  </a:cubicBezTo>
                  <a:lnTo>
                    <a:pt x="74187" y="41964"/>
                  </a:lnTo>
                  <a:cubicBezTo>
                    <a:pt x="74287" y="41764"/>
                    <a:pt x="74387" y="41564"/>
                    <a:pt x="74487" y="41364"/>
                  </a:cubicBezTo>
                  <a:lnTo>
                    <a:pt x="74554" y="41264"/>
                  </a:lnTo>
                  <a:cubicBezTo>
                    <a:pt x="74654" y="41030"/>
                    <a:pt x="74754" y="40797"/>
                    <a:pt x="74854" y="40563"/>
                  </a:cubicBezTo>
                  <a:cubicBezTo>
                    <a:pt x="74888" y="40497"/>
                    <a:pt x="74921" y="40430"/>
                    <a:pt x="74954" y="40330"/>
                  </a:cubicBezTo>
                  <a:cubicBezTo>
                    <a:pt x="75021" y="40163"/>
                    <a:pt x="75088" y="39996"/>
                    <a:pt x="75154" y="39796"/>
                  </a:cubicBezTo>
                  <a:cubicBezTo>
                    <a:pt x="75154" y="39796"/>
                    <a:pt x="75221" y="39596"/>
                    <a:pt x="75255" y="39563"/>
                  </a:cubicBezTo>
                  <a:cubicBezTo>
                    <a:pt x="75321" y="39362"/>
                    <a:pt x="75388" y="39196"/>
                    <a:pt x="75455" y="38962"/>
                  </a:cubicBezTo>
                  <a:lnTo>
                    <a:pt x="75488" y="38795"/>
                  </a:lnTo>
                  <a:cubicBezTo>
                    <a:pt x="75555" y="38562"/>
                    <a:pt x="75655" y="38328"/>
                    <a:pt x="75722" y="38095"/>
                  </a:cubicBezTo>
                  <a:lnTo>
                    <a:pt x="75755" y="37828"/>
                  </a:lnTo>
                  <a:cubicBezTo>
                    <a:pt x="75822" y="37661"/>
                    <a:pt x="75855" y="37494"/>
                    <a:pt x="75888" y="37328"/>
                  </a:cubicBezTo>
                  <a:cubicBezTo>
                    <a:pt x="75922" y="37228"/>
                    <a:pt x="75955" y="37127"/>
                    <a:pt x="75955" y="37027"/>
                  </a:cubicBezTo>
                  <a:cubicBezTo>
                    <a:pt x="75988" y="36861"/>
                    <a:pt x="76022" y="36694"/>
                    <a:pt x="76055" y="36494"/>
                  </a:cubicBezTo>
                  <a:lnTo>
                    <a:pt x="76122" y="36260"/>
                  </a:lnTo>
                  <a:cubicBezTo>
                    <a:pt x="76155" y="36027"/>
                    <a:pt x="76189" y="35760"/>
                    <a:pt x="76222" y="35526"/>
                  </a:cubicBezTo>
                  <a:lnTo>
                    <a:pt x="76255" y="35326"/>
                  </a:lnTo>
                  <a:cubicBezTo>
                    <a:pt x="76289" y="35126"/>
                    <a:pt x="76322" y="34959"/>
                    <a:pt x="76322" y="34759"/>
                  </a:cubicBezTo>
                  <a:lnTo>
                    <a:pt x="76355" y="34459"/>
                  </a:lnTo>
                  <a:cubicBezTo>
                    <a:pt x="76389" y="34292"/>
                    <a:pt x="76389" y="34159"/>
                    <a:pt x="76389" y="33992"/>
                  </a:cubicBezTo>
                  <a:lnTo>
                    <a:pt x="76422" y="33692"/>
                  </a:lnTo>
                  <a:cubicBezTo>
                    <a:pt x="76455" y="33492"/>
                    <a:pt x="76455" y="33258"/>
                    <a:pt x="76455" y="33091"/>
                  </a:cubicBezTo>
                  <a:lnTo>
                    <a:pt x="76455" y="32791"/>
                  </a:lnTo>
                  <a:cubicBezTo>
                    <a:pt x="76489" y="32591"/>
                    <a:pt x="76489" y="32391"/>
                    <a:pt x="76489" y="32191"/>
                  </a:cubicBezTo>
                  <a:lnTo>
                    <a:pt x="76489" y="31890"/>
                  </a:lnTo>
                  <a:cubicBezTo>
                    <a:pt x="76489" y="31724"/>
                    <a:pt x="76489" y="31590"/>
                    <a:pt x="76489" y="31423"/>
                  </a:cubicBezTo>
                  <a:lnTo>
                    <a:pt x="76455" y="31090"/>
                  </a:lnTo>
                  <a:cubicBezTo>
                    <a:pt x="76455" y="30923"/>
                    <a:pt x="76455" y="30756"/>
                    <a:pt x="76455" y="30589"/>
                  </a:cubicBezTo>
                  <a:lnTo>
                    <a:pt x="76422" y="30323"/>
                  </a:lnTo>
                  <a:cubicBezTo>
                    <a:pt x="76422" y="30089"/>
                    <a:pt x="76389" y="29856"/>
                    <a:pt x="76389" y="29622"/>
                  </a:cubicBezTo>
                  <a:lnTo>
                    <a:pt x="76355" y="29355"/>
                  </a:lnTo>
                  <a:cubicBezTo>
                    <a:pt x="76355" y="29355"/>
                    <a:pt x="76322" y="29022"/>
                    <a:pt x="76322" y="28855"/>
                  </a:cubicBezTo>
                  <a:lnTo>
                    <a:pt x="76289" y="28521"/>
                  </a:lnTo>
                  <a:cubicBezTo>
                    <a:pt x="76255" y="28388"/>
                    <a:pt x="76222" y="28254"/>
                    <a:pt x="76222" y="28088"/>
                  </a:cubicBezTo>
                  <a:lnTo>
                    <a:pt x="76189" y="27754"/>
                  </a:lnTo>
                  <a:cubicBezTo>
                    <a:pt x="76155" y="27554"/>
                    <a:pt x="76122" y="27320"/>
                    <a:pt x="76055" y="27087"/>
                  </a:cubicBezTo>
                  <a:lnTo>
                    <a:pt x="75922" y="26353"/>
                  </a:lnTo>
                  <a:lnTo>
                    <a:pt x="75855" y="25986"/>
                  </a:lnTo>
                  <a:lnTo>
                    <a:pt x="75788" y="25619"/>
                  </a:lnTo>
                  <a:lnTo>
                    <a:pt x="75722" y="25252"/>
                  </a:lnTo>
                  <a:cubicBezTo>
                    <a:pt x="75688" y="25119"/>
                    <a:pt x="75621" y="24819"/>
                    <a:pt x="75621" y="24819"/>
                  </a:cubicBezTo>
                  <a:cubicBezTo>
                    <a:pt x="75555" y="24618"/>
                    <a:pt x="75521" y="24452"/>
                    <a:pt x="75455" y="24252"/>
                  </a:cubicBezTo>
                  <a:lnTo>
                    <a:pt x="75388" y="23885"/>
                  </a:lnTo>
                  <a:cubicBezTo>
                    <a:pt x="75355" y="23818"/>
                    <a:pt x="75321" y="23751"/>
                    <a:pt x="75321" y="23684"/>
                  </a:cubicBezTo>
                  <a:lnTo>
                    <a:pt x="75321" y="23684"/>
                  </a:lnTo>
                  <a:cubicBezTo>
                    <a:pt x="76155" y="23851"/>
                    <a:pt x="77089" y="24018"/>
                    <a:pt x="78057" y="24085"/>
                  </a:cubicBezTo>
                  <a:cubicBezTo>
                    <a:pt x="78290" y="24085"/>
                    <a:pt x="78557" y="24118"/>
                    <a:pt x="78790" y="24118"/>
                  </a:cubicBezTo>
                  <a:cubicBezTo>
                    <a:pt x="79157" y="24151"/>
                    <a:pt x="79491" y="24151"/>
                    <a:pt x="79858" y="24151"/>
                  </a:cubicBezTo>
                  <a:lnTo>
                    <a:pt x="79958" y="24151"/>
                  </a:lnTo>
                  <a:cubicBezTo>
                    <a:pt x="82059" y="24151"/>
                    <a:pt x="84027" y="23918"/>
                    <a:pt x="85595" y="23718"/>
                  </a:cubicBezTo>
                  <a:cubicBezTo>
                    <a:pt x="86162" y="23651"/>
                    <a:pt x="86663" y="23584"/>
                    <a:pt x="87130" y="23551"/>
                  </a:cubicBezTo>
                  <a:lnTo>
                    <a:pt x="87263" y="23551"/>
                  </a:lnTo>
                  <a:cubicBezTo>
                    <a:pt x="88597" y="23551"/>
                    <a:pt x="90265" y="25219"/>
                    <a:pt x="90866" y="26020"/>
                  </a:cubicBezTo>
                  <a:cubicBezTo>
                    <a:pt x="91433" y="26787"/>
                    <a:pt x="92333" y="27220"/>
                    <a:pt x="93234" y="27220"/>
                  </a:cubicBezTo>
                  <a:cubicBezTo>
                    <a:pt x="93501" y="27220"/>
                    <a:pt x="93734" y="27220"/>
                    <a:pt x="94001" y="27154"/>
                  </a:cubicBezTo>
                  <a:cubicBezTo>
                    <a:pt x="95169" y="26820"/>
                    <a:pt x="96003" y="25819"/>
                    <a:pt x="96136" y="24618"/>
                  </a:cubicBezTo>
                  <a:lnTo>
                    <a:pt x="96169" y="24485"/>
                  </a:lnTo>
                  <a:cubicBezTo>
                    <a:pt x="96169" y="24452"/>
                    <a:pt x="96169" y="24418"/>
                    <a:pt x="96169" y="24385"/>
                  </a:cubicBezTo>
                  <a:cubicBezTo>
                    <a:pt x="96403" y="20782"/>
                    <a:pt x="95102" y="3470"/>
                    <a:pt x="82760" y="468"/>
                  </a:cubicBezTo>
                  <a:cubicBezTo>
                    <a:pt x="82693" y="435"/>
                    <a:pt x="82593" y="401"/>
                    <a:pt x="82526" y="368"/>
                  </a:cubicBezTo>
                  <a:cubicBezTo>
                    <a:pt x="82326" y="334"/>
                    <a:pt x="82159" y="301"/>
                    <a:pt x="81959" y="268"/>
                  </a:cubicBezTo>
                  <a:cubicBezTo>
                    <a:pt x="80959" y="101"/>
                    <a:pt x="79991" y="1"/>
                    <a:pt x="79057" y="1"/>
                  </a:cubicBezTo>
                  <a:cubicBezTo>
                    <a:pt x="78357" y="1"/>
                    <a:pt x="77690" y="34"/>
                    <a:pt x="77022" y="134"/>
                  </a:cubicBezTo>
                  <a:cubicBezTo>
                    <a:pt x="76522" y="201"/>
                    <a:pt x="76022" y="301"/>
                    <a:pt x="75555" y="435"/>
                  </a:cubicBezTo>
                  <a:cubicBezTo>
                    <a:pt x="75088" y="568"/>
                    <a:pt x="74621" y="701"/>
                    <a:pt x="74187" y="902"/>
                  </a:cubicBezTo>
                  <a:cubicBezTo>
                    <a:pt x="73753" y="1068"/>
                    <a:pt x="73320" y="1268"/>
                    <a:pt x="72920" y="1469"/>
                  </a:cubicBezTo>
                  <a:cubicBezTo>
                    <a:pt x="72719" y="1569"/>
                    <a:pt x="72519" y="1669"/>
                    <a:pt x="72319" y="1802"/>
                  </a:cubicBezTo>
                  <a:cubicBezTo>
                    <a:pt x="71785" y="2136"/>
                    <a:pt x="71218" y="2503"/>
                    <a:pt x="70718" y="2903"/>
                  </a:cubicBezTo>
                  <a:cubicBezTo>
                    <a:pt x="68783" y="4504"/>
                    <a:pt x="67416" y="6606"/>
                    <a:pt x="66782" y="8941"/>
                  </a:cubicBezTo>
                  <a:cubicBezTo>
                    <a:pt x="62145" y="4838"/>
                    <a:pt x="57408" y="3937"/>
                    <a:pt x="54106" y="3937"/>
                  </a:cubicBezTo>
                  <a:cubicBezTo>
                    <a:pt x="52138" y="3937"/>
                    <a:pt x="50537" y="4271"/>
                    <a:pt x="49570" y="4537"/>
                  </a:cubicBezTo>
                  <a:cubicBezTo>
                    <a:pt x="48569" y="4271"/>
                    <a:pt x="46968" y="3937"/>
                    <a:pt x="45000" y="3937"/>
                  </a:cubicBezTo>
                  <a:cubicBezTo>
                    <a:pt x="41697" y="3937"/>
                    <a:pt x="36994" y="4838"/>
                    <a:pt x="32357" y="8941"/>
                  </a:cubicBezTo>
                  <a:cubicBezTo>
                    <a:pt x="31824" y="7006"/>
                    <a:pt x="30789" y="5205"/>
                    <a:pt x="29355" y="3770"/>
                  </a:cubicBezTo>
                  <a:cubicBezTo>
                    <a:pt x="29055" y="3470"/>
                    <a:pt x="28755" y="3203"/>
                    <a:pt x="28388" y="2903"/>
                  </a:cubicBezTo>
                  <a:cubicBezTo>
                    <a:pt x="26019" y="968"/>
                    <a:pt x="23217" y="1"/>
                    <a:pt x="20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26;p33"/>
            <p:cNvSpPr/>
            <p:nvPr/>
          </p:nvSpPr>
          <p:spPr>
            <a:xfrm>
              <a:off x="10971575" y="3972450"/>
              <a:ext cx="329200" cy="362325"/>
            </a:xfrm>
            <a:custGeom>
              <a:avLst/>
              <a:gdLst/>
              <a:ahLst/>
              <a:cxnLst/>
              <a:rect l="l" t="t" r="r" b="b"/>
              <a:pathLst>
                <a:path w="13168" h="14493" extrusionOk="0">
                  <a:moveTo>
                    <a:pt x="5462" y="1"/>
                  </a:moveTo>
                  <a:lnTo>
                    <a:pt x="5462" y="1"/>
                  </a:lnTo>
                  <a:cubicBezTo>
                    <a:pt x="1" y="8234"/>
                    <a:pt x="4932" y="14493"/>
                    <a:pt x="8412" y="14493"/>
                  </a:cubicBezTo>
                  <a:cubicBezTo>
                    <a:pt x="9077" y="14493"/>
                    <a:pt x="9689" y="14264"/>
                    <a:pt x="10165" y="13777"/>
                  </a:cubicBezTo>
                  <a:cubicBezTo>
                    <a:pt x="13167" y="10708"/>
                    <a:pt x="6229" y="7639"/>
                    <a:pt x="8030" y="468"/>
                  </a:cubicBezTo>
                  <a:lnTo>
                    <a:pt x="5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27;p33"/>
            <p:cNvSpPr/>
            <p:nvPr/>
          </p:nvSpPr>
          <p:spPr>
            <a:xfrm>
              <a:off x="11116450" y="3977450"/>
              <a:ext cx="184325" cy="357100"/>
            </a:xfrm>
            <a:custGeom>
              <a:avLst/>
              <a:gdLst/>
              <a:ahLst/>
              <a:cxnLst/>
              <a:rect l="l" t="t" r="r" b="b"/>
              <a:pathLst>
                <a:path w="7373" h="14284" extrusionOk="0">
                  <a:moveTo>
                    <a:pt x="767" y="1"/>
                  </a:moveTo>
                  <a:cubicBezTo>
                    <a:pt x="0" y="1669"/>
                    <a:pt x="0" y="3570"/>
                    <a:pt x="767" y="5338"/>
                  </a:cubicBezTo>
                  <a:cubicBezTo>
                    <a:pt x="2235" y="8540"/>
                    <a:pt x="5237" y="12777"/>
                    <a:pt x="1234" y="13977"/>
                  </a:cubicBezTo>
                  <a:cubicBezTo>
                    <a:pt x="1705" y="14179"/>
                    <a:pt x="2176" y="14283"/>
                    <a:pt x="2622" y="14283"/>
                  </a:cubicBezTo>
                  <a:cubicBezTo>
                    <a:pt x="3284" y="14283"/>
                    <a:pt x="3892" y="14055"/>
                    <a:pt x="4370" y="13577"/>
                  </a:cubicBezTo>
                  <a:cubicBezTo>
                    <a:pt x="7372" y="10508"/>
                    <a:pt x="434" y="7406"/>
                    <a:pt x="2235" y="268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28;p33"/>
            <p:cNvSpPr/>
            <p:nvPr/>
          </p:nvSpPr>
          <p:spPr>
            <a:xfrm>
              <a:off x="11151475" y="4083850"/>
              <a:ext cx="432000" cy="433225"/>
            </a:xfrm>
            <a:custGeom>
              <a:avLst/>
              <a:gdLst/>
              <a:ahLst/>
              <a:cxnLst/>
              <a:rect l="l" t="t" r="r" b="b"/>
              <a:pathLst>
                <a:path w="17280" h="17329" extrusionOk="0">
                  <a:moveTo>
                    <a:pt x="9714" y="1"/>
                  </a:moveTo>
                  <a:cubicBezTo>
                    <a:pt x="6999" y="1"/>
                    <a:pt x="4458" y="1007"/>
                    <a:pt x="3636" y="2349"/>
                  </a:cubicBezTo>
                  <a:cubicBezTo>
                    <a:pt x="1902" y="5218"/>
                    <a:pt x="4737" y="8154"/>
                    <a:pt x="4737" y="8154"/>
                  </a:cubicBezTo>
                  <a:cubicBezTo>
                    <a:pt x="2168" y="8854"/>
                    <a:pt x="0" y="12023"/>
                    <a:pt x="2602" y="14725"/>
                  </a:cubicBezTo>
                  <a:cubicBezTo>
                    <a:pt x="2602" y="14725"/>
                    <a:pt x="5149" y="17328"/>
                    <a:pt x="8447" y="17328"/>
                  </a:cubicBezTo>
                  <a:cubicBezTo>
                    <a:pt x="9551" y="17328"/>
                    <a:pt x="10738" y="17037"/>
                    <a:pt x="11942" y="16259"/>
                  </a:cubicBezTo>
                  <a:cubicBezTo>
                    <a:pt x="15845" y="13724"/>
                    <a:pt x="17279" y="4651"/>
                    <a:pt x="17279" y="4651"/>
                  </a:cubicBezTo>
                  <a:cubicBezTo>
                    <a:pt x="15962" y="1244"/>
                    <a:pt x="12731" y="1"/>
                    <a:pt x="9714" y="1"/>
                  </a:cubicBezTo>
                  <a:close/>
                </a:path>
              </a:pathLst>
            </a:custGeom>
            <a:solidFill>
              <a:srgbClr val="D4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29;p33"/>
            <p:cNvSpPr/>
            <p:nvPr/>
          </p:nvSpPr>
          <p:spPr>
            <a:xfrm>
              <a:off x="11230700" y="4083850"/>
              <a:ext cx="352775" cy="227100"/>
            </a:xfrm>
            <a:custGeom>
              <a:avLst/>
              <a:gdLst/>
              <a:ahLst/>
              <a:cxnLst/>
              <a:rect l="l" t="t" r="r" b="b"/>
              <a:pathLst>
                <a:path w="14111" h="9084" extrusionOk="0">
                  <a:moveTo>
                    <a:pt x="6545" y="1"/>
                  </a:moveTo>
                  <a:cubicBezTo>
                    <a:pt x="3830" y="1"/>
                    <a:pt x="1289" y="1007"/>
                    <a:pt x="467" y="2349"/>
                  </a:cubicBezTo>
                  <a:cubicBezTo>
                    <a:pt x="400" y="2450"/>
                    <a:pt x="367" y="2550"/>
                    <a:pt x="300" y="2650"/>
                  </a:cubicBezTo>
                  <a:cubicBezTo>
                    <a:pt x="300" y="2683"/>
                    <a:pt x="300" y="2683"/>
                    <a:pt x="300" y="2683"/>
                  </a:cubicBezTo>
                  <a:cubicBezTo>
                    <a:pt x="267" y="2750"/>
                    <a:pt x="234" y="2850"/>
                    <a:pt x="200" y="2917"/>
                  </a:cubicBezTo>
                  <a:cubicBezTo>
                    <a:pt x="200" y="2917"/>
                    <a:pt x="167" y="2950"/>
                    <a:pt x="167" y="2950"/>
                  </a:cubicBezTo>
                  <a:cubicBezTo>
                    <a:pt x="134" y="3017"/>
                    <a:pt x="100" y="3117"/>
                    <a:pt x="100" y="3217"/>
                  </a:cubicBezTo>
                  <a:cubicBezTo>
                    <a:pt x="67" y="3283"/>
                    <a:pt x="34" y="3384"/>
                    <a:pt x="0" y="3484"/>
                  </a:cubicBezTo>
                  <a:cubicBezTo>
                    <a:pt x="1775" y="6610"/>
                    <a:pt x="6117" y="9084"/>
                    <a:pt x="10152" y="9084"/>
                  </a:cubicBezTo>
                  <a:cubicBezTo>
                    <a:pt x="11197" y="9084"/>
                    <a:pt x="12222" y="8918"/>
                    <a:pt x="13176" y="8554"/>
                  </a:cubicBezTo>
                  <a:cubicBezTo>
                    <a:pt x="13843" y="6386"/>
                    <a:pt x="14110" y="4651"/>
                    <a:pt x="14110" y="4651"/>
                  </a:cubicBezTo>
                  <a:cubicBezTo>
                    <a:pt x="12793" y="1244"/>
                    <a:pt x="9562" y="1"/>
                    <a:pt x="6545" y="1"/>
                  </a:cubicBezTo>
                  <a:close/>
                </a:path>
              </a:pathLst>
            </a:custGeom>
            <a:solidFill>
              <a:srgbClr val="BC7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0;p33"/>
            <p:cNvSpPr/>
            <p:nvPr/>
          </p:nvSpPr>
          <p:spPr>
            <a:xfrm>
              <a:off x="11199000" y="4309075"/>
              <a:ext cx="288575" cy="210725"/>
            </a:xfrm>
            <a:custGeom>
              <a:avLst/>
              <a:gdLst/>
              <a:ahLst/>
              <a:cxnLst/>
              <a:rect l="l" t="t" r="r" b="b"/>
              <a:pathLst>
                <a:path w="11543" h="8429" extrusionOk="0">
                  <a:moveTo>
                    <a:pt x="5159" y="1"/>
                  </a:moveTo>
                  <a:cubicBezTo>
                    <a:pt x="2876" y="1"/>
                    <a:pt x="938" y="1183"/>
                    <a:pt x="501" y="3014"/>
                  </a:cubicBezTo>
                  <a:cubicBezTo>
                    <a:pt x="1" y="5249"/>
                    <a:pt x="1969" y="7617"/>
                    <a:pt x="4871" y="8251"/>
                  </a:cubicBezTo>
                  <a:cubicBezTo>
                    <a:pt x="5395" y="8372"/>
                    <a:pt x="5914" y="8429"/>
                    <a:pt x="6417" y="8429"/>
                  </a:cubicBezTo>
                  <a:cubicBezTo>
                    <a:pt x="8699" y="8429"/>
                    <a:pt x="10632" y="7247"/>
                    <a:pt x="11042" y="5416"/>
                  </a:cubicBezTo>
                  <a:cubicBezTo>
                    <a:pt x="11542" y="3181"/>
                    <a:pt x="9607" y="846"/>
                    <a:pt x="6705" y="179"/>
                  </a:cubicBezTo>
                  <a:cubicBezTo>
                    <a:pt x="6181" y="58"/>
                    <a:pt x="5662" y="1"/>
                    <a:pt x="5159" y="1"/>
                  </a:cubicBezTo>
                  <a:close/>
                </a:path>
              </a:pathLst>
            </a:custGeom>
            <a:solidFill>
              <a:srgbClr val="E6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1;p33"/>
            <p:cNvSpPr/>
            <p:nvPr/>
          </p:nvSpPr>
          <p:spPr>
            <a:xfrm>
              <a:off x="11249050" y="4357350"/>
              <a:ext cx="185975" cy="135875"/>
            </a:xfrm>
            <a:custGeom>
              <a:avLst/>
              <a:gdLst/>
              <a:ahLst/>
              <a:cxnLst/>
              <a:rect l="l" t="t" r="r" b="b"/>
              <a:pathLst>
                <a:path w="7439" h="5435" extrusionOk="0">
                  <a:moveTo>
                    <a:pt x="3312" y="1"/>
                  </a:moveTo>
                  <a:cubicBezTo>
                    <a:pt x="1836" y="1"/>
                    <a:pt x="574" y="774"/>
                    <a:pt x="300" y="1950"/>
                  </a:cubicBezTo>
                  <a:cubicBezTo>
                    <a:pt x="0" y="3385"/>
                    <a:pt x="1234" y="4886"/>
                    <a:pt x="3102" y="5319"/>
                  </a:cubicBezTo>
                  <a:cubicBezTo>
                    <a:pt x="3444" y="5397"/>
                    <a:pt x="3781" y="5434"/>
                    <a:pt x="4106" y="5434"/>
                  </a:cubicBezTo>
                  <a:cubicBezTo>
                    <a:pt x="5592" y="5434"/>
                    <a:pt x="6831" y="4662"/>
                    <a:pt x="7105" y="3485"/>
                  </a:cubicBezTo>
                  <a:cubicBezTo>
                    <a:pt x="7439" y="2050"/>
                    <a:pt x="6171" y="549"/>
                    <a:pt x="4303" y="116"/>
                  </a:cubicBezTo>
                  <a:cubicBezTo>
                    <a:pt x="3968" y="38"/>
                    <a:pt x="3634" y="1"/>
                    <a:pt x="3312" y="1"/>
                  </a:cubicBezTo>
                  <a:close/>
                </a:path>
              </a:pathLst>
            </a:custGeom>
            <a:solidFill>
              <a:srgbClr val="F7A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;p33"/>
            <p:cNvSpPr/>
            <p:nvPr/>
          </p:nvSpPr>
          <p:spPr>
            <a:xfrm>
              <a:off x="11434175" y="3545075"/>
              <a:ext cx="400800" cy="188575"/>
            </a:xfrm>
            <a:custGeom>
              <a:avLst/>
              <a:gdLst/>
              <a:ahLst/>
              <a:cxnLst/>
              <a:rect l="l" t="t" r="r" b="b"/>
              <a:pathLst>
                <a:path w="16032" h="7543" extrusionOk="0">
                  <a:moveTo>
                    <a:pt x="7704" y="0"/>
                  </a:moveTo>
                  <a:cubicBezTo>
                    <a:pt x="5446" y="0"/>
                    <a:pt x="2796" y="828"/>
                    <a:pt x="0" y="3019"/>
                  </a:cubicBezTo>
                  <a:lnTo>
                    <a:pt x="667" y="5521"/>
                  </a:lnTo>
                  <a:cubicBezTo>
                    <a:pt x="1746" y="5159"/>
                    <a:pt x="2745" y="5014"/>
                    <a:pt x="3673" y="5014"/>
                  </a:cubicBezTo>
                  <a:cubicBezTo>
                    <a:pt x="7540" y="5014"/>
                    <a:pt x="10182" y="7542"/>
                    <a:pt x="12269" y="7542"/>
                  </a:cubicBezTo>
                  <a:cubicBezTo>
                    <a:pt x="12919" y="7542"/>
                    <a:pt x="13515" y="7297"/>
                    <a:pt x="14077" y="6655"/>
                  </a:cubicBezTo>
                  <a:cubicBezTo>
                    <a:pt x="16031" y="4398"/>
                    <a:pt x="12907" y="0"/>
                    <a:pt x="7704" y="0"/>
                  </a:cubicBezTo>
                  <a:close/>
                </a:path>
              </a:pathLst>
            </a:custGeom>
            <a:solidFill>
              <a:srgbClr val="D4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3;p33"/>
            <p:cNvSpPr/>
            <p:nvPr/>
          </p:nvSpPr>
          <p:spPr>
            <a:xfrm>
              <a:off x="11440850" y="3627650"/>
              <a:ext cx="364450" cy="106000"/>
            </a:xfrm>
            <a:custGeom>
              <a:avLst/>
              <a:gdLst/>
              <a:ahLst/>
              <a:cxnLst/>
              <a:rect l="l" t="t" r="r" b="b"/>
              <a:pathLst>
                <a:path w="14578" h="4240" extrusionOk="0">
                  <a:moveTo>
                    <a:pt x="3093" y="0"/>
                  </a:moveTo>
                  <a:cubicBezTo>
                    <a:pt x="2008" y="0"/>
                    <a:pt x="951" y="268"/>
                    <a:pt x="0" y="783"/>
                  </a:cubicBezTo>
                  <a:lnTo>
                    <a:pt x="400" y="2218"/>
                  </a:lnTo>
                  <a:cubicBezTo>
                    <a:pt x="1479" y="1856"/>
                    <a:pt x="2478" y="1711"/>
                    <a:pt x="3406" y="1711"/>
                  </a:cubicBezTo>
                  <a:cubicBezTo>
                    <a:pt x="7273" y="1711"/>
                    <a:pt x="9915" y="4239"/>
                    <a:pt x="12002" y="4239"/>
                  </a:cubicBezTo>
                  <a:cubicBezTo>
                    <a:pt x="12652" y="4239"/>
                    <a:pt x="13248" y="3994"/>
                    <a:pt x="13810" y="3352"/>
                  </a:cubicBezTo>
                  <a:cubicBezTo>
                    <a:pt x="14577" y="2485"/>
                    <a:pt x="14577" y="1284"/>
                    <a:pt x="13977" y="183"/>
                  </a:cubicBezTo>
                  <a:lnTo>
                    <a:pt x="13977" y="183"/>
                  </a:lnTo>
                  <a:cubicBezTo>
                    <a:pt x="13618" y="1806"/>
                    <a:pt x="12696" y="2357"/>
                    <a:pt x="11508" y="2357"/>
                  </a:cubicBezTo>
                  <a:cubicBezTo>
                    <a:pt x="9718" y="2357"/>
                    <a:pt x="7323" y="1105"/>
                    <a:pt x="5337" y="383"/>
                  </a:cubicBezTo>
                  <a:cubicBezTo>
                    <a:pt x="4592" y="126"/>
                    <a:pt x="3836" y="0"/>
                    <a:pt x="3093" y="0"/>
                  </a:cubicBezTo>
                  <a:close/>
                </a:path>
              </a:pathLst>
            </a:custGeom>
            <a:solidFill>
              <a:srgbClr val="BC7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4;p33"/>
            <p:cNvSpPr/>
            <p:nvPr/>
          </p:nvSpPr>
          <p:spPr>
            <a:xfrm>
              <a:off x="11531750" y="3667200"/>
              <a:ext cx="512875" cy="409525"/>
            </a:xfrm>
            <a:custGeom>
              <a:avLst/>
              <a:gdLst/>
              <a:ahLst/>
              <a:cxnLst/>
              <a:rect l="l" t="t" r="r" b="b"/>
              <a:pathLst>
                <a:path w="20515" h="16381" extrusionOk="0">
                  <a:moveTo>
                    <a:pt x="13075" y="1"/>
                  </a:moveTo>
                  <a:cubicBezTo>
                    <a:pt x="11121" y="1"/>
                    <a:pt x="9496" y="1752"/>
                    <a:pt x="9140" y="3604"/>
                  </a:cubicBezTo>
                  <a:cubicBezTo>
                    <a:pt x="9140" y="3604"/>
                    <a:pt x="7485" y="2249"/>
                    <a:pt x="5544" y="2249"/>
                  </a:cubicBezTo>
                  <a:cubicBezTo>
                    <a:pt x="4813" y="2249"/>
                    <a:pt x="4042" y="2441"/>
                    <a:pt x="3302" y="2971"/>
                  </a:cubicBezTo>
                  <a:cubicBezTo>
                    <a:pt x="601" y="4905"/>
                    <a:pt x="0" y="14412"/>
                    <a:pt x="6638" y="16380"/>
                  </a:cubicBezTo>
                  <a:cubicBezTo>
                    <a:pt x="6638" y="16380"/>
                    <a:pt x="15578" y="14245"/>
                    <a:pt x="17779" y="10176"/>
                  </a:cubicBezTo>
                  <a:cubicBezTo>
                    <a:pt x="20515" y="5139"/>
                    <a:pt x="15545" y="969"/>
                    <a:pt x="15545" y="969"/>
                  </a:cubicBezTo>
                  <a:cubicBezTo>
                    <a:pt x="14709" y="287"/>
                    <a:pt x="13865" y="1"/>
                    <a:pt x="13075" y="1"/>
                  </a:cubicBezTo>
                  <a:close/>
                </a:path>
              </a:pathLst>
            </a:custGeom>
            <a:solidFill>
              <a:srgbClr val="D4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5;p33"/>
            <p:cNvSpPr/>
            <p:nvPr/>
          </p:nvSpPr>
          <p:spPr>
            <a:xfrm>
              <a:off x="11530900" y="3727275"/>
              <a:ext cx="296900" cy="349450"/>
            </a:xfrm>
            <a:custGeom>
              <a:avLst/>
              <a:gdLst/>
              <a:ahLst/>
              <a:cxnLst/>
              <a:rect l="l" t="t" r="r" b="b"/>
              <a:pathLst>
                <a:path w="11876" h="13978" extrusionOk="0">
                  <a:moveTo>
                    <a:pt x="4404" y="1"/>
                  </a:moveTo>
                  <a:cubicBezTo>
                    <a:pt x="4337" y="34"/>
                    <a:pt x="4237" y="67"/>
                    <a:pt x="4137" y="101"/>
                  </a:cubicBezTo>
                  <a:cubicBezTo>
                    <a:pt x="4070" y="134"/>
                    <a:pt x="3970" y="167"/>
                    <a:pt x="3904" y="234"/>
                  </a:cubicBezTo>
                  <a:lnTo>
                    <a:pt x="3870" y="234"/>
                  </a:lnTo>
                  <a:cubicBezTo>
                    <a:pt x="3803" y="267"/>
                    <a:pt x="3703" y="301"/>
                    <a:pt x="3637" y="368"/>
                  </a:cubicBezTo>
                  <a:lnTo>
                    <a:pt x="3603" y="368"/>
                  </a:lnTo>
                  <a:cubicBezTo>
                    <a:pt x="3503" y="434"/>
                    <a:pt x="3403" y="501"/>
                    <a:pt x="3336" y="568"/>
                  </a:cubicBezTo>
                  <a:cubicBezTo>
                    <a:pt x="635" y="2502"/>
                    <a:pt x="1" y="12009"/>
                    <a:pt x="6672" y="13977"/>
                  </a:cubicBezTo>
                  <a:cubicBezTo>
                    <a:pt x="6672" y="13977"/>
                    <a:pt x="8373" y="13577"/>
                    <a:pt x="10508" y="12743"/>
                  </a:cubicBezTo>
                  <a:cubicBezTo>
                    <a:pt x="11876" y="7973"/>
                    <a:pt x="8507" y="1935"/>
                    <a:pt x="4404" y="1"/>
                  </a:cubicBezTo>
                  <a:close/>
                </a:path>
              </a:pathLst>
            </a:custGeom>
            <a:solidFill>
              <a:srgbClr val="BC7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6;p33"/>
            <p:cNvSpPr/>
            <p:nvPr/>
          </p:nvSpPr>
          <p:spPr>
            <a:xfrm>
              <a:off x="11771900" y="3687900"/>
              <a:ext cx="241875" cy="265575"/>
            </a:xfrm>
            <a:custGeom>
              <a:avLst/>
              <a:gdLst/>
              <a:ahLst/>
              <a:cxnLst/>
              <a:rect l="l" t="t" r="r" b="b"/>
              <a:pathLst>
                <a:path w="9675" h="10623" extrusionOk="0">
                  <a:moveTo>
                    <a:pt x="4190" y="0"/>
                  </a:moveTo>
                  <a:cubicBezTo>
                    <a:pt x="3870" y="0"/>
                    <a:pt x="3551" y="46"/>
                    <a:pt x="3237" y="141"/>
                  </a:cubicBezTo>
                  <a:cubicBezTo>
                    <a:pt x="1035" y="842"/>
                    <a:pt x="1" y="3677"/>
                    <a:pt x="868" y="6546"/>
                  </a:cubicBezTo>
                  <a:cubicBezTo>
                    <a:pt x="1640" y="8977"/>
                    <a:pt x="3565" y="10623"/>
                    <a:pt x="5485" y="10623"/>
                  </a:cubicBezTo>
                  <a:cubicBezTo>
                    <a:pt x="5805" y="10623"/>
                    <a:pt x="6125" y="10577"/>
                    <a:pt x="6439" y="10482"/>
                  </a:cubicBezTo>
                  <a:cubicBezTo>
                    <a:pt x="8607" y="9781"/>
                    <a:pt x="9675" y="6946"/>
                    <a:pt x="8807" y="4077"/>
                  </a:cubicBezTo>
                  <a:cubicBezTo>
                    <a:pt x="8035" y="1647"/>
                    <a:pt x="6111" y="0"/>
                    <a:pt x="4190" y="0"/>
                  </a:cubicBezTo>
                  <a:close/>
                </a:path>
              </a:pathLst>
            </a:custGeom>
            <a:solidFill>
              <a:srgbClr val="E6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7;p33"/>
            <p:cNvSpPr/>
            <p:nvPr/>
          </p:nvSpPr>
          <p:spPr>
            <a:xfrm>
              <a:off x="11825275" y="3733000"/>
              <a:ext cx="155975" cy="170900"/>
            </a:xfrm>
            <a:custGeom>
              <a:avLst/>
              <a:gdLst/>
              <a:ahLst/>
              <a:cxnLst/>
              <a:rect l="l" t="t" r="r" b="b"/>
              <a:pathLst>
                <a:path w="6239" h="6836" extrusionOk="0">
                  <a:moveTo>
                    <a:pt x="2752" y="0"/>
                  </a:moveTo>
                  <a:cubicBezTo>
                    <a:pt x="2534" y="0"/>
                    <a:pt x="2316" y="34"/>
                    <a:pt x="2102" y="105"/>
                  </a:cubicBezTo>
                  <a:cubicBezTo>
                    <a:pt x="668" y="539"/>
                    <a:pt x="1" y="2373"/>
                    <a:pt x="568" y="4208"/>
                  </a:cubicBezTo>
                  <a:cubicBezTo>
                    <a:pt x="1053" y="5778"/>
                    <a:pt x="2296" y="6836"/>
                    <a:pt x="3523" y="6836"/>
                  </a:cubicBezTo>
                  <a:cubicBezTo>
                    <a:pt x="3729" y="6836"/>
                    <a:pt x="3935" y="6806"/>
                    <a:pt x="4137" y="6743"/>
                  </a:cubicBezTo>
                  <a:cubicBezTo>
                    <a:pt x="5571" y="6310"/>
                    <a:pt x="6239" y="4442"/>
                    <a:pt x="5672" y="2607"/>
                  </a:cubicBezTo>
                  <a:cubicBezTo>
                    <a:pt x="5191" y="1052"/>
                    <a:pt x="3967" y="0"/>
                    <a:pt x="2752" y="0"/>
                  </a:cubicBezTo>
                  <a:close/>
                </a:path>
              </a:pathLst>
            </a:custGeom>
            <a:solidFill>
              <a:srgbClr val="F7A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8;p33"/>
            <p:cNvSpPr/>
            <p:nvPr/>
          </p:nvSpPr>
          <p:spPr>
            <a:xfrm>
              <a:off x="11095600" y="3653200"/>
              <a:ext cx="724700" cy="625175"/>
            </a:xfrm>
            <a:custGeom>
              <a:avLst/>
              <a:gdLst/>
              <a:ahLst/>
              <a:cxnLst/>
              <a:rect l="l" t="t" r="r" b="b"/>
              <a:pathLst>
                <a:path w="28988" h="25007" extrusionOk="0">
                  <a:moveTo>
                    <a:pt x="13094" y="1"/>
                  </a:moveTo>
                  <a:cubicBezTo>
                    <a:pt x="9862" y="1"/>
                    <a:pt x="6796" y="1180"/>
                    <a:pt x="4604" y="3564"/>
                  </a:cubicBezTo>
                  <a:cubicBezTo>
                    <a:pt x="0" y="8534"/>
                    <a:pt x="901" y="16840"/>
                    <a:pt x="6638" y="22144"/>
                  </a:cubicBezTo>
                  <a:cubicBezTo>
                    <a:pt x="8809" y="24162"/>
                    <a:pt x="10887" y="25007"/>
                    <a:pt x="12883" y="25007"/>
                  </a:cubicBezTo>
                  <a:cubicBezTo>
                    <a:pt x="16133" y="25007"/>
                    <a:pt x="19164" y="22767"/>
                    <a:pt x="22016" y="19709"/>
                  </a:cubicBezTo>
                  <a:cubicBezTo>
                    <a:pt x="26619" y="14739"/>
                    <a:pt x="28988" y="9435"/>
                    <a:pt x="23284" y="4131"/>
                  </a:cubicBezTo>
                  <a:cubicBezTo>
                    <a:pt x="20298" y="1389"/>
                    <a:pt x="16599" y="1"/>
                    <a:pt x="13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9;p33"/>
            <p:cNvSpPr/>
            <p:nvPr/>
          </p:nvSpPr>
          <p:spPr>
            <a:xfrm>
              <a:off x="11119775" y="3653225"/>
              <a:ext cx="467850" cy="391800"/>
            </a:xfrm>
            <a:custGeom>
              <a:avLst/>
              <a:gdLst/>
              <a:ahLst/>
              <a:cxnLst/>
              <a:rect l="l" t="t" r="r" b="b"/>
              <a:pathLst>
                <a:path w="18714" h="15672" extrusionOk="0">
                  <a:moveTo>
                    <a:pt x="12166" y="1"/>
                  </a:moveTo>
                  <a:cubicBezTo>
                    <a:pt x="8921" y="1"/>
                    <a:pt x="5837" y="1183"/>
                    <a:pt x="3637" y="3563"/>
                  </a:cubicBezTo>
                  <a:cubicBezTo>
                    <a:pt x="668" y="6765"/>
                    <a:pt x="1" y="11369"/>
                    <a:pt x="1435" y="15672"/>
                  </a:cubicBezTo>
                  <a:cubicBezTo>
                    <a:pt x="4404" y="11736"/>
                    <a:pt x="18714" y="11502"/>
                    <a:pt x="15145" y="327"/>
                  </a:cubicBezTo>
                  <a:cubicBezTo>
                    <a:pt x="14150" y="110"/>
                    <a:pt x="13151" y="1"/>
                    <a:pt x="12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40;p33"/>
            <p:cNvSpPr/>
            <p:nvPr/>
          </p:nvSpPr>
          <p:spPr>
            <a:xfrm>
              <a:off x="11234025" y="3774625"/>
              <a:ext cx="447850" cy="386400"/>
            </a:xfrm>
            <a:custGeom>
              <a:avLst/>
              <a:gdLst/>
              <a:ahLst/>
              <a:cxnLst/>
              <a:rect l="l" t="t" r="r" b="b"/>
              <a:pathLst>
                <a:path w="17914" h="15456" extrusionOk="0">
                  <a:moveTo>
                    <a:pt x="8098" y="0"/>
                  </a:moveTo>
                  <a:cubicBezTo>
                    <a:pt x="6099" y="0"/>
                    <a:pt x="4198" y="735"/>
                    <a:pt x="2836" y="2210"/>
                  </a:cubicBezTo>
                  <a:cubicBezTo>
                    <a:pt x="1" y="5278"/>
                    <a:pt x="534" y="10415"/>
                    <a:pt x="4070" y="13684"/>
                  </a:cubicBezTo>
                  <a:cubicBezTo>
                    <a:pt x="5420" y="14932"/>
                    <a:pt x="6716" y="15456"/>
                    <a:pt x="7960" y="15456"/>
                  </a:cubicBezTo>
                  <a:cubicBezTo>
                    <a:pt x="9976" y="15456"/>
                    <a:pt x="11857" y="14081"/>
                    <a:pt x="13610" y="12183"/>
                  </a:cubicBezTo>
                  <a:cubicBezTo>
                    <a:pt x="16446" y="9114"/>
                    <a:pt x="17913" y="5845"/>
                    <a:pt x="14378" y="2576"/>
                  </a:cubicBezTo>
                  <a:cubicBezTo>
                    <a:pt x="12540" y="860"/>
                    <a:pt x="10261" y="0"/>
                    <a:pt x="8098" y="0"/>
                  </a:cubicBezTo>
                  <a:close/>
                </a:path>
              </a:pathLst>
            </a:custGeom>
            <a:solidFill>
              <a:srgbClr val="F7A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41;p33"/>
            <p:cNvSpPr/>
            <p:nvPr/>
          </p:nvSpPr>
          <p:spPr>
            <a:xfrm>
              <a:off x="11254050" y="3774525"/>
              <a:ext cx="253525" cy="204625"/>
            </a:xfrm>
            <a:custGeom>
              <a:avLst/>
              <a:gdLst/>
              <a:ahLst/>
              <a:cxnLst/>
              <a:rect l="l" t="t" r="r" b="b"/>
              <a:pathLst>
                <a:path w="10141" h="8185" extrusionOk="0">
                  <a:moveTo>
                    <a:pt x="7314" y="1"/>
                  </a:moveTo>
                  <a:cubicBezTo>
                    <a:pt x="5308" y="1"/>
                    <a:pt x="3400" y="735"/>
                    <a:pt x="2035" y="2214"/>
                  </a:cubicBezTo>
                  <a:cubicBezTo>
                    <a:pt x="534" y="3815"/>
                    <a:pt x="0" y="5983"/>
                    <a:pt x="300" y="8184"/>
                  </a:cubicBezTo>
                  <a:cubicBezTo>
                    <a:pt x="4170" y="6517"/>
                    <a:pt x="9107" y="4782"/>
                    <a:pt x="10141" y="479"/>
                  </a:cubicBezTo>
                  <a:cubicBezTo>
                    <a:pt x="9207" y="161"/>
                    <a:pt x="8250" y="1"/>
                    <a:pt x="7314" y="1"/>
                  </a:cubicBezTo>
                  <a:close/>
                </a:path>
              </a:pathLst>
            </a:custGeom>
            <a:solidFill>
              <a:srgbClr val="E6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42;p33"/>
            <p:cNvSpPr/>
            <p:nvPr/>
          </p:nvSpPr>
          <p:spPr>
            <a:xfrm>
              <a:off x="11096425" y="3616875"/>
              <a:ext cx="381975" cy="394650"/>
            </a:xfrm>
            <a:custGeom>
              <a:avLst/>
              <a:gdLst/>
              <a:ahLst/>
              <a:cxnLst/>
              <a:rect l="l" t="t" r="r" b="b"/>
              <a:pathLst>
                <a:path w="15279" h="15786" extrusionOk="0">
                  <a:moveTo>
                    <a:pt x="13160" y="0"/>
                  </a:moveTo>
                  <a:cubicBezTo>
                    <a:pt x="12279" y="0"/>
                    <a:pt x="11482" y="620"/>
                    <a:pt x="11309" y="1515"/>
                  </a:cubicBezTo>
                  <a:cubicBezTo>
                    <a:pt x="9507" y="9954"/>
                    <a:pt x="2002" y="11922"/>
                    <a:pt x="1669" y="11989"/>
                  </a:cubicBezTo>
                  <a:cubicBezTo>
                    <a:pt x="634" y="12256"/>
                    <a:pt x="1" y="13290"/>
                    <a:pt x="268" y="14324"/>
                  </a:cubicBezTo>
                  <a:cubicBezTo>
                    <a:pt x="465" y="15198"/>
                    <a:pt x="1234" y="15786"/>
                    <a:pt x="2092" y="15786"/>
                  </a:cubicBezTo>
                  <a:cubicBezTo>
                    <a:pt x="2249" y="15786"/>
                    <a:pt x="2409" y="15766"/>
                    <a:pt x="2569" y="15725"/>
                  </a:cubicBezTo>
                  <a:cubicBezTo>
                    <a:pt x="2869" y="15658"/>
                    <a:pt x="7239" y="14557"/>
                    <a:pt x="10808" y="10688"/>
                  </a:cubicBezTo>
                  <a:cubicBezTo>
                    <a:pt x="12643" y="8686"/>
                    <a:pt x="14278" y="5984"/>
                    <a:pt x="15045" y="2315"/>
                  </a:cubicBezTo>
                  <a:cubicBezTo>
                    <a:pt x="15278" y="1281"/>
                    <a:pt x="14611" y="280"/>
                    <a:pt x="13577" y="47"/>
                  </a:cubicBezTo>
                  <a:cubicBezTo>
                    <a:pt x="13437" y="15"/>
                    <a:pt x="13298" y="0"/>
                    <a:pt x="13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43;p33"/>
            <p:cNvSpPr/>
            <p:nvPr/>
          </p:nvSpPr>
          <p:spPr>
            <a:xfrm>
              <a:off x="11378300" y="3653350"/>
              <a:ext cx="293575" cy="233225"/>
            </a:xfrm>
            <a:custGeom>
              <a:avLst/>
              <a:gdLst/>
              <a:ahLst/>
              <a:cxnLst/>
              <a:rect l="l" t="t" r="r" b="b"/>
              <a:pathLst>
                <a:path w="11743" h="9329" extrusionOk="0">
                  <a:moveTo>
                    <a:pt x="3677" y="1"/>
                  </a:moveTo>
                  <a:cubicBezTo>
                    <a:pt x="2892" y="1"/>
                    <a:pt x="2061" y="143"/>
                    <a:pt x="1201" y="489"/>
                  </a:cubicBezTo>
                  <a:lnTo>
                    <a:pt x="0" y="3625"/>
                  </a:lnTo>
                  <a:cubicBezTo>
                    <a:pt x="461" y="3221"/>
                    <a:pt x="943" y="3048"/>
                    <a:pt x="1432" y="3048"/>
                  </a:cubicBezTo>
                  <a:cubicBezTo>
                    <a:pt x="4374" y="3048"/>
                    <a:pt x="7539" y="9329"/>
                    <a:pt x="7539" y="9329"/>
                  </a:cubicBezTo>
                  <a:cubicBezTo>
                    <a:pt x="7539" y="9329"/>
                    <a:pt x="11742" y="6927"/>
                    <a:pt x="9907" y="2991"/>
                  </a:cubicBezTo>
                  <a:cubicBezTo>
                    <a:pt x="9907" y="2991"/>
                    <a:pt x="7277" y="1"/>
                    <a:pt x="3677" y="1"/>
                  </a:cubicBezTo>
                  <a:close/>
                </a:path>
              </a:pathLst>
            </a:custGeom>
            <a:solidFill>
              <a:srgbClr val="FF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44;p33"/>
            <p:cNvSpPr/>
            <p:nvPr/>
          </p:nvSpPr>
          <p:spPr>
            <a:xfrm>
              <a:off x="10818725" y="3387025"/>
              <a:ext cx="632975" cy="565150"/>
            </a:xfrm>
            <a:custGeom>
              <a:avLst/>
              <a:gdLst/>
              <a:ahLst/>
              <a:cxnLst/>
              <a:rect l="l" t="t" r="r" b="b"/>
              <a:pathLst>
                <a:path w="25319" h="22606" extrusionOk="0">
                  <a:moveTo>
                    <a:pt x="12815" y="0"/>
                  </a:moveTo>
                  <a:cubicBezTo>
                    <a:pt x="9703" y="0"/>
                    <a:pt x="6600" y="1248"/>
                    <a:pt x="4337" y="3703"/>
                  </a:cubicBezTo>
                  <a:cubicBezTo>
                    <a:pt x="1" y="8407"/>
                    <a:pt x="268" y="15712"/>
                    <a:pt x="4971" y="20049"/>
                  </a:cubicBezTo>
                  <a:cubicBezTo>
                    <a:pt x="6884" y="21812"/>
                    <a:pt x="9022" y="22606"/>
                    <a:pt x="11176" y="22606"/>
                  </a:cubicBezTo>
                  <a:cubicBezTo>
                    <a:pt x="14281" y="22606"/>
                    <a:pt x="17422" y="20957"/>
                    <a:pt x="19982" y="18181"/>
                  </a:cubicBezTo>
                  <a:cubicBezTo>
                    <a:pt x="24285" y="13511"/>
                    <a:pt x="25319" y="7406"/>
                    <a:pt x="20649" y="3070"/>
                  </a:cubicBezTo>
                  <a:cubicBezTo>
                    <a:pt x="18435" y="1014"/>
                    <a:pt x="15621" y="0"/>
                    <a:pt x="1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45;p33"/>
            <p:cNvSpPr/>
            <p:nvPr/>
          </p:nvSpPr>
          <p:spPr>
            <a:xfrm>
              <a:off x="10938825" y="3483775"/>
              <a:ext cx="509550" cy="468400"/>
            </a:xfrm>
            <a:custGeom>
              <a:avLst/>
              <a:gdLst/>
              <a:ahLst/>
              <a:cxnLst/>
              <a:rect l="l" t="t" r="r" b="b"/>
              <a:pathLst>
                <a:path w="20382" h="18736" extrusionOk="0">
                  <a:moveTo>
                    <a:pt x="16612" y="0"/>
                  </a:moveTo>
                  <a:lnTo>
                    <a:pt x="16612" y="0"/>
                  </a:lnTo>
                  <a:cubicBezTo>
                    <a:pt x="16045" y="9907"/>
                    <a:pt x="2435" y="10408"/>
                    <a:pt x="0" y="16012"/>
                  </a:cubicBezTo>
                  <a:cubicBezTo>
                    <a:pt x="34" y="16045"/>
                    <a:pt x="100" y="16112"/>
                    <a:pt x="167" y="16179"/>
                  </a:cubicBezTo>
                  <a:cubicBezTo>
                    <a:pt x="2080" y="17942"/>
                    <a:pt x="4218" y="18736"/>
                    <a:pt x="6372" y="18736"/>
                  </a:cubicBezTo>
                  <a:cubicBezTo>
                    <a:pt x="9477" y="18736"/>
                    <a:pt x="12618" y="17087"/>
                    <a:pt x="15178" y="14311"/>
                  </a:cubicBezTo>
                  <a:cubicBezTo>
                    <a:pt x="19247" y="9907"/>
                    <a:pt x="20381" y="4270"/>
                    <a:pt x="1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46;p33"/>
            <p:cNvSpPr/>
            <p:nvPr/>
          </p:nvSpPr>
          <p:spPr>
            <a:xfrm>
              <a:off x="10963825" y="3689725"/>
              <a:ext cx="84250" cy="76050"/>
            </a:xfrm>
            <a:custGeom>
              <a:avLst/>
              <a:gdLst/>
              <a:ahLst/>
              <a:cxnLst/>
              <a:rect l="l" t="t" r="r" b="b"/>
              <a:pathLst>
                <a:path w="3370" h="3042" extrusionOk="0">
                  <a:moveTo>
                    <a:pt x="1692" y="0"/>
                  </a:moveTo>
                  <a:cubicBezTo>
                    <a:pt x="1278" y="0"/>
                    <a:pt x="867" y="167"/>
                    <a:pt x="568" y="502"/>
                  </a:cubicBezTo>
                  <a:cubicBezTo>
                    <a:pt x="1" y="1102"/>
                    <a:pt x="34" y="2070"/>
                    <a:pt x="668" y="2637"/>
                  </a:cubicBezTo>
                  <a:cubicBezTo>
                    <a:pt x="955" y="2908"/>
                    <a:pt x="1327" y="3042"/>
                    <a:pt x="1698" y="3042"/>
                  </a:cubicBezTo>
                  <a:cubicBezTo>
                    <a:pt x="2103" y="3042"/>
                    <a:pt x="2507" y="2883"/>
                    <a:pt x="2803" y="2570"/>
                  </a:cubicBezTo>
                  <a:cubicBezTo>
                    <a:pt x="3370" y="1936"/>
                    <a:pt x="3337" y="969"/>
                    <a:pt x="2736" y="402"/>
                  </a:cubicBezTo>
                  <a:cubicBezTo>
                    <a:pt x="2437" y="134"/>
                    <a:pt x="2063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47;p33"/>
            <p:cNvSpPr/>
            <p:nvPr/>
          </p:nvSpPr>
          <p:spPr>
            <a:xfrm>
              <a:off x="10988025" y="3697975"/>
              <a:ext cx="30875" cy="19450"/>
            </a:xfrm>
            <a:custGeom>
              <a:avLst/>
              <a:gdLst/>
              <a:ahLst/>
              <a:cxnLst/>
              <a:rect l="l" t="t" r="r" b="b"/>
              <a:pathLst>
                <a:path w="1235" h="778" extrusionOk="0">
                  <a:moveTo>
                    <a:pt x="692" y="0"/>
                  </a:moveTo>
                  <a:cubicBezTo>
                    <a:pt x="662" y="0"/>
                    <a:pt x="631" y="2"/>
                    <a:pt x="601" y="5"/>
                  </a:cubicBezTo>
                  <a:cubicBezTo>
                    <a:pt x="267" y="38"/>
                    <a:pt x="0" y="239"/>
                    <a:pt x="34" y="439"/>
                  </a:cubicBezTo>
                  <a:cubicBezTo>
                    <a:pt x="34" y="648"/>
                    <a:pt x="276" y="777"/>
                    <a:pt x="567" y="777"/>
                  </a:cubicBezTo>
                  <a:cubicBezTo>
                    <a:pt x="600" y="777"/>
                    <a:pt x="633" y="776"/>
                    <a:pt x="667" y="772"/>
                  </a:cubicBezTo>
                  <a:cubicBezTo>
                    <a:pt x="1001" y="772"/>
                    <a:pt x="1234" y="539"/>
                    <a:pt x="1234" y="339"/>
                  </a:cubicBezTo>
                  <a:cubicBezTo>
                    <a:pt x="1204" y="129"/>
                    <a:pt x="959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48;p33"/>
            <p:cNvSpPr/>
            <p:nvPr/>
          </p:nvSpPr>
          <p:spPr>
            <a:xfrm>
              <a:off x="11138125" y="3501675"/>
              <a:ext cx="84250" cy="76400"/>
            </a:xfrm>
            <a:custGeom>
              <a:avLst/>
              <a:gdLst/>
              <a:ahLst/>
              <a:cxnLst/>
              <a:rect l="l" t="t" r="r" b="b"/>
              <a:pathLst>
                <a:path w="3370" h="3056" extrusionOk="0">
                  <a:moveTo>
                    <a:pt x="1692" y="0"/>
                  </a:moveTo>
                  <a:cubicBezTo>
                    <a:pt x="1278" y="0"/>
                    <a:pt x="867" y="168"/>
                    <a:pt x="568" y="485"/>
                  </a:cubicBezTo>
                  <a:cubicBezTo>
                    <a:pt x="1" y="1119"/>
                    <a:pt x="34" y="2086"/>
                    <a:pt x="634" y="2653"/>
                  </a:cubicBezTo>
                  <a:cubicBezTo>
                    <a:pt x="934" y="2921"/>
                    <a:pt x="1307" y="3055"/>
                    <a:pt x="1678" y="3055"/>
                  </a:cubicBezTo>
                  <a:cubicBezTo>
                    <a:pt x="2092" y="3055"/>
                    <a:pt x="2503" y="2888"/>
                    <a:pt x="2803" y="2553"/>
                  </a:cubicBezTo>
                  <a:cubicBezTo>
                    <a:pt x="3370" y="1953"/>
                    <a:pt x="3336" y="985"/>
                    <a:pt x="2736" y="418"/>
                  </a:cubicBezTo>
                  <a:cubicBezTo>
                    <a:pt x="2436" y="135"/>
                    <a:pt x="2063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49;p33"/>
            <p:cNvSpPr/>
            <p:nvPr/>
          </p:nvSpPr>
          <p:spPr>
            <a:xfrm>
              <a:off x="11162300" y="3509525"/>
              <a:ext cx="30900" cy="20250"/>
            </a:xfrm>
            <a:custGeom>
              <a:avLst/>
              <a:gdLst/>
              <a:ahLst/>
              <a:cxnLst/>
              <a:rect l="l" t="t" r="r" b="b"/>
              <a:pathLst>
                <a:path w="1236" h="810" extrusionOk="0">
                  <a:moveTo>
                    <a:pt x="654" y="0"/>
                  </a:moveTo>
                  <a:cubicBezTo>
                    <a:pt x="625" y="0"/>
                    <a:pt x="597" y="1"/>
                    <a:pt x="568" y="4"/>
                  </a:cubicBezTo>
                  <a:cubicBezTo>
                    <a:pt x="234" y="38"/>
                    <a:pt x="1" y="238"/>
                    <a:pt x="1" y="471"/>
                  </a:cubicBezTo>
                  <a:cubicBezTo>
                    <a:pt x="31" y="654"/>
                    <a:pt x="285" y="809"/>
                    <a:pt x="557" y="809"/>
                  </a:cubicBezTo>
                  <a:cubicBezTo>
                    <a:pt x="583" y="809"/>
                    <a:pt x="609" y="808"/>
                    <a:pt x="635" y="805"/>
                  </a:cubicBezTo>
                  <a:cubicBezTo>
                    <a:pt x="968" y="772"/>
                    <a:pt x="1235" y="571"/>
                    <a:pt x="1202" y="338"/>
                  </a:cubicBezTo>
                  <a:cubicBezTo>
                    <a:pt x="1202" y="155"/>
                    <a:pt x="951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50;p33"/>
            <p:cNvSpPr/>
            <p:nvPr/>
          </p:nvSpPr>
          <p:spPr>
            <a:xfrm>
              <a:off x="10701150" y="3597925"/>
              <a:ext cx="200175" cy="226150"/>
            </a:xfrm>
            <a:custGeom>
              <a:avLst/>
              <a:gdLst/>
              <a:ahLst/>
              <a:cxnLst/>
              <a:rect l="l" t="t" r="r" b="b"/>
              <a:pathLst>
                <a:path w="8007" h="9046" extrusionOk="0">
                  <a:moveTo>
                    <a:pt x="3388" y="0"/>
                  </a:moveTo>
                  <a:cubicBezTo>
                    <a:pt x="3327" y="0"/>
                    <a:pt x="3265" y="2"/>
                    <a:pt x="3203" y="4"/>
                  </a:cubicBezTo>
                  <a:cubicBezTo>
                    <a:pt x="701" y="104"/>
                    <a:pt x="0" y="2139"/>
                    <a:pt x="100" y="4641"/>
                  </a:cubicBezTo>
                  <a:cubicBezTo>
                    <a:pt x="199" y="7101"/>
                    <a:pt x="1039" y="9046"/>
                    <a:pt x="3447" y="9046"/>
                  </a:cubicBezTo>
                  <a:cubicBezTo>
                    <a:pt x="3487" y="9046"/>
                    <a:pt x="3528" y="9045"/>
                    <a:pt x="3570" y="9044"/>
                  </a:cubicBezTo>
                  <a:cubicBezTo>
                    <a:pt x="6038" y="8944"/>
                    <a:pt x="8006" y="6842"/>
                    <a:pt x="7906" y="4341"/>
                  </a:cubicBezTo>
                  <a:cubicBezTo>
                    <a:pt x="7808" y="1901"/>
                    <a:pt x="5807" y="0"/>
                    <a:pt x="3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1;p33"/>
            <p:cNvSpPr/>
            <p:nvPr/>
          </p:nvSpPr>
          <p:spPr>
            <a:xfrm>
              <a:off x="10737850" y="3639650"/>
              <a:ext cx="125925" cy="141925"/>
            </a:xfrm>
            <a:custGeom>
              <a:avLst/>
              <a:gdLst/>
              <a:ahLst/>
              <a:cxnLst/>
              <a:rect l="l" t="t" r="r" b="b"/>
              <a:pathLst>
                <a:path w="5037" h="5677" extrusionOk="0">
                  <a:moveTo>
                    <a:pt x="2159" y="0"/>
                  </a:moveTo>
                  <a:cubicBezTo>
                    <a:pt x="2118" y="0"/>
                    <a:pt x="2076" y="1"/>
                    <a:pt x="2035" y="3"/>
                  </a:cubicBezTo>
                  <a:cubicBezTo>
                    <a:pt x="467" y="36"/>
                    <a:pt x="0" y="1337"/>
                    <a:pt x="67" y="2905"/>
                  </a:cubicBezTo>
                  <a:cubicBezTo>
                    <a:pt x="132" y="4433"/>
                    <a:pt x="641" y="5676"/>
                    <a:pt x="2118" y="5676"/>
                  </a:cubicBezTo>
                  <a:cubicBezTo>
                    <a:pt x="2156" y="5676"/>
                    <a:pt x="2195" y="5675"/>
                    <a:pt x="2235" y="5674"/>
                  </a:cubicBezTo>
                  <a:cubicBezTo>
                    <a:pt x="3836" y="5607"/>
                    <a:pt x="5037" y="4306"/>
                    <a:pt x="4970" y="2738"/>
                  </a:cubicBezTo>
                  <a:cubicBezTo>
                    <a:pt x="4938" y="1180"/>
                    <a:pt x="3673" y="0"/>
                    <a:pt x="2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2;p33"/>
            <p:cNvSpPr/>
            <p:nvPr/>
          </p:nvSpPr>
          <p:spPr>
            <a:xfrm>
              <a:off x="11030550" y="3239200"/>
              <a:ext cx="231025" cy="195425"/>
            </a:xfrm>
            <a:custGeom>
              <a:avLst/>
              <a:gdLst/>
              <a:ahLst/>
              <a:cxnLst/>
              <a:rect l="l" t="t" r="r" b="b"/>
              <a:pathLst>
                <a:path w="9241" h="7817" extrusionOk="0">
                  <a:moveTo>
                    <a:pt x="4945" y="0"/>
                  </a:moveTo>
                  <a:cubicBezTo>
                    <a:pt x="4800" y="0"/>
                    <a:pt x="4652" y="4"/>
                    <a:pt x="4504" y="10"/>
                  </a:cubicBezTo>
                  <a:cubicBezTo>
                    <a:pt x="2002" y="76"/>
                    <a:pt x="0" y="977"/>
                    <a:pt x="101" y="3445"/>
                  </a:cubicBezTo>
                  <a:cubicBezTo>
                    <a:pt x="199" y="5905"/>
                    <a:pt x="2232" y="7817"/>
                    <a:pt x="4678" y="7817"/>
                  </a:cubicBezTo>
                  <a:cubicBezTo>
                    <a:pt x="4720" y="7817"/>
                    <a:pt x="4762" y="7816"/>
                    <a:pt x="4804" y="7815"/>
                  </a:cubicBezTo>
                  <a:cubicBezTo>
                    <a:pt x="7306" y="7715"/>
                    <a:pt x="9240" y="5614"/>
                    <a:pt x="9140" y="3112"/>
                  </a:cubicBezTo>
                  <a:cubicBezTo>
                    <a:pt x="9046" y="761"/>
                    <a:pt x="7214" y="0"/>
                    <a:pt x="4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3;p33"/>
            <p:cNvSpPr/>
            <p:nvPr/>
          </p:nvSpPr>
          <p:spPr>
            <a:xfrm>
              <a:off x="11073925" y="3275125"/>
              <a:ext cx="145125" cy="122850"/>
            </a:xfrm>
            <a:custGeom>
              <a:avLst/>
              <a:gdLst/>
              <a:ahLst/>
              <a:cxnLst/>
              <a:rect l="l" t="t" r="r" b="b"/>
              <a:pathLst>
                <a:path w="5805" h="4914" extrusionOk="0">
                  <a:moveTo>
                    <a:pt x="3084" y="1"/>
                  </a:moveTo>
                  <a:cubicBezTo>
                    <a:pt x="2991" y="1"/>
                    <a:pt x="2897" y="3"/>
                    <a:pt x="2802" y="7"/>
                  </a:cubicBezTo>
                  <a:cubicBezTo>
                    <a:pt x="1234" y="74"/>
                    <a:pt x="0" y="607"/>
                    <a:pt x="33" y="2175"/>
                  </a:cubicBezTo>
                  <a:cubicBezTo>
                    <a:pt x="98" y="3702"/>
                    <a:pt x="1366" y="4913"/>
                    <a:pt x="2881" y="4913"/>
                  </a:cubicBezTo>
                  <a:cubicBezTo>
                    <a:pt x="2921" y="4913"/>
                    <a:pt x="2962" y="4912"/>
                    <a:pt x="3002" y="4910"/>
                  </a:cubicBezTo>
                  <a:cubicBezTo>
                    <a:pt x="4570" y="4844"/>
                    <a:pt x="5804" y="3543"/>
                    <a:pt x="5737" y="1975"/>
                  </a:cubicBezTo>
                  <a:cubicBezTo>
                    <a:pt x="5675" y="502"/>
                    <a:pt x="4523" y="1"/>
                    <a:pt x="3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4;p33"/>
            <p:cNvSpPr/>
            <p:nvPr/>
          </p:nvSpPr>
          <p:spPr>
            <a:xfrm>
              <a:off x="11043900" y="3590175"/>
              <a:ext cx="275200" cy="247075"/>
            </a:xfrm>
            <a:custGeom>
              <a:avLst/>
              <a:gdLst/>
              <a:ahLst/>
              <a:cxnLst/>
              <a:rect l="l" t="t" r="r" b="b"/>
              <a:pathLst>
                <a:path w="11008" h="9883" extrusionOk="0">
                  <a:moveTo>
                    <a:pt x="6485" y="0"/>
                  </a:moveTo>
                  <a:cubicBezTo>
                    <a:pt x="5018" y="0"/>
                    <a:pt x="3435" y="684"/>
                    <a:pt x="2235" y="1982"/>
                  </a:cubicBezTo>
                  <a:cubicBezTo>
                    <a:pt x="200" y="4217"/>
                    <a:pt x="0" y="7353"/>
                    <a:pt x="1801" y="9020"/>
                  </a:cubicBezTo>
                  <a:cubicBezTo>
                    <a:pt x="2443" y="9614"/>
                    <a:pt x="3189" y="9882"/>
                    <a:pt x="3977" y="9882"/>
                  </a:cubicBezTo>
                  <a:cubicBezTo>
                    <a:pt x="5403" y="9882"/>
                    <a:pt x="6962" y="9004"/>
                    <a:pt x="8273" y="7586"/>
                  </a:cubicBezTo>
                  <a:cubicBezTo>
                    <a:pt x="10308" y="5351"/>
                    <a:pt x="11008" y="2683"/>
                    <a:pt x="9207" y="1015"/>
                  </a:cubicBezTo>
                  <a:cubicBezTo>
                    <a:pt x="8468" y="331"/>
                    <a:pt x="7505" y="0"/>
                    <a:pt x="6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5;p33"/>
            <p:cNvSpPr/>
            <p:nvPr/>
          </p:nvSpPr>
          <p:spPr>
            <a:xfrm>
              <a:off x="11088100" y="3629500"/>
              <a:ext cx="102575" cy="93775"/>
            </a:xfrm>
            <a:custGeom>
              <a:avLst/>
              <a:gdLst/>
              <a:ahLst/>
              <a:cxnLst/>
              <a:rect l="l" t="t" r="r" b="b"/>
              <a:pathLst>
                <a:path w="4103" h="3751" extrusionOk="0">
                  <a:moveTo>
                    <a:pt x="3108" y="1"/>
                  </a:moveTo>
                  <a:cubicBezTo>
                    <a:pt x="2551" y="1"/>
                    <a:pt x="1798" y="398"/>
                    <a:pt x="1168" y="1076"/>
                  </a:cubicBezTo>
                  <a:cubicBezTo>
                    <a:pt x="300" y="2010"/>
                    <a:pt x="0" y="3144"/>
                    <a:pt x="500" y="3578"/>
                  </a:cubicBezTo>
                  <a:cubicBezTo>
                    <a:pt x="618" y="3696"/>
                    <a:pt x="768" y="3750"/>
                    <a:pt x="940" y="3750"/>
                  </a:cubicBezTo>
                  <a:cubicBezTo>
                    <a:pt x="1449" y="3750"/>
                    <a:pt x="2154" y="3276"/>
                    <a:pt x="2802" y="2577"/>
                  </a:cubicBezTo>
                  <a:cubicBezTo>
                    <a:pt x="3669" y="1643"/>
                    <a:pt x="4103" y="643"/>
                    <a:pt x="3636" y="176"/>
                  </a:cubicBezTo>
                  <a:cubicBezTo>
                    <a:pt x="3499" y="57"/>
                    <a:pt x="3317" y="1"/>
                    <a:pt x="3108" y="1"/>
                  </a:cubicBezTo>
                  <a:close/>
                </a:path>
              </a:pathLst>
            </a:custGeom>
            <a:solidFill>
              <a:srgbClr val="865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56;p33"/>
            <p:cNvSpPr/>
            <p:nvPr/>
          </p:nvSpPr>
          <p:spPr>
            <a:xfrm>
              <a:off x="11088100" y="3629500"/>
              <a:ext cx="102575" cy="93775"/>
            </a:xfrm>
            <a:custGeom>
              <a:avLst/>
              <a:gdLst/>
              <a:ahLst/>
              <a:cxnLst/>
              <a:rect l="l" t="t" r="r" b="b"/>
              <a:pathLst>
                <a:path w="4103" h="3751" extrusionOk="0">
                  <a:moveTo>
                    <a:pt x="3108" y="1"/>
                  </a:moveTo>
                  <a:cubicBezTo>
                    <a:pt x="2551" y="1"/>
                    <a:pt x="1798" y="398"/>
                    <a:pt x="1168" y="1076"/>
                  </a:cubicBezTo>
                  <a:cubicBezTo>
                    <a:pt x="300" y="2010"/>
                    <a:pt x="0" y="3144"/>
                    <a:pt x="500" y="3578"/>
                  </a:cubicBezTo>
                  <a:cubicBezTo>
                    <a:pt x="618" y="3696"/>
                    <a:pt x="768" y="3750"/>
                    <a:pt x="940" y="3750"/>
                  </a:cubicBezTo>
                  <a:cubicBezTo>
                    <a:pt x="1449" y="3750"/>
                    <a:pt x="2154" y="3276"/>
                    <a:pt x="2802" y="2577"/>
                  </a:cubicBezTo>
                  <a:cubicBezTo>
                    <a:pt x="3669" y="1643"/>
                    <a:pt x="4103" y="643"/>
                    <a:pt x="3636" y="176"/>
                  </a:cubicBezTo>
                  <a:cubicBezTo>
                    <a:pt x="3499" y="57"/>
                    <a:pt x="3317" y="1"/>
                    <a:pt x="3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57;p33"/>
            <p:cNvSpPr/>
            <p:nvPr/>
          </p:nvSpPr>
          <p:spPr>
            <a:xfrm>
              <a:off x="11093100" y="3633800"/>
              <a:ext cx="76750" cy="70625"/>
            </a:xfrm>
            <a:custGeom>
              <a:avLst/>
              <a:gdLst/>
              <a:ahLst/>
              <a:cxnLst/>
              <a:rect l="l" t="t" r="r" b="b"/>
              <a:pathLst>
                <a:path w="3070" h="2825" extrusionOk="0">
                  <a:moveTo>
                    <a:pt x="2309" y="1"/>
                  </a:moveTo>
                  <a:cubicBezTo>
                    <a:pt x="1901" y="1"/>
                    <a:pt x="1350" y="298"/>
                    <a:pt x="868" y="804"/>
                  </a:cubicBezTo>
                  <a:cubicBezTo>
                    <a:pt x="234" y="1505"/>
                    <a:pt x="0" y="2339"/>
                    <a:pt x="367" y="2706"/>
                  </a:cubicBezTo>
                  <a:cubicBezTo>
                    <a:pt x="457" y="2787"/>
                    <a:pt x="567" y="2825"/>
                    <a:pt x="692" y="2825"/>
                  </a:cubicBezTo>
                  <a:cubicBezTo>
                    <a:pt x="1075" y="2825"/>
                    <a:pt x="1598" y="2467"/>
                    <a:pt x="2102" y="1938"/>
                  </a:cubicBezTo>
                  <a:cubicBezTo>
                    <a:pt x="2736" y="1238"/>
                    <a:pt x="3069" y="471"/>
                    <a:pt x="2702" y="137"/>
                  </a:cubicBezTo>
                  <a:cubicBezTo>
                    <a:pt x="2600" y="44"/>
                    <a:pt x="2465" y="1"/>
                    <a:pt x="2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58;p33"/>
            <p:cNvSpPr/>
            <p:nvPr/>
          </p:nvSpPr>
          <p:spPr>
            <a:xfrm>
              <a:off x="11150625" y="3686425"/>
              <a:ext cx="37550" cy="35050"/>
            </a:xfrm>
            <a:custGeom>
              <a:avLst/>
              <a:gdLst/>
              <a:ahLst/>
              <a:cxnLst/>
              <a:rect l="l" t="t" r="r" b="b"/>
              <a:pathLst>
                <a:path w="1502" h="1402" fill="none" extrusionOk="0">
                  <a:moveTo>
                    <a:pt x="1" y="0"/>
                  </a:moveTo>
                  <a:lnTo>
                    <a:pt x="1502" y="140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59;p33"/>
            <p:cNvSpPr/>
            <p:nvPr/>
          </p:nvSpPr>
          <p:spPr>
            <a:xfrm>
              <a:off x="11143975" y="3720600"/>
              <a:ext cx="55875" cy="57575"/>
            </a:xfrm>
            <a:custGeom>
              <a:avLst/>
              <a:gdLst/>
              <a:ahLst/>
              <a:cxnLst/>
              <a:rect l="l" t="t" r="r" b="b"/>
              <a:pathLst>
                <a:path w="2235" h="2303" fill="none" extrusionOk="0">
                  <a:moveTo>
                    <a:pt x="0" y="1835"/>
                  </a:moveTo>
                  <a:cubicBezTo>
                    <a:pt x="1801" y="2302"/>
                    <a:pt x="2235" y="568"/>
                    <a:pt x="1701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60;p33"/>
            <p:cNvSpPr/>
            <p:nvPr/>
          </p:nvSpPr>
          <p:spPr>
            <a:xfrm>
              <a:off x="11187325" y="3673900"/>
              <a:ext cx="57575" cy="58400"/>
            </a:xfrm>
            <a:custGeom>
              <a:avLst/>
              <a:gdLst/>
              <a:ahLst/>
              <a:cxnLst/>
              <a:rect l="l" t="t" r="r" b="b"/>
              <a:pathLst>
                <a:path w="2303" h="2336" fill="none" extrusionOk="0">
                  <a:moveTo>
                    <a:pt x="1702" y="1"/>
                  </a:moveTo>
                  <a:cubicBezTo>
                    <a:pt x="2302" y="1735"/>
                    <a:pt x="601" y="2336"/>
                    <a:pt x="1" y="1869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61;p33"/>
            <p:cNvSpPr/>
            <p:nvPr/>
          </p:nvSpPr>
          <p:spPr>
            <a:xfrm>
              <a:off x="10838525" y="4126275"/>
              <a:ext cx="2034725" cy="921775"/>
            </a:xfrm>
            <a:custGeom>
              <a:avLst/>
              <a:gdLst/>
              <a:ahLst/>
              <a:cxnLst/>
              <a:rect l="l" t="t" r="r" b="b"/>
              <a:pathLst>
                <a:path w="81389" h="36871" extrusionOk="0">
                  <a:moveTo>
                    <a:pt x="74877" y="1"/>
                  </a:moveTo>
                  <a:cubicBezTo>
                    <a:pt x="74377" y="1"/>
                    <a:pt x="73878" y="60"/>
                    <a:pt x="73395" y="185"/>
                  </a:cubicBezTo>
                  <a:cubicBezTo>
                    <a:pt x="63688" y="2721"/>
                    <a:pt x="53881" y="8925"/>
                    <a:pt x="53881" y="8925"/>
                  </a:cubicBezTo>
                  <a:lnTo>
                    <a:pt x="40738" y="14662"/>
                  </a:lnTo>
                  <a:lnTo>
                    <a:pt x="27562" y="8925"/>
                  </a:lnTo>
                  <a:cubicBezTo>
                    <a:pt x="27562" y="8925"/>
                    <a:pt x="17789" y="2721"/>
                    <a:pt x="8082" y="185"/>
                  </a:cubicBezTo>
                  <a:cubicBezTo>
                    <a:pt x="7603" y="61"/>
                    <a:pt x="7106" y="3"/>
                    <a:pt x="6607" y="3"/>
                  </a:cubicBezTo>
                  <a:cubicBezTo>
                    <a:pt x="3353" y="3"/>
                    <a:pt x="0" y="2499"/>
                    <a:pt x="810" y="5623"/>
                  </a:cubicBezTo>
                  <a:cubicBezTo>
                    <a:pt x="4513" y="20033"/>
                    <a:pt x="16621" y="35511"/>
                    <a:pt x="39304" y="36845"/>
                  </a:cubicBezTo>
                  <a:cubicBezTo>
                    <a:pt x="39804" y="36862"/>
                    <a:pt x="40296" y="36870"/>
                    <a:pt x="40776" y="36870"/>
                  </a:cubicBezTo>
                  <a:cubicBezTo>
                    <a:pt x="41255" y="36870"/>
                    <a:pt x="41722" y="36862"/>
                    <a:pt x="42173" y="36845"/>
                  </a:cubicBezTo>
                  <a:cubicBezTo>
                    <a:pt x="70193" y="34944"/>
                    <a:pt x="77798" y="18432"/>
                    <a:pt x="80667" y="5623"/>
                  </a:cubicBezTo>
                  <a:cubicBezTo>
                    <a:pt x="81389" y="2474"/>
                    <a:pt x="78109" y="1"/>
                    <a:pt x="74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62;p33"/>
            <p:cNvSpPr/>
            <p:nvPr/>
          </p:nvSpPr>
          <p:spPr>
            <a:xfrm>
              <a:off x="12345650" y="4085650"/>
              <a:ext cx="241025" cy="229575"/>
            </a:xfrm>
            <a:custGeom>
              <a:avLst/>
              <a:gdLst/>
              <a:ahLst/>
              <a:cxnLst/>
              <a:rect l="l" t="t" r="r" b="b"/>
              <a:pathLst>
                <a:path w="9641" h="9183" extrusionOk="0">
                  <a:moveTo>
                    <a:pt x="9323" y="1"/>
                  </a:moveTo>
                  <a:cubicBezTo>
                    <a:pt x="9297" y="1"/>
                    <a:pt x="9269" y="3"/>
                    <a:pt x="9241" y="9"/>
                  </a:cubicBezTo>
                  <a:cubicBezTo>
                    <a:pt x="8373" y="343"/>
                    <a:pt x="7606" y="776"/>
                    <a:pt x="6839" y="1243"/>
                  </a:cubicBezTo>
                  <a:cubicBezTo>
                    <a:pt x="6072" y="1710"/>
                    <a:pt x="5304" y="2244"/>
                    <a:pt x="4604" y="2811"/>
                  </a:cubicBezTo>
                  <a:cubicBezTo>
                    <a:pt x="3903" y="3345"/>
                    <a:pt x="3203" y="3945"/>
                    <a:pt x="2536" y="4579"/>
                  </a:cubicBezTo>
                  <a:cubicBezTo>
                    <a:pt x="2202" y="4913"/>
                    <a:pt x="1902" y="5246"/>
                    <a:pt x="1568" y="5546"/>
                  </a:cubicBezTo>
                  <a:cubicBezTo>
                    <a:pt x="1235" y="5880"/>
                    <a:pt x="935" y="6247"/>
                    <a:pt x="634" y="6581"/>
                  </a:cubicBezTo>
                  <a:cubicBezTo>
                    <a:pt x="534" y="6681"/>
                    <a:pt x="468" y="6781"/>
                    <a:pt x="401" y="6881"/>
                  </a:cubicBezTo>
                  <a:cubicBezTo>
                    <a:pt x="1" y="7648"/>
                    <a:pt x="268" y="8582"/>
                    <a:pt x="1035" y="8982"/>
                  </a:cubicBezTo>
                  <a:cubicBezTo>
                    <a:pt x="1267" y="9119"/>
                    <a:pt x="1522" y="9183"/>
                    <a:pt x="1775" y="9183"/>
                  </a:cubicBezTo>
                  <a:cubicBezTo>
                    <a:pt x="2323" y="9183"/>
                    <a:pt x="2862" y="8884"/>
                    <a:pt x="3136" y="8382"/>
                  </a:cubicBezTo>
                  <a:lnTo>
                    <a:pt x="3170" y="8315"/>
                  </a:lnTo>
                  <a:lnTo>
                    <a:pt x="3770" y="7214"/>
                  </a:lnTo>
                  <a:cubicBezTo>
                    <a:pt x="3970" y="6881"/>
                    <a:pt x="4204" y="6514"/>
                    <a:pt x="4437" y="6147"/>
                  </a:cubicBezTo>
                  <a:cubicBezTo>
                    <a:pt x="4871" y="5446"/>
                    <a:pt x="5371" y="4746"/>
                    <a:pt x="5872" y="4079"/>
                  </a:cubicBezTo>
                  <a:cubicBezTo>
                    <a:pt x="6405" y="3412"/>
                    <a:pt x="6972" y="2778"/>
                    <a:pt x="7573" y="2177"/>
                  </a:cubicBezTo>
                  <a:cubicBezTo>
                    <a:pt x="8173" y="1577"/>
                    <a:pt x="8807" y="977"/>
                    <a:pt x="9474" y="510"/>
                  </a:cubicBezTo>
                  <a:lnTo>
                    <a:pt x="9507" y="510"/>
                  </a:lnTo>
                  <a:cubicBezTo>
                    <a:pt x="9608" y="443"/>
                    <a:pt x="9641" y="309"/>
                    <a:pt x="9608" y="176"/>
                  </a:cubicBezTo>
                  <a:cubicBezTo>
                    <a:pt x="9552" y="65"/>
                    <a:pt x="9451" y="1"/>
                    <a:pt x="9323" y="1"/>
                  </a:cubicBezTo>
                  <a:close/>
                </a:path>
              </a:pathLst>
            </a:custGeom>
            <a:solidFill>
              <a:srgbClr val="007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63;p33"/>
            <p:cNvSpPr/>
            <p:nvPr/>
          </p:nvSpPr>
          <p:spPr>
            <a:xfrm>
              <a:off x="11289900" y="3377025"/>
              <a:ext cx="1220050" cy="1425225"/>
            </a:xfrm>
            <a:custGeom>
              <a:avLst/>
              <a:gdLst/>
              <a:ahLst/>
              <a:cxnLst/>
              <a:rect l="l" t="t" r="r" b="b"/>
              <a:pathLst>
                <a:path w="48802" h="57009" extrusionOk="0">
                  <a:moveTo>
                    <a:pt x="24385" y="1"/>
                  </a:moveTo>
                  <a:cubicBezTo>
                    <a:pt x="17480" y="1"/>
                    <a:pt x="11242" y="5871"/>
                    <a:pt x="6805" y="15345"/>
                  </a:cubicBezTo>
                  <a:cubicBezTo>
                    <a:pt x="2569" y="24285"/>
                    <a:pt x="1" y="36460"/>
                    <a:pt x="1" y="49870"/>
                  </a:cubicBezTo>
                  <a:cubicBezTo>
                    <a:pt x="1" y="50503"/>
                    <a:pt x="1" y="51104"/>
                    <a:pt x="1" y="51738"/>
                  </a:cubicBezTo>
                  <a:cubicBezTo>
                    <a:pt x="1" y="51738"/>
                    <a:pt x="2035" y="57008"/>
                    <a:pt x="24385" y="57008"/>
                  </a:cubicBezTo>
                  <a:cubicBezTo>
                    <a:pt x="46767" y="57008"/>
                    <a:pt x="48802" y="51738"/>
                    <a:pt x="48802" y="51738"/>
                  </a:cubicBezTo>
                  <a:cubicBezTo>
                    <a:pt x="48802" y="51104"/>
                    <a:pt x="48802" y="50503"/>
                    <a:pt x="48802" y="49870"/>
                  </a:cubicBezTo>
                  <a:cubicBezTo>
                    <a:pt x="48802" y="22317"/>
                    <a:pt x="37894" y="1"/>
                    <a:pt x="24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64;p33"/>
            <p:cNvSpPr/>
            <p:nvPr/>
          </p:nvSpPr>
          <p:spPr>
            <a:xfrm>
              <a:off x="11198175" y="3716425"/>
              <a:ext cx="187650" cy="948225"/>
            </a:xfrm>
            <a:custGeom>
              <a:avLst/>
              <a:gdLst/>
              <a:ahLst/>
              <a:cxnLst/>
              <a:rect l="l" t="t" r="r" b="b"/>
              <a:pathLst>
                <a:path w="7506" h="37929" extrusionOk="0">
                  <a:moveTo>
                    <a:pt x="7506" y="1"/>
                  </a:moveTo>
                  <a:lnTo>
                    <a:pt x="7506" y="1"/>
                  </a:lnTo>
                  <a:cubicBezTo>
                    <a:pt x="5904" y="2836"/>
                    <a:pt x="4637" y="5872"/>
                    <a:pt x="3670" y="8974"/>
                  </a:cubicBezTo>
                  <a:cubicBezTo>
                    <a:pt x="2669" y="12076"/>
                    <a:pt x="1935" y="15279"/>
                    <a:pt x="1335" y="18481"/>
                  </a:cubicBezTo>
                  <a:cubicBezTo>
                    <a:pt x="801" y="21683"/>
                    <a:pt x="401" y="24919"/>
                    <a:pt x="200" y="28188"/>
                  </a:cubicBezTo>
                  <a:cubicBezTo>
                    <a:pt x="0" y="31423"/>
                    <a:pt x="0" y="34692"/>
                    <a:pt x="234" y="37928"/>
                  </a:cubicBezTo>
                  <a:cubicBezTo>
                    <a:pt x="467" y="34692"/>
                    <a:pt x="767" y="31490"/>
                    <a:pt x="1134" y="28254"/>
                  </a:cubicBezTo>
                  <a:cubicBezTo>
                    <a:pt x="1501" y="25052"/>
                    <a:pt x="1968" y="21850"/>
                    <a:pt x="2535" y="18681"/>
                  </a:cubicBezTo>
                  <a:cubicBezTo>
                    <a:pt x="3069" y="15512"/>
                    <a:pt x="3736" y="12376"/>
                    <a:pt x="4570" y="9241"/>
                  </a:cubicBezTo>
                  <a:cubicBezTo>
                    <a:pt x="5371" y="6139"/>
                    <a:pt x="6305" y="3036"/>
                    <a:pt x="7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65;p33"/>
            <p:cNvSpPr/>
            <p:nvPr/>
          </p:nvSpPr>
          <p:spPr>
            <a:xfrm>
              <a:off x="11023050" y="3781475"/>
              <a:ext cx="416150" cy="617975"/>
            </a:xfrm>
            <a:custGeom>
              <a:avLst/>
              <a:gdLst/>
              <a:ahLst/>
              <a:cxnLst/>
              <a:rect l="l" t="t" r="r" b="b"/>
              <a:pathLst>
                <a:path w="16646" h="24719" extrusionOk="0">
                  <a:moveTo>
                    <a:pt x="7239" y="1"/>
                  </a:moveTo>
                  <a:lnTo>
                    <a:pt x="5904" y="2403"/>
                  </a:lnTo>
                  <a:cubicBezTo>
                    <a:pt x="5904" y="2403"/>
                    <a:pt x="1335" y="11175"/>
                    <a:pt x="701" y="13977"/>
                  </a:cubicBezTo>
                  <a:cubicBezTo>
                    <a:pt x="0" y="16946"/>
                    <a:pt x="167" y="22917"/>
                    <a:pt x="4470" y="24151"/>
                  </a:cubicBezTo>
                  <a:cubicBezTo>
                    <a:pt x="6171" y="24618"/>
                    <a:pt x="8239" y="24718"/>
                    <a:pt x="8239" y="24718"/>
                  </a:cubicBezTo>
                  <a:lnTo>
                    <a:pt x="16645" y="6272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66;p33"/>
            <p:cNvSpPr/>
            <p:nvPr/>
          </p:nvSpPr>
          <p:spPr>
            <a:xfrm>
              <a:off x="12273100" y="3741450"/>
              <a:ext cx="416150" cy="618800"/>
            </a:xfrm>
            <a:custGeom>
              <a:avLst/>
              <a:gdLst/>
              <a:ahLst/>
              <a:cxnLst/>
              <a:rect l="l" t="t" r="r" b="b"/>
              <a:pathLst>
                <a:path w="16646" h="24752" extrusionOk="0">
                  <a:moveTo>
                    <a:pt x="9441" y="1"/>
                  </a:moveTo>
                  <a:lnTo>
                    <a:pt x="1" y="6272"/>
                  </a:lnTo>
                  <a:lnTo>
                    <a:pt x="8407" y="24752"/>
                  </a:lnTo>
                  <a:cubicBezTo>
                    <a:pt x="8407" y="24752"/>
                    <a:pt x="10475" y="24652"/>
                    <a:pt x="12209" y="24151"/>
                  </a:cubicBezTo>
                  <a:cubicBezTo>
                    <a:pt x="16512" y="22917"/>
                    <a:pt x="16646" y="16946"/>
                    <a:pt x="15979" y="14011"/>
                  </a:cubicBezTo>
                  <a:cubicBezTo>
                    <a:pt x="15312" y="11175"/>
                    <a:pt x="10742" y="2436"/>
                    <a:pt x="10742" y="2436"/>
                  </a:cubicBezTo>
                  <a:lnTo>
                    <a:pt x="9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67;p33"/>
            <p:cNvSpPr/>
            <p:nvPr/>
          </p:nvSpPr>
          <p:spPr>
            <a:xfrm>
              <a:off x="11170650" y="3357850"/>
              <a:ext cx="499550" cy="595275"/>
            </a:xfrm>
            <a:custGeom>
              <a:avLst/>
              <a:gdLst/>
              <a:ahLst/>
              <a:cxnLst/>
              <a:rect l="l" t="t" r="r" b="b"/>
              <a:pathLst>
                <a:path w="19982" h="23811" extrusionOk="0">
                  <a:moveTo>
                    <a:pt x="19981" y="0"/>
                  </a:moveTo>
                  <a:lnTo>
                    <a:pt x="19981" y="0"/>
                  </a:lnTo>
                  <a:cubicBezTo>
                    <a:pt x="19980" y="1"/>
                    <a:pt x="7139" y="2970"/>
                    <a:pt x="0" y="18247"/>
                  </a:cubicBezTo>
                  <a:cubicBezTo>
                    <a:pt x="0" y="18247"/>
                    <a:pt x="2381" y="23811"/>
                    <a:pt x="6804" y="23811"/>
                  </a:cubicBezTo>
                  <a:cubicBezTo>
                    <a:pt x="7064" y="23811"/>
                    <a:pt x="7332" y="23791"/>
                    <a:pt x="7606" y="23751"/>
                  </a:cubicBezTo>
                  <a:cubicBezTo>
                    <a:pt x="12509" y="23017"/>
                    <a:pt x="19981" y="1"/>
                    <a:pt x="19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68;p33"/>
            <p:cNvSpPr/>
            <p:nvPr/>
          </p:nvSpPr>
          <p:spPr>
            <a:xfrm>
              <a:off x="11260725" y="3357850"/>
              <a:ext cx="409475" cy="595300"/>
            </a:xfrm>
            <a:custGeom>
              <a:avLst/>
              <a:gdLst/>
              <a:ahLst/>
              <a:cxnLst/>
              <a:rect l="l" t="t" r="r" b="b"/>
              <a:pathLst>
                <a:path w="16379" h="23812" extrusionOk="0">
                  <a:moveTo>
                    <a:pt x="16378" y="0"/>
                  </a:moveTo>
                  <a:cubicBezTo>
                    <a:pt x="16378" y="0"/>
                    <a:pt x="15511" y="201"/>
                    <a:pt x="14077" y="768"/>
                  </a:cubicBezTo>
                  <a:cubicBezTo>
                    <a:pt x="14043" y="934"/>
                    <a:pt x="13977" y="1101"/>
                    <a:pt x="13810" y="1235"/>
                  </a:cubicBezTo>
                  <a:cubicBezTo>
                    <a:pt x="11875" y="2769"/>
                    <a:pt x="9807" y="3970"/>
                    <a:pt x="8106" y="5804"/>
                  </a:cubicBezTo>
                  <a:cubicBezTo>
                    <a:pt x="6772" y="7272"/>
                    <a:pt x="5537" y="8840"/>
                    <a:pt x="4370" y="10474"/>
                  </a:cubicBezTo>
                  <a:cubicBezTo>
                    <a:pt x="1601" y="14344"/>
                    <a:pt x="334" y="18280"/>
                    <a:pt x="0" y="22750"/>
                  </a:cubicBezTo>
                  <a:cubicBezTo>
                    <a:pt x="880" y="23383"/>
                    <a:pt x="1964" y="23811"/>
                    <a:pt x="3197" y="23811"/>
                  </a:cubicBezTo>
                  <a:cubicBezTo>
                    <a:pt x="3459" y="23811"/>
                    <a:pt x="3728" y="23792"/>
                    <a:pt x="4003" y="23751"/>
                  </a:cubicBezTo>
                  <a:cubicBezTo>
                    <a:pt x="8906" y="23017"/>
                    <a:pt x="16378" y="1"/>
                    <a:pt x="16378" y="0"/>
                  </a:cubicBezTo>
                  <a:close/>
                </a:path>
              </a:pathLst>
            </a:custGeom>
            <a:solidFill>
              <a:srgbClr val="6BC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69;p33"/>
            <p:cNvSpPr/>
            <p:nvPr/>
          </p:nvSpPr>
          <p:spPr>
            <a:xfrm>
              <a:off x="11260725" y="3357850"/>
              <a:ext cx="409475" cy="595300"/>
            </a:xfrm>
            <a:custGeom>
              <a:avLst/>
              <a:gdLst/>
              <a:ahLst/>
              <a:cxnLst/>
              <a:rect l="l" t="t" r="r" b="b"/>
              <a:pathLst>
                <a:path w="16379" h="23812" extrusionOk="0">
                  <a:moveTo>
                    <a:pt x="16378" y="0"/>
                  </a:moveTo>
                  <a:cubicBezTo>
                    <a:pt x="16378" y="0"/>
                    <a:pt x="15511" y="201"/>
                    <a:pt x="14077" y="768"/>
                  </a:cubicBezTo>
                  <a:cubicBezTo>
                    <a:pt x="14043" y="934"/>
                    <a:pt x="13977" y="1101"/>
                    <a:pt x="13810" y="1235"/>
                  </a:cubicBezTo>
                  <a:cubicBezTo>
                    <a:pt x="11875" y="2769"/>
                    <a:pt x="9807" y="3970"/>
                    <a:pt x="8106" y="5804"/>
                  </a:cubicBezTo>
                  <a:cubicBezTo>
                    <a:pt x="6772" y="7272"/>
                    <a:pt x="5537" y="8840"/>
                    <a:pt x="4370" y="10474"/>
                  </a:cubicBezTo>
                  <a:cubicBezTo>
                    <a:pt x="1601" y="14344"/>
                    <a:pt x="334" y="18280"/>
                    <a:pt x="0" y="22750"/>
                  </a:cubicBezTo>
                  <a:cubicBezTo>
                    <a:pt x="880" y="23383"/>
                    <a:pt x="1964" y="23811"/>
                    <a:pt x="3197" y="23811"/>
                  </a:cubicBezTo>
                  <a:cubicBezTo>
                    <a:pt x="3459" y="23811"/>
                    <a:pt x="3728" y="23792"/>
                    <a:pt x="4003" y="23751"/>
                  </a:cubicBezTo>
                  <a:cubicBezTo>
                    <a:pt x="8906" y="23017"/>
                    <a:pt x="16378" y="1"/>
                    <a:pt x="16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70;p33"/>
            <p:cNvSpPr/>
            <p:nvPr/>
          </p:nvSpPr>
          <p:spPr>
            <a:xfrm>
              <a:off x="11170650" y="3386200"/>
              <a:ext cx="420325" cy="475375"/>
            </a:xfrm>
            <a:custGeom>
              <a:avLst/>
              <a:gdLst/>
              <a:ahLst/>
              <a:cxnLst/>
              <a:rect l="l" t="t" r="r" b="b"/>
              <a:pathLst>
                <a:path w="16813" h="19015" extrusionOk="0">
                  <a:moveTo>
                    <a:pt x="16812" y="0"/>
                  </a:moveTo>
                  <a:lnTo>
                    <a:pt x="16812" y="0"/>
                  </a:lnTo>
                  <a:cubicBezTo>
                    <a:pt x="12543" y="1902"/>
                    <a:pt x="4904" y="6572"/>
                    <a:pt x="0" y="17113"/>
                  </a:cubicBezTo>
                  <a:cubicBezTo>
                    <a:pt x="0" y="17113"/>
                    <a:pt x="367" y="17980"/>
                    <a:pt x="1101" y="19014"/>
                  </a:cubicBezTo>
                  <a:cubicBezTo>
                    <a:pt x="5705" y="7839"/>
                    <a:pt x="12509" y="2436"/>
                    <a:pt x="16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71;p33"/>
            <p:cNvSpPr/>
            <p:nvPr/>
          </p:nvSpPr>
          <p:spPr>
            <a:xfrm>
              <a:off x="12050450" y="3367850"/>
              <a:ext cx="499550" cy="594450"/>
            </a:xfrm>
            <a:custGeom>
              <a:avLst/>
              <a:gdLst/>
              <a:ahLst/>
              <a:cxnLst/>
              <a:rect l="l" t="t" r="r" b="b"/>
              <a:pathLst>
                <a:path w="19982" h="23778" extrusionOk="0">
                  <a:moveTo>
                    <a:pt x="0" y="1"/>
                  </a:moveTo>
                  <a:cubicBezTo>
                    <a:pt x="0" y="1"/>
                    <a:pt x="7472" y="23017"/>
                    <a:pt x="12409" y="23718"/>
                  </a:cubicBezTo>
                  <a:cubicBezTo>
                    <a:pt x="12683" y="23758"/>
                    <a:pt x="12951" y="23778"/>
                    <a:pt x="13211" y="23778"/>
                  </a:cubicBezTo>
                  <a:cubicBezTo>
                    <a:pt x="17631" y="23778"/>
                    <a:pt x="19981" y="18214"/>
                    <a:pt x="19981" y="18214"/>
                  </a:cubicBezTo>
                  <a:cubicBezTo>
                    <a:pt x="12876" y="293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72;p33"/>
            <p:cNvSpPr/>
            <p:nvPr/>
          </p:nvSpPr>
          <p:spPr>
            <a:xfrm>
              <a:off x="12050450" y="3367850"/>
              <a:ext cx="410300" cy="594475"/>
            </a:xfrm>
            <a:custGeom>
              <a:avLst/>
              <a:gdLst/>
              <a:ahLst/>
              <a:cxnLst/>
              <a:rect l="l" t="t" r="r" b="b"/>
              <a:pathLst>
                <a:path w="16412" h="2377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472" y="23017"/>
                    <a:pt x="12409" y="23718"/>
                  </a:cubicBezTo>
                  <a:cubicBezTo>
                    <a:pt x="12685" y="23759"/>
                    <a:pt x="12955" y="23778"/>
                    <a:pt x="13216" y="23778"/>
                  </a:cubicBezTo>
                  <a:cubicBezTo>
                    <a:pt x="14440" y="23778"/>
                    <a:pt x="15505" y="23355"/>
                    <a:pt x="16412" y="22750"/>
                  </a:cubicBezTo>
                  <a:cubicBezTo>
                    <a:pt x="16045" y="18247"/>
                    <a:pt x="14777" y="14344"/>
                    <a:pt x="12009" y="10441"/>
                  </a:cubicBezTo>
                  <a:cubicBezTo>
                    <a:pt x="10875" y="8840"/>
                    <a:pt x="9640" y="7239"/>
                    <a:pt x="8273" y="5771"/>
                  </a:cubicBezTo>
                  <a:cubicBezTo>
                    <a:pt x="6572" y="3937"/>
                    <a:pt x="4537" y="2769"/>
                    <a:pt x="2602" y="1201"/>
                  </a:cubicBezTo>
                  <a:cubicBezTo>
                    <a:pt x="2435" y="1101"/>
                    <a:pt x="2335" y="935"/>
                    <a:pt x="2302" y="768"/>
                  </a:cubicBezTo>
                  <a:cubicBezTo>
                    <a:pt x="868" y="20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73;p33"/>
            <p:cNvSpPr/>
            <p:nvPr/>
          </p:nvSpPr>
          <p:spPr>
            <a:xfrm>
              <a:off x="12050450" y="3367850"/>
              <a:ext cx="410300" cy="594475"/>
            </a:xfrm>
            <a:custGeom>
              <a:avLst/>
              <a:gdLst/>
              <a:ahLst/>
              <a:cxnLst/>
              <a:rect l="l" t="t" r="r" b="b"/>
              <a:pathLst>
                <a:path w="16412" h="2377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472" y="23017"/>
                    <a:pt x="12409" y="23718"/>
                  </a:cubicBezTo>
                  <a:cubicBezTo>
                    <a:pt x="12685" y="23759"/>
                    <a:pt x="12955" y="23778"/>
                    <a:pt x="13216" y="23778"/>
                  </a:cubicBezTo>
                  <a:cubicBezTo>
                    <a:pt x="14440" y="23778"/>
                    <a:pt x="15505" y="23355"/>
                    <a:pt x="16412" y="22750"/>
                  </a:cubicBezTo>
                  <a:cubicBezTo>
                    <a:pt x="16045" y="18247"/>
                    <a:pt x="14777" y="14344"/>
                    <a:pt x="12009" y="10441"/>
                  </a:cubicBezTo>
                  <a:cubicBezTo>
                    <a:pt x="10875" y="8840"/>
                    <a:pt x="9640" y="7239"/>
                    <a:pt x="8273" y="5771"/>
                  </a:cubicBezTo>
                  <a:cubicBezTo>
                    <a:pt x="6572" y="3937"/>
                    <a:pt x="4537" y="2769"/>
                    <a:pt x="2602" y="1201"/>
                  </a:cubicBezTo>
                  <a:cubicBezTo>
                    <a:pt x="2435" y="1101"/>
                    <a:pt x="2335" y="935"/>
                    <a:pt x="2302" y="768"/>
                  </a:cubicBezTo>
                  <a:cubicBezTo>
                    <a:pt x="868" y="2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74;p33"/>
            <p:cNvSpPr/>
            <p:nvPr/>
          </p:nvSpPr>
          <p:spPr>
            <a:xfrm>
              <a:off x="12130500" y="3396200"/>
              <a:ext cx="419500" cy="475375"/>
            </a:xfrm>
            <a:custGeom>
              <a:avLst/>
              <a:gdLst/>
              <a:ahLst/>
              <a:cxnLst/>
              <a:rect l="l" t="t" r="r" b="b"/>
              <a:pathLst>
                <a:path w="16780" h="19015" extrusionOk="0">
                  <a:moveTo>
                    <a:pt x="1" y="1"/>
                  </a:moveTo>
                  <a:lnTo>
                    <a:pt x="1" y="1"/>
                  </a:lnTo>
                  <a:cubicBezTo>
                    <a:pt x="4270" y="2436"/>
                    <a:pt x="11075" y="7840"/>
                    <a:pt x="15678" y="19014"/>
                  </a:cubicBezTo>
                  <a:cubicBezTo>
                    <a:pt x="16412" y="17947"/>
                    <a:pt x="16779" y="17080"/>
                    <a:pt x="16779" y="17080"/>
                  </a:cubicBezTo>
                  <a:cubicBezTo>
                    <a:pt x="11876" y="6572"/>
                    <a:pt x="4270" y="19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75;p33"/>
            <p:cNvSpPr/>
            <p:nvPr/>
          </p:nvSpPr>
          <p:spPr>
            <a:xfrm>
              <a:off x="11201491" y="3316972"/>
              <a:ext cx="1311800" cy="1371057"/>
            </a:xfrm>
            <a:custGeom>
              <a:avLst/>
              <a:gdLst/>
              <a:ahLst/>
              <a:cxnLst/>
              <a:rect l="l" t="t" r="r" b="b"/>
              <a:pathLst>
                <a:path w="52472" h="59411" extrusionOk="0">
                  <a:moveTo>
                    <a:pt x="26219" y="1"/>
                  </a:moveTo>
                  <a:cubicBezTo>
                    <a:pt x="18814" y="1"/>
                    <a:pt x="10675" y="5571"/>
                    <a:pt x="7373" y="15979"/>
                  </a:cubicBezTo>
                  <a:cubicBezTo>
                    <a:pt x="4437" y="25219"/>
                    <a:pt x="2402" y="34659"/>
                    <a:pt x="101" y="51971"/>
                  </a:cubicBezTo>
                  <a:cubicBezTo>
                    <a:pt x="1" y="52605"/>
                    <a:pt x="101" y="53272"/>
                    <a:pt x="101" y="53906"/>
                  </a:cubicBezTo>
                  <a:cubicBezTo>
                    <a:pt x="101" y="53906"/>
                    <a:pt x="2269" y="59410"/>
                    <a:pt x="26219" y="59410"/>
                  </a:cubicBezTo>
                  <a:cubicBezTo>
                    <a:pt x="50170" y="59410"/>
                    <a:pt x="52338" y="53906"/>
                    <a:pt x="52338" y="53906"/>
                  </a:cubicBezTo>
                  <a:cubicBezTo>
                    <a:pt x="52338" y="53272"/>
                    <a:pt x="52471" y="52605"/>
                    <a:pt x="52338" y="51971"/>
                  </a:cubicBezTo>
                  <a:cubicBezTo>
                    <a:pt x="45533" y="22350"/>
                    <a:pt x="40630" y="1"/>
                    <a:pt x="26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76;p33"/>
            <p:cNvSpPr/>
            <p:nvPr/>
          </p:nvSpPr>
          <p:spPr>
            <a:xfrm>
              <a:off x="10768700" y="2261600"/>
              <a:ext cx="635475" cy="535025"/>
            </a:xfrm>
            <a:custGeom>
              <a:avLst/>
              <a:gdLst/>
              <a:ahLst/>
              <a:cxnLst/>
              <a:rect l="l" t="t" r="r" b="b"/>
              <a:pathLst>
                <a:path w="25419" h="21401" extrusionOk="0">
                  <a:moveTo>
                    <a:pt x="14466" y="1"/>
                  </a:moveTo>
                  <a:cubicBezTo>
                    <a:pt x="13725" y="1"/>
                    <a:pt x="12941" y="70"/>
                    <a:pt x="12109" y="219"/>
                  </a:cubicBezTo>
                  <a:cubicBezTo>
                    <a:pt x="1201" y="2221"/>
                    <a:pt x="0" y="18532"/>
                    <a:pt x="301" y="21401"/>
                  </a:cubicBezTo>
                  <a:cubicBezTo>
                    <a:pt x="301" y="21401"/>
                    <a:pt x="2964" y="17715"/>
                    <a:pt x="6291" y="17715"/>
                  </a:cubicBezTo>
                  <a:cubicBezTo>
                    <a:pt x="6417" y="17715"/>
                    <a:pt x="6544" y="17721"/>
                    <a:pt x="6672" y="17732"/>
                  </a:cubicBezTo>
                  <a:cubicBezTo>
                    <a:pt x="8336" y="17874"/>
                    <a:pt x="10972" y="18311"/>
                    <a:pt x="13678" y="18311"/>
                  </a:cubicBezTo>
                  <a:cubicBezTo>
                    <a:pt x="16666" y="18311"/>
                    <a:pt x="19739" y="17778"/>
                    <a:pt x="21682" y="15730"/>
                  </a:cubicBezTo>
                  <a:cubicBezTo>
                    <a:pt x="21716" y="15697"/>
                    <a:pt x="21749" y="15663"/>
                    <a:pt x="21783" y="15630"/>
                  </a:cubicBezTo>
                  <a:cubicBezTo>
                    <a:pt x="25418" y="11761"/>
                    <a:pt x="25085" y="5590"/>
                    <a:pt x="20982" y="2254"/>
                  </a:cubicBezTo>
                  <a:cubicBezTo>
                    <a:pt x="19328" y="941"/>
                    <a:pt x="17200" y="1"/>
                    <a:pt x="14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77;p33"/>
            <p:cNvSpPr/>
            <p:nvPr/>
          </p:nvSpPr>
          <p:spPr>
            <a:xfrm>
              <a:off x="10776200" y="2261600"/>
              <a:ext cx="627975" cy="535025"/>
            </a:xfrm>
            <a:custGeom>
              <a:avLst/>
              <a:gdLst/>
              <a:ahLst/>
              <a:cxnLst/>
              <a:rect l="l" t="t" r="r" b="b"/>
              <a:pathLst>
                <a:path w="25119" h="21401" extrusionOk="0">
                  <a:moveTo>
                    <a:pt x="14166" y="1"/>
                  </a:moveTo>
                  <a:cubicBezTo>
                    <a:pt x="13425" y="1"/>
                    <a:pt x="12641" y="70"/>
                    <a:pt x="11809" y="219"/>
                  </a:cubicBezTo>
                  <a:cubicBezTo>
                    <a:pt x="11642" y="252"/>
                    <a:pt x="11509" y="286"/>
                    <a:pt x="11375" y="319"/>
                  </a:cubicBezTo>
                  <a:cubicBezTo>
                    <a:pt x="11609" y="386"/>
                    <a:pt x="11842" y="486"/>
                    <a:pt x="12076" y="586"/>
                  </a:cubicBezTo>
                  <a:cubicBezTo>
                    <a:pt x="16312" y="2254"/>
                    <a:pt x="18147" y="7257"/>
                    <a:pt x="16112" y="11327"/>
                  </a:cubicBezTo>
                  <a:cubicBezTo>
                    <a:pt x="16112" y="11360"/>
                    <a:pt x="16079" y="11394"/>
                    <a:pt x="16045" y="11460"/>
                  </a:cubicBezTo>
                  <a:cubicBezTo>
                    <a:pt x="14011" y="15563"/>
                    <a:pt x="7206" y="16231"/>
                    <a:pt x="4237" y="16864"/>
                  </a:cubicBezTo>
                  <a:cubicBezTo>
                    <a:pt x="1635" y="17398"/>
                    <a:pt x="267" y="20600"/>
                    <a:pt x="1" y="21334"/>
                  </a:cubicBezTo>
                  <a:cubicBezTo>
                    <a:pt x="1" y="21368"/>
                    <a:pt x="1" y="21368"/>
                    <a:pt x="1" y="21401"/>
                  </a:cubicBezTo>
                  <a:cubicBezTo>
                    <a:pt x="1" y="21401"/>
                    <a:pt x="2664" y="17715"/>
                    <a:pt x="5991" y="17715"/>
                  </a:cubicBezTo>
                  <a:cubicBezTo>
                    <a:pt x="6117" y="17715"/>
                    <a:pt x="6244" y="17721"/>
                    <a:pt x="6372" y="17732"/>
                  </a:cubicBezTo>
                  <a:cubicBezTo>
                    <a:pt x="8036" y="17874"/>
                    <a:pt x="10672" y="18311"/>
                    <a:pt x="13378" y="18311"/>
                  </a:cubicBezTo>
                  <a:cubicBezTo>
                    <a:pt x="16366" y="18311"/>
                    <a:pt x="19439" y="17778"/>
                    <a:pt x="21382" y="15730"/>
                  </a:cubicBezTo>
                  <a:cubicBezTo>
                    <a:pt x="21416" y="15697"/>
                    <a:pt x="21449" y="15663"/>
                    <a:pt x="21483" y="15630"/>
                  </a:cubicBezTo>
                  <a:cubicBezTo>
                    <a:pt x="25118" y="11761"/>
                    <a:pt x="24785" y="5590"/>
                    <a:pt x="20682" y="2254"/>
                  </a:cubicBezTo>
                  <a:cubicBezTo>
                    <a:pt x="19028" y="941"/>
                    <a:pt x="16900" y="1"/>
                    <a:pt x="1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78;p33"/>
            <p:cNvSpPr/>
            <p:nvPr/>
          </p:nvSpPr>
          <p:spPr>
            <a:xfrm>
              <a:off x="12331475" y="2261600"/>
              <a:ext cx="635475" cy="535025"/>
            </a:xfrm>
            <a:custGeom>
              <a:avLst/>
              <a:gdLst/>
              <a:ahLst/>
              <a:cxnLst/>
              <a:rect l="l" t="t" r="r" b="b"/>
              <a:pathLst>
                <a:path w="25419" h="21401" extrusionOk="0">
                  <a:moveTo>
                    <a:pt x="10970" y="1"/>
                  </a:moveTo>
                  <a:cubicBezTo>
                    <a:pt x="8221" y="1"/>
                    <a:pt x="6098" y="941"/>
                    <a:pt x="4470" y="2254"/>
                  </a:cubicBezTo>
                  <a:cubicBezTo>
                    <a:pt x="334" y="5590"/>
                    <a:pt x="1" y="11761"/>
                    <a:pt x="3637" y="15630"/>
                  </a:cubicBezTo>
                  <a:cubicBezTo>
                    <a:pt x="3670" y="15663"/>
                    <a:pt x="3703" y="15697"/>
                    <a:pt x="3737" y="15730"/>
                  </a:cubicBezTo>
                  <a:cubicBezTo>
                    <a:pt x="5680" y="17778"/>
                    <a:pt x="8753" y="18311"/>
                    <a:pt x="11741" y="18311"/>
                  </a:cubicBezTo>
                  <a:cubicBezTo>
                    <a:pt x="14447" y="18311"/>
                    <a:pt x="17083" y="17874"/>
                    <a:pt x="18747" y="17732"/>
                  </a:cubicBezTo>
                  <a:cubicBezTo>
                    <a:pt x="18876" y="17721"/>
                    <a:pt x="19004" y="17715"/>
                    <a:pt x="19131" y="17715"/>
                  </a:cubicBezTo>
                  <a:cubicBezTo>
                    <a:pt x="22488" y="17715"/>
                    <a:pt x="25152" y="21401"/>
                    <a:pt x="25152" y="21401"/>
                  </a:cubicBezTo>
                  <a:cubicBezTo>
                    <a:pt x="25419" y="18532"/>
                    <a:pt x="24218" y="2221"/>
                    <a:pt x="13343" y="219"/>
                  </a:cubicBezTo>
                  <a:cubicBezTo>
                    <a:pt x="12505" y="70"/>
                    <a:pt x="11714" y="1"/>
                    <a:pt x="10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79;p33"/>
            <p:cNvSpPr/>
            <p:nvPr/>
          </p:nvSpPr>
          <p:spPr>
            <a:xfrm>
              <a:off x="12331475" y="2261600"/>
              <a:ext cx="628800" cy="535025"/>
            </a:xfrm>
            <a:custGeom>
              <a:avLst/>
              <a:gdLst/>
              <a:ahLst/>
              <a:cxnLst/>
              <a:rect l="l" t="t" r="r" b="b"/>
              <a:pathLst>
                <a:path w="25152" h="21401" extrusionOk="0">
                  <a:moveTo>
                    <a:pt x="10970" y="1"/>
                  </a:moveTo>
                  <a:cubicBezTo>
                    <a:pt x="8221" y="1"/>
                    <a:pt x="6098" y="941"/>
                    <a:pt x="4470" y="2254"/>
                  </a:cubicBezTo>
                  <a:cubicBezTo>
                    <a:pt x="334" y="5590"/>
                    <a:pt x="1" y="11761"/>
                    <a:pt x="3637" y="15630"/>
                  </a:cubicBezTo>
                  <a:cubicBezTo>
                    <a:pt x="3670" y="15663"/>
                    <a:pt x="3703" y="15697"/>
                    <a:pt x="3737" y="15730"/>
                  </a:cubicBezTo>
                  <a:cubicBezTo>
                    <a:pt x="5680" y="17778"/>
                    <a:pt x="8753" y="18311"/>
                    <a:pt x="11741" y="18311"/>
                  </a:cubicBezTo>
                  <a:cubicBezTo>
                    <a:pt x="14447" y="18311"/>
                    <a:pt x="17083" y="17874"/>
                    <a:pt x="18747" y="17732"/>
                  </a:cubicBezTo>
                  <a:cubicBezTo>
                    <a:pt x="18876" y="17721"/>
                    <a:pt x="19004" y="17715"/>
                    <a:pt x="19131" y="17715"/>
                  </a:cubicBezTo>
                  <a:cubicBezTo>
                    <a:pt x="22488" y="17715"/>
                    <a:pt x="25152" y="21401"/>
                    <a:pt x="25152" y="21401"/>
                  </a:cubicBezTo>
                  <a:cubicBezTo>
                    <a:pt x="25152" y="21368"/>
                    <a:pt x="25152" y="21368"/>
                    <a:pt x="25152" y="21334"/>
                  </a:cubicBezTo>
                  <a:cubicBezTo>
                    <a:pt x="24885" y="20600"/>
                    <a:pt x="23517" y="17398"/>
                    <a:pt x="20882" y="16864"/>
                  </a:cubicBezTo>
                  <a:cubicBezTo>
                    <a:pt x="17947" y="16231"/>
                    <a:pt x="11142" y="15563"/>
                    <a:pt x="9074" y="11460"/>
                  </a:cubicBezTo>
                  <a:cubicBezTo>
                    <a:pt x="9040" y="11394"/>
                    <a:pt x="9040" y="11360"/>
                    <a:pt x="9007" y="11327"/>
                  </a:cubicBezTo>
                  <a:cubicBezTo>
                    <a:pt x="7006" y="7257"/>
                    <a:pt x="8840" y="2254"/>
                    <a:pt x="13043" y="586"/>
                  </a:cubicBezTo>
                  <a:cubicBezTo>
                    <a:pt x="13277" y="486"/>
                    <a:pt x="13510" y="386"/>
                    <a:pt x="13777" y="319"/>
                  </a:cubicBezTo>
                  <a:cubicBezTo>
                    <a:pt x="13610" y="286"/>
                    <a:pt x="13477" y="252"/>
                    <a:pt x="13343" y="219"/>
                  </a:cubicBezTo>
                  <a:cubicBezTo>
                    <a:pt x="12505" y="70"/>
                    <a:pt x="11714" y="1"/>
                    <a:pt x="10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80;p33"/>
            <p:cNvSpPr/>
            <p:nvPr/>
          </p:nvSpPr>
          <p:spPr>
            <a:xfrm>
              <a:off x="11068075" y="2360150"/>
              <a:ext cx="1599500" cy="1072775"/>
            </a:xfrm>
            <a:custGeom>
              <a:avLst/>
              <a:gdLst/>
              <a:ahLst/>
              <a:cxnLst/>
              <a:rect l="l" t="t" r="r" b="b"/>
              <a:pathLst>
                <a:path w="63980" h="42911" extrusionOk="0">
                  <a:moveTo>
                    <a:pt x="27431" y="1"/>
                  </a:moveTo>
                  <a:cubicBezTo>
                    <a:pt x="24181" y="1"/>
                    <a:pt x="19638" y="1052"/>
                    <a:pt x="15311" y="5650"/>
                  </a:cubicBezTo>
                  <a:cubicBezTo>
                    <a:pt x="7306" y="14123"/>
                    <a:pt x="1" y="40976"/>
                    <a:pt x="27153" y="42910"/>
                  </a:cubicBezTo>
                  <a:lnTo>
                    <a:pt x="36860" y="42910"/>
                  </a:lnTo>
                  <a:cubicBezTo>
                    <a:pt x="63980" y="40976"/>
                    <a:pt x="56708" y="14123"/>
                    <a:pt x="48702" y="5650"/>
                  </a:cubicBezTo>
                  <a:cubicBezTo>
                    <a:pt x="44357" y="1052"/>
                    <a:pt x="39806" y="1"/>
                    <a:pt x="36552" y="1"/>
                  </a:cubicBezTo>
                  <a:cubicBezTo>
                    <a:pt x="33810" y="1"/>
                    <a:pt x="31990" y="747"/>
                    <a:pt x="31990" y="747"/>
                  </a:cubicBezTo>
                  <a:cubicBezTo>
                    <a:pt x="31990" y="747"/>
                    <a:pt x="30170" y="1"/>
                    <a:pt x="27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81;p33"/>
            <p:cNvSpPr/>
            <p:nvPr/>
          </p:nvSpPr>
          <p:spPr>
            <a:xfrm>
              <a:off x="11068075" y="2494725"/>
              <a:ext cx="1455225" cy="938200"/>
            </a:xfrm>
            <a:custGeom>
              <a:avLst/>
              <a:gdLst/>
              <a:ahLst/>
              <a:cxnLst/>
              <a:rect l="l" t="t" r="r" b="b"/>
              <a:pathLst>
                <a:path w="58209" h="37528" extrusionOk="0">
                  <a:moveTo>
                    <a:pt x="15545" y="1"/>
                  </a:moveTo>
                  <a:lnTo>
                    <a:pt x="15545" y="1"/>
                  </a:lnTo>
                  <a:cubicBezTo>
                    <a:pt x="15478" y="101"/>
                    <a:pt x="15378" y="167"/>
                    <a:pt x="15311" y="267"/>
                  </a:cubicBezTo>
                  <a:cubicBezTo>
                    <a:pt x="7306" y="8740"/>
                    <a:pt x="1" y="35593"/>
                    <a:pt x="27153" y="37527"/>
                  </a:cubicBezTo>
                  <a:lnTo>
                    <a:pt x="36860" y="37527"/>
                  </a:lnTo>
                  <a:cubicBezTo>
                    <a:pt x="57675" y="36026"/>
                    <a:pt x="58209" y="19882"/>
                    <a:pt x="53739" y="8607"/>
                  </a:cubicBezTo>
                  <a:lnTo>
                    <a:pt x="53739" y="8607"/>
                  </a:lnTo>
                  <a:cubicBezTo>
                    <a:pt x="54573" y="20482"/>
                    <a:pt x="52271" y="21649"/>
                    <a:pt x="46133" y="22217"/>
                  </a:cubicBezTo>
                  <a:cubicBezTo>
                    <a:pt x="45750" y="22251"/>
                    <a:pt x="45386" y="22267"/>
                    <a:pt x="45038" y="22267"/>
                  </a:cubicBezTo>
                  <a:cubicBezTo>
                    <a:pt x="40264" y="22267"/>
                    <a:pt x="38650" y="19248"/>
                    <a:pt x="33565" y="19248"/>
                  </a:cubicBezTo>
                  <a:cubicBezTo>
                    <a:pt x="32903" y="19248"/>
                    <a:pt x="32183" y="19299"/>
                    <a:pt x="31390" y="19415"/>
                  </a:cubicBezTo>
                  <a:cubicBezTo>
                    <a:pt x="26529" y="20125"/>
                    <a:pt x="22687" y="22622"/>
                    <a:pt x="19088" y="22622"/>
                  </a:cubicBezTo>
                  <a:cubicBezTo>
                    <a:pt x="17278" y="22622"/>
                    <a:pt x="15530" y="21990"/>
                    <a:pt x="13744" y="20182"/>
                  </a:cubicBezTo>
                  <a:cubicBezTo>
                    <a:pt x="10475" y="16879"/>
                    <a:pt x="13077" y="7072"/>
                    <a:pt x="15545" y="1"/>
                  </a:cubicBezTo>
                  <a:close/>
                </a:path>
              </a:pathLst>
            </a:custGeom>
            <a:solidFill>
              <a:srgbClr val="444343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288;p39"/>
          <p:cNvGrpSpPr/>
          <p:nvPr/>
        </p:nvGrpSpPr>
        <p:grpSpPr>
          <a:xfrm>
            <a:off x="3532532" y="529995"/>
            <a:ext cx="468900" cy="468900"/>
            <a:chOff x="745685" y="1329218"/>
            <a:chExt cx="468900" cy="468900"/>
          </a:xfrm>
        </p:grpSpPr>
        <p:sp>
          <p:nvSpPr>
            <p:cNvPr id="148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288;p39"/>
          <p:cNvGrpSpPr/>
          <p:nvPr/>
        </p:nvGrpSpPr>
        <p:grpSpPr>
          <a:xfrm>
            <a:off x="3561414" y="1880338"/>
            <a:ext cx="468900" cy="468900"/>
            <a:chOff x="745685" y="1329218"/>
            <a:chExt cx="468900" cy="468900"/>
          </a:xfrm>
        </p:grpSpPr>
        <p:sp>
          <p:nvSpPr>
            <p:cNvPr id="170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288;p39"/>
          <p:cNvGrpSpPr/>
          <p:nvPr/>
        </p:nvGrpSpPr>
        <p:grpSpPr>
          <a:xfrm>
            <a:off x="4042311" y="3125972"/>
            <a:ext cx="468900" cy="468900"/>
            <a:chOff x="745685" y="1329218"/>
            <a:chExt cx="468900" cy="468900"/>
          </a:xfrm>
        </p:grpSpPr>
        <p:sp>
          <p:nvSpPr>
            <p:cNvPr id="192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49"/>
          <p:cNvGrpSpPr/>
          <p:nvPr/>
        </p:nvGrpSpPr>
        <p:grpSpPr>
          <a:xfrm>
            <a:off x="3307380" y="1610275"/>
            <a:ext cx="2612764" cy="1886056"/>
            <a:chOff x="1454075" y="1354900"/>
            <a:chExt cx="3163647" cy="2263639"/>
          </a:xfrm>
        </p:grpSpPr>
        <p:grpSp>
          <p:nvGrpSpPr>
            <p:cNvPr id="2145" name="Google Shape;2145;p49"/>
            <p:cNvGrpSpPr/>
            <p:nvPr/>
          </p:nvGrpSpPr>
          <p:grpSpPr>
            <a:xfrm>
              <a:off x="1454075" y="1354900"/>
              <a:ext cx="3163647" cy="2263639"/>
              <a:chOff x="1077820" y="1820112"/>
              <a:chExt cx="3602012" cy="2577295"/>
            </a:xfrm>
          </p:grpSpPr>
          <p:grpSp>
            <p:nvGrpSpPr>
              <p:cNvPr id="2146" name="Google Shape;2146;p49"/>
              <p:cNvGrpSpPr/>
              <p:nvPr/>
            </p:nvGrpSpPr>
            <p:grpSpPr>
              <a:xfrm>
                <a:off x="1077820" y="1820112"/>
                <a:ext cx="3593825" cy="2577295"/>
                <a:chOff x="720007" y="1421998"/>
                <a:chExt cx="3593825" cy="2577295"/>
              </a:xfrm>
            </p:grpSpPr>
            <p:sp>
              <p:nvSpPr>
                <p:cNvPr id="2147" name="Google Shape;2147;p49"/>
                <p:cNvSpPr/>
                <p:nvPr/>
              </p:nvSpPr>
              <p:spPr>
                <a:xfrm>
                  <a:off x="1943611" y="3489468"/>
                  <a:ext cx="1142009" cy="50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2" h="19050" extrusionOk="0">
                      <a:moveTo>
                        <a:pt x="11811" y="0"/>
                      </a:moveTo>
                      <a:lnTo>
                        <a:pt x="9906" y="3810"/>
                      </a:lnTo>
                      <a:lnTo>
                        <a:pt x="0" y="19050"/>
                      </a:lnTo>
                      <a:lnTo>
                        <a:pt x="42672" y="19050"/>
                      </a:lnTo>
                      <a:lnTo>
                        <a:pt x="30861" y="7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143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</p:sp>
            <p:sp>
              <p:nvSpPr>
                <p:cNvPr id="2148" name="Google Shape;2148;p49"/>
                <p:cNvSpPr/>
                <p:nvPr/>
              </p:nvSpPr>
              <p:spPr>
                <a:xfrm>
                  <a:off x="720007" y="1421998"/>
                  <a:ext cx="3593825" cy="21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53" h="86774" extrusionOk="0">
                      <a:moveTo>
                        <a:pt x="1040" y="0"/>
                      </a:moveTo>
                      <a:lnTo>
                        <a:pt x="0" y="86367"/>
                      </a:lnTo>
                      <a:lnTo>
                        <a:pt x="143567" y="86774"/>
                      </a:lnTo>
                      <a:lnTo>
                        <a:pt x="143753" y="2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143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149" name="Google Shape;2149;p49"/>
              <p:cNvGrpSpPr/>
              <p:nvPr/>
            </p:nvGrpSpPr>
            <p:grpSpPr>
              <a:xfrm>
                <a:off x="1090657" y="1838386"/>
                <a:ext cx="3589175" cy="2559015"/>
                <a:chOff x="720009" y="1440279"/>
                <a:chExt cx="3589175" cy="2559015"/>
              </a:xfrm>
            </p:grpSpPr>
            <p:sp>
              <p:nvSpPr>
                <p:cNvPr id="2150" name="Google Shape;2150;p49"/>
                <p:cNvSpPr/>
                <p:nvPr/>
              </p:nvSpPr>
              <p:spPr>
                <a:xfrm>
                  <a:off x="1943611" y="3489468"/>
                  <a:ext cx="1142009" cy="50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2" h="19050" extrusionOk="0">
                      <a:moveTo>
                        <a:pt x="11811" y="0"/>
                      </a:moveTo>
                      <a:lnTo>
                        <a:pt x="9906" y="3810"/>
                      </a:lnTo>
                      <a:lnTo>
                        <a:pt x="0" y="19050"/>
                      </a:lnTo>
                      <a:lnTo>
                        <a:pt x="42672" y="19050"/>
                      </a:lnTo>
                      <a:lnTo>
                        <a:pt x="30861" y="76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151" name="Google Shape;2151;p49"/>
                <p:cNvSpPr/>
                <p:nvPr/>
              </p:nvSpPr>
              <p:spPr>
                <a:xfrm>
                  <a:off x="720009" y="1440279"/>
                  <a:ext cx="3589175" cy="21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67" h="86043" extrusionOk="0">
                      <a:moveTo>
                        <a:pt x="1331" y="0"/>
                      </a:moveTo>
                      <a:lnTo>
                        <a:pt x="0" y="85636"/>
                      </a:lnTo>
                      <a:lnTo>
                        <a:pt x="143567" y="86043"/>
                      </a:lnTo>
                      <a:lnTo>
                        <a:pt x="142801" y="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</p:grpSp>
        </p:grpSp>
        <p:sp>
          <p:nvSpPr>
            <p:cNvPr id="2152" name="Google Shape;2152;p49"/>
            <p:cNvSpPr/>
            <p:nvPr/>
          </p:nvSpPr>
          <p:spPr>
            <a:xfrm>
              <a:off x="2615100" y="3266850"/>
              <a:ext cx="154100" cy="135650"/>
            </a:xfrm>
            <a:custGeom>
              <a:avLst/>
              <a:gdLst/>
              <a:ahLst/>
              <a:cxnLst/>
              <a:rect l="l" t="t" r="r" b="b"/>
              <a:pathLst>
                <a:path w="6164" h="5426" extrusionOk="0">
                  <a:moveTo>
                    <a:pt x="2633" y="322"/>
                  </a:moveTo>
                  <a:lnTo>
                    <a:pt x="0" y="4688"/>
                  </a:lnTo>
                  <a:lnTo>
                    <a:pt x="2600" y="5426"/>
                  </a:lnTo>
                  <a:lnTo>
                    <a:pt x="6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53" name="Google Shape;2153;p49"/>
            <p:cNvSpPr/>
            <p:nvPr/>
          </p:nvSpPr>
          <p:spPr>
            <a:xfrm>
              <a:off x="3316475" y="3266475"/>
              <a:ext cx="125375" cy="124000"/>
            </a:xfrm>
            <a:custGeom>
              <a:avLst/>
              <a:gdLst/>
              <a:ahLst/>
              <a:cxnLst/>
              <a:rect l="l" t="t" r="r" b="b"/>
              <a:pathLst>
                <a:path w="5015" h="4960" extrusionOk="0">
                  <a:moveTo>
                    <a:pt x="0" y="0"/>
                  </a:moveTo>
                  <a:lnTo>
                    <a:pt x="3153" y="4960"/>
                  </a:lnTo>
                  <a:lnTo>
                    <a:pt x="5015" y="4446"/>
                  </a:lnTo>
                  <a:lnTo>
                    <a:pt x="2639" y="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2157" name="Google Shape;2157;p49"/>
          <p:cNvGrpSpPr/>
          <p:nvPr/>
        </p:nvGrpSpPr>
        <p:grpSpPr>
          <a:xfrm>
            <a:off x="3099978" y="3320767"/>
            <a:ext cx="3036878" cy="785470"/>
            <a:chOff x="567181" y="3386594"/>
            <a:chExt cx="4175432" cy="1038235"/>
          </a:xfrm>
        </p:grpSpPr>
        <p:grpSp>
          <p:nvGrpSpPr>
            <p:cNvPr id="2158" name="Google Shape;2158;p49"/>
            <p:cNvGrpSpPr/>
            <p:nvPr/>
          </p:nvGrpSpPr>
          <p:grpSpPr>
            <a:xfrm>
              <a:off x="567181" y="3386594"/>
              <a:ext cx="4175432" cy="1038235"/>
              <a:chOff x="1480400" y="2851650"/>
              <a:chExt cx="4631650" cy="1151675"/>
            </a:xfrm>
          </p:grpSpPr>
          <p:sp>
            <p:nvSpPr>
              <p:cNvPr id="2159" name="Google Shape;2159;p49"/>
              <p:cNvSpPr/>
              <p:nvPr/>
            </p:nvSpPr>
            <p:spPr>
              <a:xfrm>
                <a:off x="1480400" y="2851650"/>
                <a:ext cx="4631650" cy="1151675"/>
              </a:xfrm>
              <a:custGeom>
                <a:avLst/>
                <a:gdLst/>
                <a:ahLst/>
                <a:cxnLst/>
                <a:rect l="l" t="t" r="r" b="b"/>
                <a:pathLst>
                  <a:path w="185266" h="46067" extrusionOk="0">
                    <a:moveTo>
                      <a:pt x="3336" y="1"/>
                    </a:moveTo>
                    <a:cubicBezTo>
                      <a:pt x="1501" y="1"/>
                      <a:pt x="0" y="1502"/>
                      <a:pt x="0" y="3336"/>
                    </a:cubicBezTo>
                    <a:lnTo>
                      <a:pt x="0" y="37094"/>
                    </a:lnTo>
                    <a:cubicBezTo>
                      <a:pt x="0" y="38928"/>
                      <a:pt x="1501" y="40429"/>
                      <a:pt x="3336" y="40429"/>
                    </a:cubicBezTo>
                    <a:lnTo>
                      <a:pt x="7806" y="40429"/>
                    </a:lnTo>
                    <a:cubicBezTo>
                      <a:pt x="7806" y="43532"/>
                      <a:pt x="10341" y="46067"/>
                      <a:pt x="13477" y="46067"/>
                    </a:cubicBezTo>
                    <a:cubicBezTo>
                      <a:pt x="16612" y="46067"/>
                      <a:pt x="19147" y="43532"/>
                      <a:pt x="19181" y="40429"/>
                    </a:cubicBezTo>
                    <a:lnTo>
                      <a:pt x="166086" y="40429"/>
                    </a:lnTo>
                    <a:cubicBezTo>
                      <a:pt x="166119" y="43532"/>
                      <a:pt x="168654" y="46067"/>
                      <a:pt x="171790" y="46067"/>
                    </a:cubicBezTo>
                    <a:cubicBezTo>
                      <a:pt x="174925" y="46067"/>
                      <a:pt x="177460" y="43532"/>
                      <a:pt x="177460" y="40429"/>
                    </a:cubicBezTo>
                    <a:lnTo>
                      <a:pt x="181930" y="40429"/>
                    </a:lnTo>
                    <a:cubicBezTo>
                      <a:pt x="183765" y="40429"/>
                      <a:pt x="185266" y="38928"/>
                      <a:pt x="185266" y="37094"/>
                    </a:cubicBezTo>
                    <a:lnTo>
                      <a:pt x="185266" y="3336"/>
                    </a:lnTo>
                    <a:cubicBezTo>
                      <a:pt x="185266" y="1502"/>
                      <a:pt x="183765" y="1"/>
                      <a:pt x="1819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9"/>
              <p:cNvSpPr/>
              <p:nvPr/>
            </p:nvSpPr>
            <p:spPr>
              <a:xfrm>
                <a:off x="1758925" y="3640550"/>
                <a:ext cx="1176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1176" extrusionOk="0">
                    <a:moveTo>
                      <a:pt x="2336" y="0"/>
                    </a:moveTo>
                    <a:cubicBezTo>
                      <a:pt x="1035" y="0"/>
                      <a:pt x="1" y="1068"/>
                      <a:pt x="1" y="2369"/>
                    </a:cubicBezTo>
                    <a:lnTo>
                      <a:pt x="1" y="8840"/>
                    </a:lnTo>
                    <a:cubicBezTo>
                      <a:pt x="1" y="10141"/>
                      <a:pt x="1035" y="11175"/>
                      <a:pt x="2336" y="11175"/>
                    </a:cubicBezTo>
                    <a:cubicBezTo>
                      <a:pt x="3637" y="11175"/>
                      <a:pt x="4704" y="10141"/>
                      <a:pt x="4704" y="8840"/>
                    </a:cubicBezTo>
                    <a:lnTo>
                      <a:pt x="4704" y="2369"/>
                    </a:lnTo>
                    <a:cubicBezTo>
                      <a:pt x="4704" y="1068"/>
                      <a:pt x="3637" y="0"/>
                      <a:pt x="2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9"/>
              <p:cNvSpPr/>
              <p:nvPr/>
            </p:nvSpPr>
            <p:spPr>
              <a:xfrm>
                <a:off x="5715925" y="3640550"/>
                <a:ext cx="1176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1176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lnTo>
                      <a:pt x="0" y="8840"/>
                    </a:lnTo>
                    <a:cubicBezTo>
                      <a:pt x="0" y="10141"/>
                      <a:pt x="1068" y="11175"/>
                      <a:pt x="2369" y="11175"/>
                    </a:cubicBezTo>
                    <a:cubicBezTo>
                      <a:pt x="3670" y="11175"/>
                      <a:pt x="4704" y="10141"/>
                      <a:pt x="4704" y="8840"/>
                    </a:cubicBezTo>
                    <a:lnTo>
                      <a:pt x="4704" y="2369"/>
                    </a:lnTo>
                    <a:cubicBezTo>
                      <a:pt x="4704" y="1068"/>
                      <a:pt x="3670" y="0"/>
                      <a:pt x="2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9"/>
              <p:cNvSpPr/>
              <p:nvPr/>
            </p:nvSpPr>
            <p:spPr>
              <a:xfrm>
                <a:off x="1563800" y="2935050"/>
                <a:ext cx="4464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78595" h="868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78594" y="868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9"/>
              <p:cNvSpPr/>
              <p:nvPr/>
            </p:nvSpPr>
            <p:spPr>
              <a:xfrm>
                <a:off x="1563800" y="2956725"/>
                <a:ext cx="4464875" cy="822275"/>
              </a:xfrm>
              <a:custGeom>
                <a:avLst/>
                <a:gdLst/>
                <a:ahLst/>
                <a:cxnLst/>
                <a:rect l="l" t="t" r="r" b="b"/>
                <a:pathLst>
                  <a:path w="178595" h="32891" extrusionOk="0">
                    <a:moveTo>
                      <a:pt x="0" y="1"/>
                    </a:moveTo>
                    <a:lnTo>
                      <a:pt x="0" y="32891"/>
                    </a:lnTo>
                    <a:lnTo>
                      <a:pt x="178594" y="32891"/>
                    </a:lnTo>
                    <a:lnTo>
                      <a:pt x="1785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9"/>
              <p:cNvSpPr/>
              <p:nvPr/>
            </p:nvSpPr>
            <p:spPr>
              <a:xfrm>
                <a:off x="1599650" y="2986750"/>
                <a:ext cx="4393150" cy="761400"/>
              </a:xfrm>
              <a:custGeom>
                <a:avLst/>
                <a:gdLst/>
                <a:ahLst/>
                <a:cxnLst/>
                <a:rect l="l" t="t" r="r" b="b"/>
                <a:pathLst>
                  <a:path w="175726" h="30456" extrusionOk="0">
                    <a:moveTo>
                      <a:pt x="0" y="0"/>
                    </a:moveTo>
                    <a:lnTo>
                      <a:pt x="0" y="30456"/>
                    </a:lnTo>
                    <a:lnTo>
                      <a:pt x="175726" y="30456"/>
                    </a:lnTo>
                    <a:lnTo>
                      <a:pt x="1757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9"/>
              <p:cNvSpPr/>
              <p:nvPr/>
            </p:nvSpPr>
            <p:spPr>
              <a:xfrm>
                <a:off x="1599650" y="3028450"/>
                <a:ext cx="4393150" cy="719700"/>
              </a:xfrm>
              <a:custGeom>
                <a:avLst/>
                <a:gdLst/>
                <a:ahLst/>
                <a:cxnLst/>
                <a:rect l="l" t="t" r="r" b="b"/>
                <a:pathLst>
                  <a:path w="175726" h="28788" extrusionOk="0">
                    <a:moveTo>
                      <a:pt x="0" y="0"/>
                    </a:moveTo>
                    <a:lnTo>
                      <a:pt x="0" y="28788"/>
                    </a:lnTo>
                    <a:lnTo>
                      <a:pt x="175726" y="28788"/>
                    </a:lnTo>
                    <a:lnTo>
                      <a:pt x="17572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6" name="Google Shape;2166;p49"/>
            <p:cNvGrpSpPr/>
            <p:nvPr/>
          </p:nvGrpSpPr>
          <p:grpSpPr>
            <a:xfrm>
              <a:off x="719954" y="3643350"/>
              <a:ext cx="3851904" cy="398950"/>
              <a:chOff x="751800" y="3345325"/>
              <a:chExt cx="4313925" cy="498500"/>
            </a:xfrm>
          </p:grpSpPr>
          <p:sp>
            <p:nvSpPr>
              <p:cNvPr id="2167" name="Google Shape;2167;p49"/>
              <p:cNvSpPr/>
              <p:nvPr/>
            </p:nvSpPr>
            <p:spPr>
              <a:xfrm>
                <a:off x="751800" y="3775425"/>
                <a:ext cx="43139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72557" h="214" extrusionOk="0">
                    <a:moveTo>
                      <a:pt x="86264" y="0"/>
                    </a:moveTo>
                    <a:lnTo>
                      <a:pt x="43132" y="31"/>
                    </a:lnTo>
                    <a:lnTo>
                      <a:pt x="0" y="92"/>
                    </a:lnTo>
                    <a:lnTo>
                      <a:pt x="43132" y="183"/>
                    </a:lnTo>
                    <a:lnTo>
                      <a:pt x="86264" y="213"/>
                    </a:lnTo>
                    <a:lnTo>
                      <a:pt x="129425" y="183"/>
                    </a:lnTo>
                    <a:lnTo>
                      <a:pt x="172557" y="92"/>
                    </a:lnTo>
                    <a:lnTo>
                      <a:pt x="129425" y="31"/>
                    </a:lnTo>
                    <a:lnTo>
                      <a:pt x="862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9"/>
              <p:cNvSpPr/>
              <p:nvPr/>
            </p:nvSpPr>
            <p:spPr>
              <a:xfrm>
                <a:off x="751800" y="3838500"/>
                <a:ext cx="43139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72557" h="213" extrusionOk="0">
                    <a:moveTo>
                      <a:pt x="86264" y="0"/>
                    </a:moveTo>
                    <a:lnTo>
                      <a:pt x="43132" y="31"/>
                    </a:lnTo>
                    <a:lnTo>
                      <a:pt x="0" y="91"/>
                    </a:lnTo>
                    <a:lnTo>
                      <a:pt x="43132" y="183"/>
                    </a:lnTo>
                    <a:lnTo>
                      <a:pt x="86264" y="213"/>
                    </a:lnTo>
                    <a:lnTo>
                      <a:pt x="129425" y="183"/>
                    </a:lnTo>
                    <a:lnTo>
                      <a:pt x="172557" y="91"/>
                    </a:lnTo>
                    <a:lnTo>
                      <a:pt x="129425" y="31"/>
                    </a:lnTo>
                    <a:lnTo>
                      <a:pt x="862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9"/>
              <p:cNvSpPr/>
              <p:nvPr/>
            </p:nvSpPr>
            <p:spPr>
              <a:xfrm>
                <a:off x="948600" y="3390150"/>
                <a:ext cx="310825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2433" h="15625" extrusionOk="0">
                    <a:moveTo>
                      <a:pt x="8694" y="4043"/>
                    </a:moveTo>
                    <a:lnTo>
                      <a:pt x="8694" y="4043"/>
                    </a:lnTo>
                    <a:lnTo>
                      <a:pt x="8694" y="4043"/>
                    </a:lnTo>
                    <a:close/>
                    <a:moveTo>
                      <a:pt x="3740" y="1"/>
                    </a:moveTo>
                    <a:lnTo>
                      <a:pt x="3740" y="62"/>
                    </a:lnTo>
                    <a:lnTo>
                      <a:pt x="3710" y="4009"/>
                    </a:lnTo>
                    <a:lnTo>
                      <a:pt x="3710" y="4009"/>
                    </a:lnTo>
                    <a:cubicBezTo>
                      <a:pt x="2460" y="4562"/>
                      <a:pt x="1420" y="5552"/>
                      <a:pt x="822" y="6749"/>
                    </a:cubicBezTo>
                    <a:cubicBezTo>
                      <a:pt x="153" y="7995"/>
                      <a:pt x="1" y="9423"/>
                      <a:pt x="275" y="10791"/>
                    </a:cubicBezTo>
                    <a:cubicBezTo>
                      <a:pt x="548" y="12159"/>
                      <a:pt x="1308" y="13405"/>
                      <a:pt x="2402" y="14256"/>
                    </a:cubicBezTo>
                    <a:cubicBezTo>
                      <a:pt x="3466" y="15138"/>
                      <a:pt x="4864" y="15594"/>
                      <a:pt x="6232" y="15624"/>
                    </a:cubicBezTo>
                    <a:cubicBezTo>
                      <a:pt x="7630" y="15594"/>
                      <a:pt x="8998" y="15138"/>
                      <a:pt x="10062" y="14256"/>
                    </a:cubicBezTo>
                    <a:cubicBezTo>
                      <a:pt x="11126" y="13375"/>
                      <a:pt x="11886" y="12129"/>
                      <a:pt x="12159" y="10791"/>
                    </a:cubicBezTo>
                    <a:cubicBezTo>
                      <a:pt x="12433" y="9423"/>
                      <a:pt x="12281" y="7995"/>
                      <a:pt x="11612" y="6779"/>
                    </a:cubicBezTo>
                    <a:cubicBezTo>
                      <a:pt x="11004" y="5563"/>
                      <a:pt x="9940" y="4591"/>
                      <a:pt x="8694" y="4043"/>
                    </a:cubicBezTo>
                    <a:lnTo>
                      <a:pt x="8694" y="4043"/>
                    </a:lnTo>
                    <a:cubicBezTo>
                      <a:pt x="9910" y="4621"/>
                      <a:pt x="10943" y="5594"/>
                      <a:pt x="11551" y="6809"/>
                    </a:cubicBezTo>
                    <a:cubicBezTo>
                      <a:pt x="12159" y="8025"/>
                      <a:pt x="12311" y="9454"/>
                      <a:pt x="12038" y="10761"/>
                    </a:cubicBezTo>
                    <a:cubicBezTo>
                      <a:pt x="11764" y="12068"/>
                      <a:pt x="11004" y="13284"/>
                      <a:pt x="9971" y="14135"/>
                    </a:cubicBezTo>
                    <a:cubicBezTo>
                      <a:pt x="8907" y="14986"/>
                      <a:pt x="7570" y="15442"/>
                      <a:pt x="6232" y="15442"/>
                    </a:cubicBezTo>
                    <a:cubicBezTo>
                      <a:pt x="4895" y="15411"/>
                      <a:pt x="3557" y="14955"/>
                      <a:pt x="2524" y="14104"/>
                    </a:cubicBezTo>
                    <a:cubicBezTo>
                      <a:pt x="1490" y="13253"/>
                      <a:pt x="761" y="12068"/>
                      <a:pt x="457" y="10761"/>
                    </a:cubicBezTo>
                    <a:cubicBezTo>
                      <a:pt x="183" y="9454"/>
                      <a:pt x="335" y="8025"/>
                      <a:pt x="974" y="6840"/>
                    </a:cubicBezTo>
                    <a:cubicBezTo>
                      <a:pt x="1582" y="5624"/>
                      <a:pt x="2615" y="4651"/>
                      <a:pt x="3831" y="4104"/>
                    </a:cubicBezTo>
                    <a:lnTo>
                      <a:pt x="3861" y="4074"/>
                    </a:lnTo>
                    <a:lnTo>
                      <a:pt x="3861" y="4043"/>
                    </a:lnTo>
                    <a:lnTo>
                      <a:pt x="3861" y="122"/>
                    </a:lnTo>
                    <a:lnTo>
                      <a:pt x="8634" y="122"/>
                    </a:lnTo>
                    <a:lnTo>
                      <a:pt x="8694" y="4043"/>
                    </a:lnTo>
                    <a:lnTo>
                      <a:pt x="8725" y="62"/>
                    </a:lnTo>
                    <a:lnTo>
                      <a:pt x="8725" y="31"/>
                    </a:lnTo>
                    <a:lnTo>
                      <a:pt x="8694" y="31"/>
                    </a:lnTo>
                    <a:cubicBezTo>
                      <a:pt x="7053" y="31"/>
                      <a:pt x="5411" y="1"/>
                      <a:pt x="380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9"/>
              <p:cNvSpPr/>
              <p:nvPr/>
            </p:nvSpPr>
            <p:spPr>
              <a:xfrm>
                <a:off x="4846850" y="3463100"/>
                <a:ext cx="578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2646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" y="6353"/>
                    </a:lnTo>
                    <a:cubicBezTo>
                      <a:pt x="31" y="8451"/>
                      <a:pt x="31" y="10518"/>
                      <a:pt x="62" y="12615"/>
                    </a:cubicBezTo>
                    <a:lnTo>
                      <a:pt x="62" y="12645"/>
                    </a:lnTo>
                    <a:lnTo>
                      <a:pt x="92" y="12645"/>
                    </a:lnTo>
                    <a:lnTo>
                      <a:pt x="2189" y="12615"/>
                    </a:lnTo>
                    <a:lnTo>
                      <a:pt x="123" y="12585"/>
                    </a:lnTo>
                    <a:lnTo>
                      <a:pt x="123" y="12585"/>
                    </a:lnTo>
                    <a:cubicBezTo>
                      <a:pt x="153" y="10498"/>
                      <a:pt x="183" y="8441"/>
                      <a:pt x="183" y="6353"/>
                    </a:cubicBezTo>
                    <a:lnTo>
                      <a:pt x="213" y="214"/>
                    </a:lnTo>
                    <a:lnTo>
                      <a:pt x="2098" y="214"/>
                    </a:lnTo>
                    <a:cubicBezTo>
                      <a:pt x="2098" y="2269"/>
                      <a:pt x="2099" y="4296"/>
                      <a:pt x="2129" y="6323"/>
                    </a:cubicBezTo>
                    <a:lnTo>
                      <a:pt x="2189" y="12615"/>
                    </a:lnTo>
                    <a:lnTo>
                      <a:pt x="2281" y="6384"/>
                    </a:lnTo>
                    <a:cubicBezTo>
                      <a:pt x="2281" y="4317"/>
                      <a:pt x="2281" y="2189"/>
                      <a:pt x="2311" y="92"/>
                    </a:cubicBezTo>
                    <a:lnTo>
                      <a:pt x="231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9"/>
              <p:cNvSpPr/>
              <p:nvPr/>
            </p:nvSpPr>
            <p:spPr>
              <a:xfrm>
                <a:off x="4903850" y="3463875"/>
                <a:ext cx="161875" cy="31460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2584" extrusionOk="0">
                    <a:moveTo>
                      <a:pt x="4378" y="0"/>
                    </a:moveTo>
                    <a:lnTo>
                      <a:pt x="4347" y="91"/>
                    </a:lnTo>
                    <a:cubicBezTo>
                      <a:pt x="2888" y="4012"/>
                      <a:pt x="1429" y="7933"/>
                      <a:pt x="31" y="11854"/>
                    </a:cubicBezTo>
                    <a:lnTo>
                      <a:pt x="1" y="11885"/>
                    </a:lnTo>
                    <a:lnTo>
                      <a:pt x="31" y="11885"/>
                    </a:lnTo>
                    <a:lnTo>
                      <a:pt x="1946" y="12584"/>
                    </a:lnTo>
                    <a:lnTo>
                      <a:pt x="1946" y="12584"/>
                    </a:lnTo>
                    <a:lnTo>
                      <a:pt x="98" y="11839"/>
                    </a:lnTo>
                    <a:lnTo>
                      <a:pt x="98" y="11839"/>
                    </a:lnTo>
                    <a:cubicBezTo>
                      <a:pt x="1603" y="8014"/>
                      <a:pt x="3049" y="4130"/>
                      <a:pt x="4495" y="276"/>
                    </a:cubicBezTo>
                    <a:lnTo>
                      <a:pt x="4495" y="276"/>
                    </a:lnTo>
                    <a:lnTo>
                      <a:pt x="6200" y="908"/>
                    </a:lnTo>
                    <a:lnTo>
                      <a:pt x="6200" y="908"/>
                    </a:lnTo>
                    <a:cubicBezTo>
                      <a:pt x="5511" y="2824"/>
                      <a:pt x="4792" y="4741"/>
                      <a:pt x="4074" y="6657"/>
                    </a:cubicBezTo>
                    <a:lnTo>
                      <a:pt x="1946" y="12584"/>
                    </a:lnTo>
                    <a:lnTo>
                      <a:pt x="4195" y="6748"/>
                    </a:lnTo>
                    <a:cubicBezTo>
                      <a:pt x="4955" y="4803"/>
                      <a:pt x="5685" y="2857"/>
                      <a:pt x="6445" y="882"/>
                    </a:cubicBezTo>
                    <a:lnTo>
                      <a:pt x="6475" y="790"/>
                    </a:lnTo>
                    <a:lnTo>
                      <a:pt x="6384" y="760"/>
                    </a:lnTo>
                    <a:lnTo>
                      <a:pt x="4469" y="31"/>
                    </a:lnTo>
                    <a:lnTo>
                      <a:pt x="4378" y="0"/>
                    </a:lnTo>
                    <a:close/>
                    <a:moveTo>
                      <a:pt x="1946" y="12584"/>
                    </a:moveTo>
                    <a:lnTo>
                      <a:pt x="1946" y="12584"/>
                    </a:lnTo>
                    <a:lnTo>
                      <a:pt x="1946" y="125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9"/>
              <p:cNvSpPr/>
              <p:nvPr/>
            </p:nvSpPr>
            <p:spPr>
              <a:xfrm>
                <a:off x="4783025" y="3397750"/>
                <a:ext cx="69175" cy="3815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5260" extrusionOk="0">
                    <a:moveTo>
                      <a:pt x="1" y="1"/>
                    </a:moveTo>
                    <a:lnTo>
                      <a:pt x="1" y="122"/>
                    </a:lnTo>
                    <a:lnTo>
                      <a:pt x="31" y="7660"/>
                    </a:lnTo>
                    <a:lnTo>
                      <a:pt x="92" y="15229"/>
                    </a:lnTo>
                    <a:lnTo>
                      <a:pt x="92" y="15259"/>
                    </a:lnTo>
                    <a:lnTo>
                      <a:pt x="122" y="15259"/>
                    </a:lnTo>
                    <a:lnTo>
                      <a:pt x="2645" y="15229"/>
                    </a:lnTo>
                    <a:lnTo>
                      <a:pt x="153" y="15199"/>
                    </a:lnTo>
                    <a:lnTo>
                      <a:pt x="153" y="15199"/>
                    </a:lnTo>
                    <a:lnTo>
                      <a:pt x="213" y="7660"/>
                    </a:lnTo>
                    <a:lnTo>
                      <a:pt x="244" y="214"/>
                    </a:lnTo>
                    <a:lnTo>
                      <a:pt x="2554" y="214"/>
                    </a:lnTo>
                    <a:lnTo>
                      <a:pt x="2584" y="7630"/>
                    </a:lnTo>
                    <a:lnTo>
                      <a:pt x="2645" y="15229"/>
                    </a:lnTo>
                    <a:lnTo>
                      <a:pt x="2736" y="7691"/>
                    </a:lnTo>
                    <a:lnTo>
                      <a:pt x="2767" y="122"/>
                    </a:lnTo>
                    <a:lnTo>
                      <a:pt x="276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9"/>
              <p:cNvSpPr/>
              <p:nvPr/>
            </p:nvSpPr>
            <p:spPr>
              <a:xfrm>
                <a:off x="4717675" y="3345325"/>
                <a:ext cx="707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7326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31" y="8694"/>
                    </a:lnTo>
                    <a:cubicBezTo>
                      <a:pt x="31" y="11581"/>
                      <a:pt x="31" y="14438"/>
                      <a:pt x="92" y="17296"/>
                    </a:cubicBezTo>
                    <a:lnTo>
                      <a:pt x="92" y="17326"/>
                    </a:lnTo>
                    <a:lnTo>
                      <a:pt x="2736" y="17296"/>
                    </a:lnTo>
                    <a:lnTo>
                      <a:pt x="122" y="17296"/>
                    </a:lnTo>
                    <a:cubicBezTo>
                      <a:pt x="183" y="14438"/>
                      <a:pt x="153" y="11581"/>
                      <a:pt x="183" y="8694"/>
                    </a:cubicBezTo>
                    <a:lnTo>
                      <a:pt x="213" y="213"/>
                    </a:lnTo>
                    <a:lnTo>
                      <a:pt x="2646" y="213"/>
                    </a:lnTo>
                    <a:lnTo>
                      <a:pt x="2675" y="8694"/>
                    </a:lnTo>
                    <a:lnTo>
                      <a:pt x="2736" y="17296"/>
                    </a:lnTo>
                    <a:lnTo>
                      <a:pt x="2797" y="8724"/>
                    </a:lnTo>
                    <a:lnTo>
                      <a:pt x="2827" y="92"/>
                    </a:lnTo>
                    <a:lnTo>
                      <a:pt x="28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9"/>
              <p:cNvSpPr/>
              <p:nvPr/>
            </p:nvSpPr>
            <p:spPr>
              <a:xfrm>
                <a:off x="4652325" y="3384075"/>
                <a:ext cx="70700" cy="39440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5776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31" y="7934"/>
                    </a:lnTo>
                    <a:cubicBezTo>
                      <a:pt x="31" y="10548"/>
                      <a:pt x="31" y="13162"/>
                      <a:pt x="61" y="15746"/>
                    </a:cubicBezTo>
                    <a:lnTo>
                      <a:pt x="61" y="15776"/>
                    </a:lnTo>
                    <a:lnTo>
                      <a:pt x="92" y="15776"/>
                    </a:lnTo>
                    <a:lnTo>
                      <a:pt x="2706" y="15746"/>
                    </a:lnTo>
                    <a:lnTo>
                      <a:pt x="123" y="15716"/>
                    </a:lnTo>
                    <a:lnTo>
                      <a:pt x="123" y="15716"/>
                    </a:lnTo>
                    <a:cubicBezTo>
                      <a:pt x="153" y="13142"/>
                      <a:pt x="153" y="10538"/>
                      <a:pt x="183" y="7934"/>
                    </a:cubicBezTo>
                    <a:lnTo>
                      <a:pt x="213" y="213"/>
                    </a:lnTo>
                    <a:lnTo>
                      <a:pt x="2615" y="213"/>
                    </a:lnTo>
                    <a:lnTo>
                      <a:pt x="2645" y="7903"/>
                    </a:lnTo>
                    <a:lnTo>
                      <a:pt x="2706" y="15746"/>
                    </a:lnTo>
                    <a:lnTo>
                      <a:pt x="2767" y="11885"/>
                    </a:lnTo>
                    <a:lnTo>
                      <a:pt x="2767" y="7964"/>
                    </a:lnTo>
                    <a:lnTo>
                      <a:pt x="2827" y="92"/>
                    </a:lnTo>
                    <a:lnTo>
                      <a:pt x="282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9"/>
              <p:cNvSpPr/>
              <p:nvPr/>
            </p:nvSpPr>
            <p:spPr>
              <a:xfrm>
                <a:off x="4602925" y="3482100"/>
                <a:ext cx="54000" cy="29715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1886" extrusionOk="0">
                    <a:moveTo>
                      <a:pt x="1" y="1"/>
                    </a:moveTo>
                    <a:lnTo>
                      <a:pt x="1" y="122"/>
                    </a:lnTo>
                    <a:lnTo>
                      <a:pt x="1" y="5989"/>
                    </a:lnTo>
                    <a:cubicBezTo>
                      <a:pt x="31" y="7934"/>
                      <a:pt x="31" y="9910"/>
                      <a:pt x="62" y="11855"/>
                    </a:cubicBezTo>
                    <a:lnTo>
                      <a:pt x="62" y="11885"/>
                    </a:lnTo>
                    <a:lnTo>
                      <a:pt x="92" y="11885"/>
                    </a:lnTo>
                    <a:lnTo>
                      <a:pt x="2068" y="11855"/>
                    </a:lnTo>
                    <a:lnTo>
                      <a:pt x="123" y="11825"/>
                    </a:lnTo>
                    <a:lnTo>
                      <a:pt x="123" y="11825"/>
                    </a:lnTo>
                    <a:cubicBezTo>
                      <a:pt x="153" y="9889"/>
                      <a:pt x="183" y="7924"/>
                      <a:pt x="183" y="5989"/>
                    </a:cubicBezTo>
                    <a:lnTo>
                      <a:pt x="213" y="213"/>
                    </a:lnTo>
                    <a:lnTo>
                      <a:pt x="1977" y="213"/>
                    </a:lnTo>
                    <a:cubicBezTo>
                      <a:pt x="1977" y="2128"/>
                      <a:pt x="1977" y="4043"/>
                      <a:pt x="2007" y="5958"/>
                    </a:cubicBezTo>
                    <a:lnTo>
                      <a:pt x="2068" y="11855"/>
                    </a:lnTo>
                    <a:lnTo>
                      <a:pt x="2129" y="6019"/>
                    </a:lnTo>
                    <a:cubicBezTo>
                      <a:pt x="2159" y="4043"/>
                      <a:pt x="2159" y="2068"/>
                      <a:pt x="2159" y="122"/>
                    </a:cubicBezTo>
                    <a:lnTo>
                      <a:pt x="215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9"/>
              <p:cNvSpPr/>
              <p:nvPr/>
            </p:nvSpPr>
            <p:spPr>
              <a:xfrm>
                <a:off x="4550500" y="3463875"/>
                <a:ext cx="57775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2615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1" y="6353"/>
                    </a:lnTo>
                    <a:cubicBezTo>
                      <a:pt x="31" y="8420"/>
                      <a:pt x="31" y="10517"/>
                      <a:pt x="61" y="12584"/>
                    </a:cubicBezTo>
                    <a:lnTo>
                      <a:pt x="61" y="12614"/>
                    </a:lnTo>
                    <a:lnTo>
                      <a:pt x="92" y="12614"/>
                    </a:lnTo>
                    <a:lnTo>
                      <a:pt x="2189" y="12584"/>
                    </a:lnTo>
                    <a:lnTo>
                      <a:pt x="123" y="12554"/>
                    </a:lnTo>
                    <a:lnTo>
                      <a:pt x="123" y="12554"/>
                    </a:lnTo>
                    <a:cubicBezTo>
                      <a:pt x="183" y="10497"/>
                      <a:pt x="183" y="8410"/>
                      <a:pt x="183" y="6353"/>
                    </a:cubicBezTo>
                    <a:lnTo>
                      <a:pt x="213" y="213"/>
                    </a:lnTo>
                    <a:lnTo>
                      <a:pt x="2098" y="213"/>
                    </a:lnTo>
                    <a:cubicBezTo>
                      <a:pt x="2098" y="2239"/>
                      <a:pt x="2099" y="4266"/>
                      <a:pt x="2128" y="6322"/>
                    </a:cubicBezTo>
                    <a:lnTo>
                      <a:pt x="2189" y="12584"/>
                    </a:lnTo>
                    <a:lnTo>
                      <a:pt x="2280" y="6383"/>
                    </a:lnTo>
                    <a:cubicBezTo>
                      <a:pt x="2280" y="4286"/>
                      <a:pt x="2280" y="2189"/>
                      <a:pt x="2311" y="91"/>
                    </a:cubicBezTo>
                    <a:lnTo>
                      <a:pt x="231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9"/>
              <p:cNvSpPr/>
              <p:nvPr/>
            </p:nvSpPr>
            <p:spPr>
              <a:xfrm>
                <a:off x="4492000" y="3428900"/>
                <a:ext cx="63850" cy="35035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4014" extrusionOk="0">
                    <a:moveTo>
                      <a:pt x="0" y="1"/>
                    </a:moveTo>
                    <a:lnTo>
                      <a:pt x="0" y="123"/>
                    </a:lnTo>
                    <a:lnTo>
                      <a:pt x="31" y="7053"/>
                    </a:lnTo>
                    <a:cubicBezTo>
                      <a:pt x="61" y="9363"/>
                      <a:pt x="61" y="11673"/>
                      <a:pt x="91" y="13983"/>
                    </a:cubicBezTo>
                    <a:lnTo>
                      <a:pt x="91" y="14013"/>
                    </a:lnTo>
                    <a:lnTo>
                      <a:pt x="122" y="14013"/>
                    </a:lnTo>
                    <a:lnTo>
                      <a:pt x="2432" y="13983"/>
                    </a:lnTo>
                    <a:lnTo>
                      <a:pt x="153" y="13953"/>
                    </a:lnTo>
                    <a:lnTo>
                      <a:pt x="153" y="13953"/>
                    </a:lnTo>
                    <a:cubicBezTo>
                      <a:pt x="183" y="11653"/>
                      <a:pt x="183" y="9353"/>
                      <a:pt x="213" y="7053"/>
                    </a:cubicBezTo>
                    <a:lnTo>
                      <a:pt x="213" y="214"/>
                    </a:lnTo>
                    <a:lnTo>
                      <a:pt x="2341" y="214"/>
                    </a:lnTo>
                    <a:lnTo>
                      <a:pt x="2371" y="7022"/>
                    </a:lnTo>
                    <a:lnTo>
                      <a:pt x="2432" y="13983"/>
                    </a:lnTo>
                    <a:lnTo>
                      <a:pt x="2523" y="7083"/>
                    </a:lnTo>
                    <a:cubicBezTo>
                      <a:pt x="2523" y="4773"/>
                      <a:pt x="2553" y="2433"/>
                      <a:pt x="2553" y="123"/>
                    </a:cubicBezTo>
                    <a:lnTo>
                      <a:pt x="255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77" y="1625566"/>
            <a:ext cx="2581859" cy="1560847"/>
          </a:xfrm>
          <a:prstGeom prst="rect">
            <a:avLst/>
          </a:prstGeom>
        </p:spPr>
      </p:pic>
      <p:sp>
        <p:nvSpPr>
          <p:cNvPr id="237" name="Google Shape;1255;p39"/>
          <p:cNvSpPr txBox="1">
            <a:spLocks noGrp="1"/>
          </p:cNvSpPr>
          <p:nvPr>
            <p:ph type="subTitle" idx="4294967295"/>
          </p:nvPr>
        </p:nvSpPr>
        <p:spPr>
          <a:xfrm>
            <a:off x="6168878" y="1641261"/>
            <a:ext cx="2980438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>
                <a:latin typeface="Anaheim" panose="020B0604020202020204" charset="0"/>
              </a:rPr>
              <a:t>Chris’s deep love and commitment to his son, Christopher, is a driving force in the story. The relationship between father and son is central to the film’s emotional core.</a:t>
            </a:r>
            <a:endParaRPr dirty="0">
              <a:latin typeface="Anaheim" panose="020B0604020202020204" charset="0"/>
            </a:endParaRPr>
          </a:p>
        </p:txBody>
      </p:sp>
      <p:sp>
        <p:nvSpPr>
          <p:cNvPr id="238" name="Google Shape;1257;p39"/>
          <p:cNvSpPr txBox="1">
            <a:spLocks noGrp="1"/>
          </p:cNvSpPr>
          <p:nvPr>
            <p:ph type="subTitle" idx="4294967295"/>
          </p:nvPr>
        </p:nvSpPr>
        <p:spPr>
          <a:xfrm>
            <a:off x="6802200" y="1124477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dirty="0">
                <a:solidFill>
                  <a:srgbClr val="3D7E81"/>
                </a:solidFill>
                <a:latin typeface="Sniglet" panose="020B0604020202020204" charset="0"/>
              </a:rPr>
              <a:t>Lessons Learned</a:t>
            </a:r>
            <a:endParaRPr sz="1600" dirty="0">
              <a:solidFill>
                <a:srgbClr val="3D7E81"/>
              </a:solidFill>
              <a:latin typeface="Sniglet" panose="020B0604020202020204" charset="0"/>
            </a:endParaRPr>
          </a:p>
        </p:txBody>
      </p:sp>
      <p:grpSp>
        <p:nvGrpSpPr>
          <p:cNvPr id="239" name="Google Shape;1288;p39"/>
          <p:cNvGrpSpPr/>
          <p:nvPr/>
        </p:nvGrpSpPr>
        <p:grpSpPr>
          <a:xfrm>
            <a:off x="7407530" y="488848"/>
            <a:ext cx="468900" cy="468900"/>
            <a:chOff x="745685" y="1329218"/>
            <a:chExt cx="468900" cy="468900"/>
          </a:xfrm>
        </p:grpSpPr>
        <p:sp>
          <p:nvSpPr>
            <p:cNvPr id="240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1254;p39"/>
          <p:cNvSpPr txBox="1">
            <a:spLocks/>
          </p:cNvSpPr>
          <p:nvPr/>
        </p:nvSpPr>
        <p:spPr>
          <a:xfrm>
            <a:off x="241902" y="1645221"/>
            <a:ext cx="285027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The film’s portrayal of fatherhood is deeply moving. Chris’s determination to provide for his son, even in the most dire circumstances, is both heartbreaking and inspiring.</a:t>
            </a:r>
          </a:p>
        </p:txBody>
      </p:sp>
      <p:sp>
        <p:nvSpPr>
          <p:cNvPr id="262" name="Google Shape;1256;p39"/>
          <p:cNvSpPr txBox="1">
            <a:spLocks/>
          </p:cNvSpPr>
          <p:nvPr/>
        </p:nvSpPr>
        <p:spPr>
          <a:xfrm>
            <a:off x="43886" y="1185531"/>
            <a:ext cx="3263494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000" b="0" i="0" u="none" strike="noStrike" cap="none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None/>
              <a:defRPr sz="25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/>
            <a:r>
              <a:rPr lang="en-US" sz="1600" dirty="0"/>
              <a:t>Impactful Moments</a:t>
            </a:r>
          </a:p>
        </p:txBody>
      </p:sp>
      <p:grpSp>
        <p:nvGrpSpPr>
          <p:cNvPr id="263" name="Google Shape;1288;p39"/>
          <p:cNvGrpSpPr/>
          <p:nvPr/>
        </p:nvGrpSpPr>
        <p:grpSpPr>
          <a:xfrm>
            <a:off x="1509864" y="490412"/>
            <a:ext cx="468900" cy="468900"/>
            <a:chOff x="745685" y="1329218"/>
            <a:chExt cx="468900" cy="468900"/>
          </a:xfrm>
        </p:grpSpPr>
        <p:sp>
          <p:nvSpPr>
            <p:cNvPr id="264" name="Google Shape;1289;p39"/>
            <p:cNvSpPr/>
            <p:nvPr/>
          </p:nvSpPr>
          <p:spPr>
            <a:xfrm>
              <a:off x="745685" y="1329218"/>
              <a:ext cx="468900" cy="4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290;p39"/>
            <p:cNvSpPr/>
            <p:nvPr/>
          </p:nvSpPr>
          <p:spPr>
            <a:xfrm>
              <a:off x="791686" y="1377595"/>
              <a:ext cx="376162" cy="375369"/>
            </a:xfrm>
            <a:custGeom>
              <a:avLst/>
              <a:gdLst/>
              <a:ahLst/>
              <a:cxnLst/>
              <a:rect l="l" t="t" r="r" b="b"/>
              <a:pathLst>
                <a:path w="10908" h="10885" extrusionOk="0">
                  <a:moveTo>
                    <a:pt x="5454" y="1"/>
                  </a:moveTo>
                  <a:cubicBezTo>
                    <a:pt x="3882" y="1"/>
                    <a:pt x="2453" y="668"/>
                    <a:pt x="1453" y="1739"/>
                  </a:cubicBezTo>
                  <a:cubicBezTo>
                    <a:pt x="1001" y="2239"/>
                    <a:pt x="620" y="2835"/>
                    <a:pt x="358" y="3502"/>
                  </a:cubicBezTo>
                  <a:cubicBezTo>
                    <a:pt x="120" y="4097"/>
                    <a:pt x="0" y="4764"/>
                    <a:pt x="0" y="5431"/>
                  </a:cubicBezTo>
                  <a:cubicBezTo>
                    <a:pt x="0" y="6121"/>
                    <a:pt x="120" y="6788"/>
                    <a:pt x="358" y="7383"/>
                  </a:cubicBezTo>
                  <a:cubicBezTo>
                    <a:pt x="715" y="8312"/>
                    <a:pt x="1310" y="9122"/>
                    <a:pt x="2072" y="9717"/>
                  </a:cubicBezTo>
                  <a:cubicBezTo>
                    <a:pt x="3001" y="10455"/>
                    <a:pt x="4168" y="10884"/>
                    <a:pt x="5454" y="10884"/>
                  </a:cubicBezTo>
                  <a:cubicBezTo>
                    <a:pt x="6740" y="10884"/>
                    <a:pt x="7907" y="10455"/>
                    <a:pt x="8836" y="9717"/>
                  </a:cubicBezTo>
                  <a:cubicBezTo>
                    <a:pt x="9598" y="9122"/>
                    <a:pt x="10193" y="8312"/>
                    <a:pt x="10550" y="7383"/>
                  </a:cubicBezTo>
                  <a:cubicBezTo>
                    <a:pt x="10765" y="6788"/>
                    <a:pt x="10907" y="6121"/>
                    <a:pt x="10907" y="5431"/>
                  </a:cubicBezTo>
                  <a:cubicBezTo>
                    <a:pt x="10907" y="4764"/>
                    <a:pt x="10765" y="4097"/>
                    <a:pt x="10550" y="3502"/>
                  </a:cubicBezTo>
                  <a:cubicBezTo>
                    <a:pt x="10288" y="2835"/>
                    <a:pt x="9907" y="2239"/>
                    <a:pt x="9455" y="1739"/>
                  </a:cubicBezTo>
                  <a:cubicBezTo>
                    <a:pt x="8455" y="668"/>
                    <a:pt x="7026" y="1"/>
                    <a:pt x="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291;p39"/>
            <p:cNvSpPr/>
            <p:nvPr/>
          </p:nvSpPr>
          <p:spPr>
            <a:xfrm>
              <a:off x="983871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572" y="1"/>
                  </a:moveTo>
                  <a:lnTo>
                    <a:pt x="0" y="1954"/>
                  </a:lnTo>
                  <a:lnTo>
                    <a:pt x="167" y="2097"/>
                  </a:lnTo>
                  <a:lnTo>
                    <a:pt x="1738" y="14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292;p39"/>
            <p:cNvSpPr/>
            <p:nvPr/>
          </p:nvSpPr>
          <p:spPr>
            <a:xfrm>
              <a:off x="1029012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293;p39"/>
            <p:cNvSpPr/>
            <p:nvPr/>
          </p:nvSpPr>
          <p:spPr>
            <a:xfrm>
              <a:off x="915694" y="1386630"/>
              <a:ext cx="59969" cy="72315"/>
            </a:xfrm>
            <a:custGeom>
              <a:avLst/>
              <a:gdLst/>
              <a:ahLst/>
              <a:cxnLst/>
              <a:rect l="l" t="t" r="r" b="b"/>
              <a:pathLst>
                <a:path w="1739" h="2097" extrusionOk="0">
                  <a:moveTo>
                    <a:pt x="167" y="1"/>
                  </a:moveTo>
                  <a:lnTo>
                    <a:pt x="0" y="144"/>
                  </a:lnTo>
                  <a:lnTo>
                    <a:pt x="1572" y="2097"/>
                  </a:lnTo>
                  <a:lnTo>
                    <a:pt x="1739" y="195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294;p39"/>
            <p:cNvSpPr/>
            <p:nvPr/>
          </p:nvSpPr>
          <p:spPr>
            <a:xfrm>
              <a:off x="906659" y="1377595"/>
              <a:ext cx="23864" cy="23036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295;p39"/>
            <p:cNvSpPr/>
            <p:nvPr/>
          </p:nvSpPr>
          <p:spPr>
            <a:xfrm>
              <a:off x="928833" y="1412908"/>
              <a:ext cx="101869" cy="101076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0" y="644"/>
                    <a:pt x="0" y="1477"/>
                  </a:cubicBezTo>
                  <a:cubicBezTo>
                    <a:pt x="0" y="2287"/>
                    <a:pt x="667" y="2930"/>
                    <a:pt x="1477" y="2930"/>
                  </a:cubicBezTo>
                  <a:cubicBezTo>
                    <a:pt x="2287" y="2930"/>
                    <a:pt x="2953" y="2287"/>
                    <a:pt x="2953" y="1477"/>
                  </a:cubicBezTo>
                  <a:cubicBezTo>
                    <a:pt x="2953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296;p39"/>
            <p:cNvSpPr/>
            <p:nvPr/>
          </p:nvSpPr>
          <p:spPr>
            <a:xfrm>
              <a:off x="803997" y="1436737"/>
              <a:ext cx="351540" cy="275156"/>
            </a:xfrm>
            <a:custGeom>
              <a:avLst/>
              <a:gdLst/>
              <a:ahLst/>
              <a:cxnLst/>
              <a:rect l="l" t="t" r="r" b="b"/>
              <a:pathLst>
                <a:path w="10194" h="7979" extrusionOk="0">
                  <a:moveTo>
                    <a:pt x="810" y="1"/>
                  </a:moveTo>
                  <a:cubicBezTo>
                    <a:pt x="358" y="1"/>
                    <a:pt x="1" y="358"/>
                    <a:pt x="1" y="810"/>
                  </a:cubicBezTo>
                  <a:lnTo>
                    <a:pt x="1" y="5645"/>
                  </a:lnTo>
                  <a:cubicBezTo>
                    <a:pt x="358" y="6573"/>
                    <a:pt x="953" y="7383"/>
                    <a:pt x="1715" y="7978"/>
                  </a:cubicBezTo>
                  <a:lnTo>
                    <a:pt x="8455" y="7978"/>
                  </a:lnTo>
                  <a:cubicBezTo>
                    <a:pt x="8764" y="7740"/>
                    <a:pt x="9050" y="7478"/>
                    <a:pt x="9288" y="7169"/>
                  </a:cubicBezTo>
                  <a:cubicBezTo>
                    <a:pt x="9384" y="7050"/>
                    <a:pt x="9479" y="6931"/>
                    <a:pt x="9574" y="6811"/>
                  </a:cubicBezTo>
                  <a:cubicBezTo>
                    <a:pt x="9812" y="6454"/>
                    <a:pt x="10027" y="6073"/>
                    <a:pt x="10193" y="5645"/>
                  </a:cubicBezTo>
                  <a:lnTo>
                    <a:pt x="10193" y="810"/>
                  </a:lnTo>
                  <a:cubicBezTo>
                    <a:pt x="10193" y="358"/>
                    <a:pt x="9812" y="1"/>
                    <a:pt x="9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297;p39"/>
            <p:cNvSpPr/>
            <p:nvPr/>
          </p:nvSpPr>
          <p:spPr>
            <a:xfrm>
              <a:off x="824550" y="1471636"/>
              <a:ext cx="252947" cy="213566"/>
            </a:xfrm>
            <a:custGeom>
              <a:avLst/>
              <a:gdLst/>
              <a:ahLst/>
              <a:cxnLst/>
              <a:rect l="l" t="t" r="r" b="b"/>
              <a:pathLst>
                <a:path w="7335" h="6193" extrusionOk="0">
                  <a:moveTo>
                    <a:pt x="3667" y="1"/>
                  </a:moveTo>
                  <a:cubicBezTo>
                    <a:pt x="2673" y="1"/>
                    <a:pt x="1679" y="60"/>
                    <a:pt x="691" y="179"/>
                  </a:cubicBezTo>
                  <a:cubicBezTo>
                    <a:pt x="476" y="203"/>
                    <a:pt x="310" y="370"/>
                    <a:pt x="286" y="584"/>
                  </a:cubicBezTo>
                  <a:cubicBezTo>
                    <a:pt x="0" y="2251"/>
                    <a:pt x="0" y="3942"/>
                    <a:pt x="286" y="5633"/>
                  </a:cubicBezTo>
                  <a:cubicBezTo>
                    <a:pt x="310" y="5823"/>
                    <a:pt x="476" y="5990"/>
                    <a:pt x="691" y="6014"/>
                  </a:cubicBezTo>
                  <a:cubicBezTo>
                    <a:pt x="1679" y="6133"/>
                    <a:pt x="2673" y="6192"/>
                    <a:pt x="3667" y="6192"/>
                  </a:cubicBezTo>
                  <a:cubicBezTo>
                    <a:pt x="4662" y="6192"/>
                    <a:pt x="5656" y="6133"/>
                    <a:pt x="6644" y="6014"/>
                  </a:cubicBezTo>
                  <a:cubicBezTo>
                    <a:pt x="6859" y="5990"/>
                    <a:pt x="7025" y="5823"/>
                    <a:pt x="7049" y="5633"/>
                  </a:cubicBezTo>
                  <a:cubicBezTo>
                    <a:pt x="7335" y="3942"/>
                    <a:pt x="7335" y="2251"/>
                    <a:pt x="7049" y="584"/>
                  </a:cubicBezTo>
                  <a:cubicBezTo>
                    <a:pt x="7025" y="370"/>
                    <a:pt x="6859" y="203"/>
                    <a:pt x="6644" y="179"/>
                  </a:cubicBezTo>
                  <a:cubicBezTo>
                    <a:pt x="5656" y="60"/>
                    <a:pt x="4662" y="1"/>
                    <a:pt x="3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298;p39"/>
            <p:cNvSpPr/>
            <p:nvPr/>
          </p:nvSpPr>
          <p:spPr>
            <a:xfrm>
              <a:off x="835206" y="1481912"/>
              <a:ext cx="231636" cy="193840"/>
            </a:xfrm>
            <a:custGeom>
              <a:avLst/>
              <a:gdLst/>
              <a:ahLst/>
              <a:cxnLst/>
              <a:rect l="l" t="t" r="r" b="b"/>
              <a:pathLst>
                <a:path w="6717" h="5621" extrusionOk="0">
                  <a:moveTo>
                    <a:pt x="3358" y="0"/>
                  </a:moveTo>
                  <a:cubicBezTo>
                    <a:pt x="2406" y="0"/>
                    <a:pt x="1453" y="48"/>
                    <a:pt x="501" y="167"/>
                  </a:cubicBezTo>
                  <a:cubicBezTo>
                    <a:pt x="382" y="167"/>
                    <a:pt x="263" y="286"/>
                    <a:pt x="239" y="429"/>
                  </a:cubicBezTo>
                  <a:cubicBezTo>
                    <a:pt x="1" y="2001"/>
                    <a:pt x="1" y="3596"/>
                    <a:pt x="239" y="5192"/>
                  </a:cubicBezTo>
                  <a:cubicBezTo>
                    <a:pt x="263" y="5311"/>
                    <a:pt x="382" y="5430"/>
                    <a:pt x="501" y="5430"/>
                  </a:cubicBezTo>
                  <a:cubicBezTo>
                    <a:pt x="1453" y="5549"/>
                    <a:pt x="2406" y="5621"/>
                    <a:pt x="3358" y="5621"/>
                  </a:cubicBezTo>
                  <a:cubicBezTo>
                    <a:pt x="4311" y="5621"/>
                    <a:pt x="5264" y="5549"/>
                    <a:pt x="6216" y="5430"/>
                  </a:cubicBezTo>
                  <a:cubicBezTo>
                    <a:pt x="6335" y="5430"/>
                    <a:pt x="6454" y="5311"/>
                    <a:pt x="6478" y="5192"/>
                  </a:cubicBezTo>
                  <a:cubicBezTo>
                    <a:pt x="6716" y="3596"/>
                    <a:pt x="6716" y="2001"/>
                    <a:pt x="6478" y="429"/>
                  </a:cubicBezTo>
                  <a:cubicBezTo>
                    <a:pt x="6454" y="286"/>
                    <a:pt x="6335" y="167"/>
                    <a:pt x="6216" y="167"/>
                  </a:cubicBezTo>
                  <a:cubicBezTo>
                    <a:pt x="5264" y="48"/>
                    <a:pt x="4311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299;p39"/>
            <p:cNvSpPr/>
            <p:nvPr/>
          </p:nvSpPr>
          <p:spPr>
            <a:xfrm>
              <a:off x="848345" y="1481912"/>
              <a:ext cx="218497" cy="188909"/>
            </a:xfrm>
            <a:custGeom>
              <a:avLst/>
              <a:gdLst/>
              <a:ahLst/>
              <a:cxnLst/>
              <a:rect l="l" t="t" r="r" b="b"/>
              <a:pathLst>
                <a:path w="6336" h="5478" extrusionOk="0">
                  <a:moveTo>
                    <a:pt x="2977" y="0"/>
                  </a:moveTo>
                  <a:cubicBezTo>
                    <a:pt x="2025" y="0"/>
                    <a:pt x="1072" y="48"/>
                    <a:pt x="120" y="167"/>
                  </a:cubicBezTo>
                  <a:cubicBezTo>
                    <a:pt x="72" y="167"/>
                    <a:pt x="48" y="191"/>
                    <a:pt x="1" y="215"/>
                  </a:cubicBezTo>
                  <a:cubicBezTo>
                    <a:pt x="810" y="119"/>
                    <a:pt x="1644" y="72"/>
                    <a:pt x="2454" y="72"/>
                  </a:cubicBezTo>
                  <a:cubicBezTo>
                    <a:pt x="3406" y="72"/>
                    <a:pt x="4359" y="143"/>
                    <a:pt x="5311" y="262"/>
                  </a:cubicBezTo>
                  <a:cubicBezTo>
                    <a:pt x="5454" y="262"/>
                    <a:pt x="5549" y="381"/>
                    <a:pt x="5573" y="500"/>
                  </a:cubicBezTo>
                  <a:cubicBezTo>
                    <a:pt x="5835" y="2096"/>
                    <a:pt x="5835" y="3692"/>
                    <a:pt x="5573" y="5263"/>
                  </a:cubicBezTo>
                  <a:cubicBezTo>
                    <a:pt x="5573" y="5359"/>
                    <a:pt x="5502" y="5430"/>
                    <a:pt x="5430" y="5478"/>
                  </a:cubicBezTo>
                  <a:cubicBezTo>
                    <a:pt x="5573" y="5478"/>
                    <a:pt x="5692" y="5454"/>
                    <a:pt x="5835" y="5430"/>
                  </a:cubicBezTo>
                  <a:cubicBezTo>
                    <a:pt x="5954" y="5430"/>
                    <a:pt x="6073" y="5311"/>
                    <a:pt x="6097" y="5192"/>
                  </a:cubicBezTo>
                  <a:cubicBezTo>
                    <a:pt x="6335" y="3596"/>
                    <a:pt x="6335" y="2001"/>
                    <a:pt x="6097" y="429"/>
                  </a:cubicBezTo>
                  <a:cubicBezTo>
                    <a:pt x="6073" y="286"/>
                    <a:pt x="5954" y="167"/>
                    <a:pt x="5835" y="167"/>
                  </a:cubicBezTo>
                  <a:cubicBezTo>
                    <a:pt x="4883" y="48"/>
                    <a:pt x="393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00;p39"/>
            <p:cNvSpPr/>
            <p:nvPr/>
          </p:nvSpPr>
          <p:spPr>
            <a:xfrm>
              <a:off x="1080774" y="1542019"/>
              <a:ext cx="63245" cy="58245"/>
            </a:xfrm>
            <a:custGeom>
              <a:avLst/>
              <a:gdLst/>
              <a:ahLst/>
              <a:cxnLst/>
              <a:rect l="l" t="t" r="r" b="b"/>
              <a:pathLst>
                <a:path w="1834" h="1689" extrusionOk="0">
                  <a:moveTo>
                    <a:pt x="900" y="1"/>
                  </a:moveTo>
                  <a:cubicBezTo>
                    <a:pt x="684" y="1"/>
                    <a:pt x="467" y="86"/>
                    <a:pt x="310" y="258"/>
                  </a:cubicBezTo>
                  <a:cubicBezTo>
                    <a:pt x="48" y="520"/>
                    <a:pt x="0" y="925"/>
                    <a:pt x="167" y="1258"/>
                  </a:cubicBezTo>
                  <a:cubicBezTo>
                    <a:pt x="191" y="1329"/>
                    <a:pt x="238" y="1377"/>
                    <a:pt x="310" y="1448"/>
                  </a:cubicBezTo>
                  <a:cubicBezTo>
                    <a:pt x="357" y="1496"/>
                    <a:pt x="429" y="1544"/>
                    <a:pt x="500" y="1591"/>
                  </a:cubicBezTo>
                  <a:cubicBezTo>
                    <a:pt x="630" y="1656"/>
                    <a:pt x="770" y="1689"/>
                    <a:pt x="909" y="1689"/>
                  </a:cubicBezTo>
                  <a:cubicBezTo>
                    <a:pt x="1127" y="1689"/>
                    <a:pt x="1340" y="1609"/>
                    <a:pt x="1500" y="1448"/>
                  </a:cubicBezTo>
                  <a:cubicBezTo>
                    <a:pt x="1786" y="1187"/>
                    <a:pt x="1834" y="758"/>
                    <a:pt x="1643" y="448"/>
                  </a:cubicBezTo>
                  <a:cubicBezTo>
                    <a:pt x="1620" y="377"/>
                    <a:pt x="1572" y="305"/>
                    <a:pt x="1500" y="258"/>
                  </a:cubicBezTo>
                  <a:cubicBezTo>
                    <a:pt x="1453" y="186"/>
                    <a:pt x="1381" y="139"/>
                    <a:pt x="1310" y="115"/>
                  </a:cubicBezTo>
                  <a:cubicBezTo>
                    <a:pt x="1186" y="39"/>
                    <a:pt x="1043" y="1"/>
                    <a:pt x="900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01;p39"/>
            <p:cNvSpPr/>
            <p:nvPr/>
          </p:nvSpPr>
          <p:spPr>
            <a:xfrm>
              <a:off x="1090602" y="1551675"/>
              <a:ext cx="42761" cy="39313"/>
            </a:xfrm>
            <a:custGeom>
              <a:avLst/>
              <a:gdLst/>
              <a:ahLst/>
              <a:cxnLst/>
              <a:rect l="l" t="t" r="r" b="b"/>
              <a:pathLst>
                <a:path w="1240" h="1140" extrusionOk="0">
                  <a:moveTo>
                    <a:pt x="607" y="0"/>
                  </a:moveTo>
                  <a:cubicBezTo>
                    <a:pt x="468" y="0"/>
                    <a:pt x="329" y="55"/>
                    <a:pt x="215" y="168"/>
                  </a:cubicBezTo>
                  <a:cubicBezTo>
                    <a:pt x="25" y="359"/>
                    <a:pt x="1" y="621"/>
                    <a:pt x="120" y="835"/>
                  </a:cubicBezTo>
                  <a:cubicBezTo>
                    <a:pt x="144" y="883"/>
                    <a:pt x="168" y="930"/>
                    <a:pt x="215" y="978"/>
                  </a:cubicBezTo>
                  <a:cubicBezTo>
                    <a:pt x="263" y="1002"/>
                    <a:pt x="310" y="1049"/>
                    <a:pt x="358" y="1073"/>
                  </a:cubicBezTo>
                  <a:cubicBezTo>
                    <a:pt x="439" y="1118"/>
                    <a:pt x="527" y="1139"/>
                    <a:pt x="615" y="1139"/>
                  </a:cubicBezTo>
                  <a:cubicBezTo>
                    <a:pt x="760" y="1139"/>
                    <a:pt x="906" y="1082"/>
                    <a:pt x="1025" y="978"/>
                  </a:cubicBezTo>
                  <a:cubicBezTo>
                    <a:pt x="1215" y="787"/>
                    <a:pt x="1239" y="502"/>
                    <a:pt x="1120" y="287"/>
                  </a:cubicBezTo>
                  <a:cubicBezTo>
                    <a:pt x="1096" y="240"/>
                    <a:pt x="1073" y="216"/>
                    <a:pt x="1025" y="168"/>
                  </a:cubicBezTo>
                  <a:cubicBezTo>
                    <a:pt x="977" y="121"/>
                    <a:pt x="930" y="97"/>
                    <a:pt x="882" y="73"/>
                  </a:cubicBezTo>
                  <a:cubicBezTo>
                    <a:pt x="796" y="25"/>
                    <a:pt x="701" y="0"/>
                    <a:pt x="60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02;p39"/>
            <p:cNvSpPr/>
            <p:nvPr/>
          </p:nvSpPr>
          <p:spPr>
            <a:xfrm>
              <a:off x="1094706" y="1554193"/>
              <a:ext cx="34554" cy="34519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763" y="0"/>
                  </a:moveTo>
                  <a:lnTo>
                    <a:pt x="1" y="762"/>
                  </a:lnTo>
                  <a:cubicBezTo>
                    <a:pt x="25" y="810"/>
                    <a:pt x="49" y="857"/>
                    <a:pt x="96" y="905"/>
                  </a:cubicBezTo>
                  <a:cubicBezTo>
                    <a:pt x="144" y="929"/>
                    <a:pt x="191" y="976"/>
                    <a:pt x="239" y="1000"/>
                  </a:cubicBezTo>
                  <a:lnTo>
                    <a:pt x="1001" y="214"/>
                  </a:lnTo>
                  <a:cubicBezTo>
                    <a:pt x="977" y="167"/>
                    <a:pt x="954" y="143"/>
                    <a:pt x="906" y="95"/>
                  </a:cubicBezTo>
                  <a:cubicBezTo>
                    <a:pt x="858" y="48"/>
                    <a:pt x="811" y="24"/>
                    <a:pt x="763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03;p39"/>
            <p:cNvSpPr/>
            <p:nvPr/>
          </p:nvSpPr>
          <p:spPr>
            <a:xfrm>
              <a:off x="1083222" y="1479429"/>
              <a:ext cx="58349" cy="58349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34" y="1"/>
                  </a:moveTo>
                  <a:cubicBezTo>
                    <a:pt x="763" y="1"/>
                    <a:pt x="667" y="1"/>
                    <a:pt x="596" y="25"/>
                  </a:cubicBezTo>
                  <a:cubicBezTo>
                    <a:pt x="239" y="144"/>
                    <a:pt x="1" y="453"/>
                    <a:pt x="1" y="834"/>
                  </a:cubicBezTo>
                  <a:cubicBezTo>
                    <a:pt x="1" y="1215"/>
                    <a:pt x="239" y="1549"/>
                    <a:pt x="596" y="1644"/>
                  </a:cubicBezTo>
                  <a:cubicBezTo>
                    <a:pt x="667" y="1668"/>
                    <a:pt x="763" y="1692"/>
                    <a:pt x="834" y="1692"/>
                  </a:cubicBezTo>
                  <a:cubicBezTo>
                    <a:pt x="929" y="1692"/>
                    <a:pt x="1001" y="1668"/>
                    <a:pt x="1072" y="1644"/>
                  </a:cubicBezTo>
                  <a:cubicBezTo>
                    <a:pt x="1429" y="1549"/>
                    <a:pt x="1691" y="1215"/>
                    <a:pt x="1691" y="834"/>
                  </a:cubicBezTo>
                  <a:cubicBezTo>
                    <a:pt x="1691" y="453"/>
                    <a:pt x="1429" y="144"/>
                    <a:pt x="1072" y="25"/>
                  </a:cubicBezTo>
                  <a:cubicBezTo>
                    <a:pt x="1001" y="1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04;p39"/>
            <p:cNvSpPr/>
            <p:nvPr/>
          </p:nvSpPr>
          <p:spPr>
            <a:xfrm>
              <a:off x="1092257" y="1488464"/>
              <a:ext cx="39451" cy="3945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524" y="1"/>
                    <a:pt x="453" y="25"/>
                    <a:pt x="405" y="25"/>
                  </a:cubicBezTo>
                  <a:cubicBezTo>
                    <a:pt x="167" y="96"/>
                    <a:pt x="1" y="310"/>
                    <a:pt x="1" y="572"/>
                  </a:cubicBezTo>
                  <a:cubicBezTo>
                    <a:pt x="1" y="834"/>
                    <a:pt x="167" y="1049"/>
                    <a:pt x="405" y="1120"/>
                  </a:cubicBezTo>
                  <a:cubicBezTo>
                    <a:pt x="453" y="1144"/>
                    <a:pt x="524" y="1144"/>
                    <a:pt x="572" y="1144"/>
                  </a:cubicBezTo>
                  <a:cubicBezTo>
                    <a:pt x="620" y="1144"/>
                    <a:pt x="691" y="1144"/>
                    <a:pt x="739" y="1120"/>
                  </a:cubicBezTo>
                  <a:cubicBezTo>
                    <a:pt x="977" y="1049"/>
                    <a:pt x="1144" y="834"/>
                    <a:pt x="1144" y="572"/>
                  </a:cubicBezTo>
                  <a:cubicBezTo>
                    <a:pt x="1144" y="310"/>
                    <a:pt x="977" y="96"/>
                    <a:pt x="739" y="25"/>
                  </a:cubicBezTo>
                  <a:cubicBezTo>
                    <a:pt x="691" y="25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05;p39"/>
            <p:cNvSpPr/>
            <p:nvPr/>
          </p:nvSpPr>
          <p:spPr>
            <a:xfrm>
              <a:off x="1106224" y="1489292"/>
              <a:ext cx="11518" cy="38623"/>
            </a:xfrm>
            <a:custGeom>
              <a:avLst/>
              <a:gdLst/>
              <a:ahLst/>
              <a:cxnLst/>
              <a:rect l="l" t="t" r="r" b="b"/>
              <a:pathLst>
                <a:path w="334" h="1120" extrusionOk="0">
                  <a:moveTo>
                    <a:pt x="167" y="1"/>
                  </a:moveTo>
                  <a:cubicBezTo>
                    <a:pt x="119" y="1"/>
                    <a:pt x="48" y="1"/>
                    <a:pt x="0" y="24"/>
                  </a:cubicBezTo>
                  <a:lnTo>
                    <a:pt x="0" y="1096"/>
                  </a:lnTo>
                  <a:cubicBezTo>
                    <a:pt x="48" y="1120"/>
                    <a:pt x="119" y="1120"/>
                    <a:pt x="167" y="1120"/>
                  </a:cubicBezTo>
                  <a:cubicBezTo>
                    <a:pt x="215" y="1120"/>
                    <a:pt x="286" y="1120"/>
                    <a:pt x="334" y="1096"/>
                  </a:cubicBezTo>
                  <a:lnTo>
                    <a:pt x="334" y="24"/>
                  </a:lnTo>
                  <a:cubicBezTo>
                    <a:pt x="286" y="1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06;p39"/>
            <p:cNvSpPr/>
            <p:nvPr/>
          </p:nvSpPr>
          <p:spPr>
            <a:xfrm>
              <a:off x="1084877" y="1611679"/>
              <a:ext cx="53417" cy="11518"/>
            </a:xfrm>
            <a:custGeom>
              <a:avLst/>
              <a:gdLst/>
              <a:ahLst/>
              <a:cxnLst/>
              <a:rect l="l" t="t" r="r" b="b"/>
              <a:pathLst>
                <a:path w="1549" h="334" extrusionOk="0">
                  <a:moveTo>
                    <a:pt x="0" y="0"/>
                  </a:moveTo>
                  <a:lnTo>
                    <a:pt x="0" y="333"/>
                  </a:lnTo>
                  <a:lnTo>
                    <a:pt x="1548" y="33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307;p39"/>
            <p:cNvSpPr/>
            <p:nvPr/>
          </p:nvSpPr>
          <p:spPr>
            <a:xfrm>
              <a:off x="1084877" y="1630542"/>
              <a:ext cx="53417" cy="12346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548" y="35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308;p39"/>
            <p:cNvSpPr/>
            <p:nvPr/>
          </p:nvSpPr>
          <p:spPr>
            <a:xfrm>
              <a:off x="1084877" y="1651889"/>
              <a:ext cx="53417" cy="11552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548" y="3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09;p39"/>
            <p:cNvSpPr/>
            <p:nvPr/>
          </p:nvSpPr>
          <p:spPr>
            <a:xfrm>
              <a:off x="1084877" y="1672442"/>
              <a:ext cx="47658" cy="12346"/>
            </a:xfrm>
            <a:custGeom>
              <a:avLst/>
              <a:gdLst/>
              <a:ahLst/>
              <a:cxnLst/>
              <a:rect l="l" t="t" r="r" b="b"/>
              <a:pathLst>
                <a:path w="1382" h="358" extrusionOk="0">
                  <a:moveTo>
                    <a:pt x="0" y="0"/>
                  </a:moveTo>
                  <a:lnTo>
                    <a:pt x="0" y="357"/>
                  </a:lnTo>
                  <a:lnTo>
                    <a:pt x="1119" y="357"/>
                  </a:lnTo>
                  <a:cubicBezTo>
                    <a:pt x="1215" y="238"/>
                    <a:pt x="1286" y="119"/>
                    <a:pt x="138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3305;p53"/>
          <p:cNvGrpSpPr/>
          <p:nvPr/>
        </p:nvGrpSpPr>
        <p:grpSpPr>
          <a:xfrm>
            <a:off x="3255401" y="3397601"/>
            <a:ext cx="2594382" cy="1745899"/>
            <a:chOff x="6720498" y="2583610"/>
            <a:chExt cx="3504530" cy="2533685"/>
          </a:xfrm>
        </p:grpSpPr>
        <p:sp>
          <p:nvSpPr>
            <p:cNvPr id="286" name="Google Shape;3306;p53"/>
            <p:cNvSpPr/>
            <p:nvPr/>
          </p:nvSpPr>
          <p:spPr>
            <a:xfrm>
              <a:off x="6720498" y="2583610"/>
              <a:ext cx="3504530" cy="2533685"/>
            </a:xfrm>
            <a:custGeom>
              <a:avLst/>
              <a:gdLst/>
              <a:ahLst/>
              <a:cxnLst/>
              <a:rect l="l" t="t" r="r" b="b"/>
              <a:pathLst>
                <a:path w="141769" h="104342" extrusionOk="0">
                  <a:moveTo>
                    <a:pt x="89231" y="0"/>
                  </a:moveTo>
                  <a:cubicBezTo>
                    <a:pt x="88097" y="0"/>
                    <a:pt x="87029" y="567"/>
                    <a:pt x="86429" y="1534"/>
                  </a:cubicBezTo>
                  <a:cubicBezTo>
                    <a:pt x="85695" y="2635"/>
                    <a:pt x="85128" y="2802"/>
                    <a:pt x="83994" y="3136"/>
                  </a:cubicBezTo>
                  <a:cubicBezTo>
                    <a:pt x="82426" y="3603"/>
                    <a:pt x="79791" y="4403"/>
                    <a:pt x="78690" y="8006"/>
                  </a:cubicBezTo>
                  <a:cubicBezTo>
                    <a:pt x="78456" y="8740"/>
                    <a:pt x="78323" y="9607"/>
                    <a:pt x="78256" y="10641"/>
                  </a:cubicBezTo>
                  <a:cubicBezTo>
                    <a:pt x="77189" y="11542"/>
                    <a:pt x="76555" y="12876"/>
                    <a:pt x="76555" y="14377"/>
                  </a:cubicBezTo>
                  <a:cubicBezTo>
                    <a:pt x="76555" y="16178"/>
                    <a:pt x="77489" y="17779"/>
                    <a:pt x="78923" y="18713"/>
                  </a:cubicBezTo>
                  <a:cubicBezTo>
                    <a:pt x="79090" y="19614"/>
                    <a:pt x="79257" y="20248"/>
                    <a:pt x="79424" y="20682"/>
                  </a:cubicBezTo>
                  <a:cubicBezTo>
                    <a:pt x="78690" y="20982"/>
                    <a:pt x="78089" y="21515"/>
                    <a:pt x="77723" y="22216"/>
                  </a:cubicBezTo>
                  <a:cubicBezTo>
                    <a:pt x="76221" y="22449"/>
                    <a:pt x="75187" y="22650"/>
                    <a:pt x="75121" y="22650"/>
                  </a:cubicBezTo>
                  <a:cubicBezTo>
                    <a:pt x="75054" y="22650"/>
                    <a:pt x="74954" y="22683"/>
                    <a:pt x="74887" y="22716"/>
                  </a:cubicBezTo>
                  <a:cubicBezTo>
                    <a:pt x="74654" y="22750"/>
                    <a:pt x="74353" y="22850"/>
                    <a:pt x="73953" y="22916"/>
                  </a:cubicBezTo>
                  <a:cubicBezTo>
                    <a:pt x="74353" y="21349"/>
                    <a:pt x="74487" y="19581"/>
                    <a:pt x="74220" y="17646"/>
                  </a:cubicBezTo>
                  <a:cubicBezTo>
                    <a:pt x="73520" y="11775"/>
                    <a:pt x="72986" y="7539"/>
                    <a:pt x="68749" y="6271"/>
                  </a:cubicBezTo>
                  <a:cubicBezTo>
                    <a:pt x="68082" y="6071"/>
                    <a:pt x="67348" y="5971"/>
                    <a:pt x="66515" y="5971"/>
                  </a:cubicBezTo>
                  <a:cubicBezTo>
                    <a:pt x="65247" y="5971"/>
                    <a:pt x="63913" y="6204"/>
                    <a:pt x="62912" y="6471"/>
                  </a:cubicBezTo>
                  <a:cubicBezTo>
                    <a:pt x="61845" y="5904"/>
                    <a:pt x="60410" y="5337"/>
                    <a:pt x="58809" y="5337"/>
                  </a:cubicBezTo>
                  <a:cubicBezTo>
                    <a:pt x="55940" y="5337"/>
                    <a:pt x="53705" y="7105"/>
                    <a:pt x="52671" y="10141"/>
                  </a:cubicBezTo>
                  <a:cubicBezTo>
                    <a:pt x="52571" y="10441"/>
                    <a:pt x="52471" y="10741"/>
                    <a:pt x="52371" y="11041"/>
                  </a:cubicBezTo>
                  <a:cubicBezTo>
                    <a:pt x="51604" y="13276"/>
                    <a:pt x="50803" y="15611"/>
                    <a:pt x="50470" y="19047"/>
                  </a:cubicBezTo>
                  <a:cubicBezTo>
                    <a:pt x="50303" y="20648"/>
                    <a:pt x="50603" y="22750"/>
                    <a:pt x="51671" y="24751"/>
                  </a:cubicBezTo>
                  <a:cubicBezTo>
                    <a:pt x="49669" y="25652"/>
                    <a:pt x="48702" y="26686"/>
                    <a:pt x="48402" y="28154"/>
                  </a:cubicBezTo>
                  <a:cubicBezTo>
                    <a:pt x="48335" y="28420"/>
                    <a:pt x="48268" y="28821"/>
                    <a:pt x="48168" y="29688"/>
                  </a:cubicBezTo>
                  <a:lnTo>
                    <a:pt x="26553" y="29688"/>
                  </a:lnTo>
                  <a:cubicBezTo>
                    <a:pt x="23617" y="29688"/>
                    <a:pt x="20949" y="31156"/>
                    <a:pt x="19348" y="33591"/>
                  </a:cubicBezTo>
                  <a:cubicBezTo>
                    <a:pt x="19247" y="33724"/>
                    <a:pt x="19147" y="33858"/>
                    <a:pt x="19081" y="33991"/>
                  </a:cubicBezTo>
                  <a:cubicBezTo>
                    <a:pt x="18780" y="34525"/>
                    <a:pt x="18547" y="35058"/>
                    <a:pt x="18347" y="35626"/>
                  </a:cubicBezTo>
                  <a:cubicBezTo>
                    <a:pt x="15245" y="36826"/>
                    <a:pt x="13043" y="39829"/>
                    <a:pt x="13043" y="43331"/>
                  </a:cubicBezTo>
                  <a:lnTo>
                    <a:pt x="13043" y="52571"/>
                  </a:lnTo>
                  <a:lnTo>
                    <a:pt x="3970" y="57875"/>
                  </a:lnTo>
                  <a:cubicBezTo>
                    <a:pt x="3069" y="58375"/>
                    <a:pt x="2269" y="59076"/>
                    <a:pt x="1668" y="59910"/>
                  </a:cubicBezTo>
                  <a:cubicBezTo>
                    <a:pt x="601" y="61277"/>
                    <a:pt x="34" y="62978"/>
                    <a:pt x="34" y="64680"/>
                  </a:cubicBezTo>
                  <a:lnTo>
                    <a:pt x="34" y="66648"/>
                  </a:lnTo>
                  <a:cubicBezTo>
                    <a:pt x="0" y="67015"/>
                    <a:pt x="0" y="67382"/>
                    <a:pt x="0" y="67749"/>
                  </a:cubicBezTo>
                  <a:lnTo>
                    <a:pt x="1501" y="92033"/>
                  </a:lnTo>
                  <a:cubicBezTo>
                    <a:pt x="1635" y="94067"/>
                    <a:pt x="2936" y="95802"/>
                    <a:pt x="4770" y="96536"/>
                  </a:cubicBezTo>
                  <a:lnTo>
                    <a:pt x="3836" y="100205"/>
                  </a:lnTo>
                  <a:cubicBezTo>
                    <a:pt x="3603" y="101206"/>
                    <a:pt x="3803" y="102273"/>
                    <a:pt x="4437" y="103074"/>
                  </a:cubicBezTo>
                  <a:cubicBezTo>
                    <a:pt x="5071" y="103874"/>
                    <a:pt x="6038" y="104341"/>
                    <a:pt x="7072" y="104341"/>
                  </a:cubicBezTo>
                  <a:lnTo>
                    <a:pt x="10775" y="104341"/>
                  </a:lnTo>
                  <a:cubicBezTo>
                    <a:pt x="12309" y="104341"/>
                    <a:pt x="13643" y="103307"/>
                    <a:pt x="14010" y="101840"/>
                  </a:cubicBezTo>
                  <a:lnTo>
                    <a:pt x="14444" y="100138"/>
                  </a:lnTo>
                  <a:lnTo>
                    <a:pt x="127325" y="100138"/>
                  </a:lnTo>
                  <a:lnTo>
                    <a:pt x="127725" y="101840"/>
                  </a:lnTo>
                  <a:cubicBezTo>
                    <a:pt x="128092" y="103307"/>
                    <a:pt x="129426" y="104341"/>
                    <a:pt x="130961" y="104341"/>
                  </a:cubicBezTo>
                  <a:lnTo>
                    <a:pt x="134663" y="104341"/>
                  </a:lnTo>
                  <a:cubicBezTo>
                    <a:pt x="135697" y="104341"/>
                    <a:pt x="136665" y="103874"/>
                    <a:pt x="137298" y="103074"/>
                  </a:cubicBezTo>
                  <a:cubicBezTo>
                    <a:pt x="137932" y="102273"/>
                    <a:pt x="138132" y="101206"/>
                    <a:pt x="137899" y="100205"/>
                  </a:cubicBezTo>
                  <a:lnTo>
                    <a:pt x="136998" y="96536"/>
                  </a:lnTo>
                  <a:cubicBezTo>
                    <a:pt x="138799" y="95802"/>
                    <a:pt x="140134" y="94067"/>
                    <a:pt x="140267" y="92033"/>
                  </a:cubicBezTo>
                  <a:lnTo>
                    <a:pt x="141768" y="67749"/>
                  </a:lnTo>
                  <a:cubicBezTo>
                    <a:pt x="141768" y="67382"/>
                    <a:pt x="141768" y="67015"/>
                    <a:pt x="141735" y="66648"/>
                  </a:cubicBezTo>
                  <a:lnTo>
                    <a:pt x="141735" y="64680"/>
                  </a:lnTo>
                  <a:cubicBezTo>
                    <a:pt x="141735" y="62978"/>
                    <a:pt x="141134" y="61277"/>
                    <a:pt x="140100" y="59910"/>
                  </a:cubicBezTo>
                  <a:cubicBezTo>
                    <a:pt x="139467" y="59076"/>
                    <a:pt x="138699" y="58375"/>
                    <a:pt x="137799" y="57875"/>
                  </a:cubicBezTo>
                  <a:lnTo>
                    <a:pt x="128726" y="52571"/>
                  </a:lnTo>
                  <a:lnTo>
                    <a:pt x="128726" y="43331"/>
                  </a:lnTo>
                  <a:cubicBezTo>
                    <a:pt x="128726" y="39829"/>
                    <a:pt x="126524" y="36826"/>
                    <a:pt x="123422" y="35626"/>
                  </a:cubicBezTo>
                  <a:cubicBezTo>
                    <a:pt x="123222" y="35058"/>
                    <a:pt x="122988" y="34525"/>
                    <a:pt x="122688" y="33991"/>
                  </a:cubicBezTo>
                  <a:cubicBezTo>
                    <a:pt x="122621" y="33858"/>
                    <a:pt x="122521" y="33724"/>
                    <a:pt x="122421" y="33591"/>
                  </a:cubicBezTo>
                  <a:cubicBezTo>
                    <a:pt x="121053" y="31489"/>
                    <a:pt x="118919" y="30155"/>
                    <a:pt x="116517" y="29788"/>
                  </a:cubicBezTo>
                  <a:cubicBezTo>
                    <a:pt x="115716" y="28687"/>
                    <a:pt x="114682" y="27753"/>
                    <a:pt x="113815" y="27086"/>
                  </a:cubicBezTo>
                  <a:cubicBezTo>
                    <a:pt x="112581" y="25385"/>
                    <a:pt x="110713" y="23550"/>
                    <a:pt x="110479" y="23317"/>
                  </a:cubicBezTo>
                  <a:cubicBezTo>
                    <a:pt x="110379" y="23217"/>
                    <a:pt x="110246" y="23117"/>
                    <a:pt x="110146" y="23017"/>
                  </a:cubicBezTo>
                  <a:cubicBezTo>
                    <a:pt x="109645" y="22316"/>
                    <a:pt x="109212" y="21816"/>
                    <a:pt x="108745" y="21449"/>
                  </a:cubicBezTo>
                  <a:cubicBezTo>
                    <a:pt x="108578" y="21315"/>
                    <a:pt x="108344" y="21149"/>
                    <a:pt x="107977" y="20982"/>
                  </a:cubicBezTo>
                  <a:lnTo>
                    <a:pt x="107077" y="18747"/>
                  </a:lnTo>
                  <a:cubicBezTo>
                    <a:pt x="106543" y="17479"/>
                    <a:pt x="105309" y="16712"/>
                    <a:pt x="103975" y="16712"/>
                  </a:cubicBezTo>
                  <a:cubicBezTo>
                    <a:pt x="103674" y="16712"/>
                    <a:pt x="103341" y="16745"/>
                    <a:pt x="103007" y="16845"/>
                  </a:cubicBezTo>
                  <a:lnTo>
                    <a:pt x="99638" y="17880"/>
                  </a:lnTo>
                  <a:cubicBezTo>
                    <a:pt x="99438" y="17946"/>
                    <a:pt x="99205" y="18046"/>
                    <a:pt x="99004" y="18146"/>
                  </a:cubicBezTo>
                  <a:lnTo>
                    <a:pt x="98404" y="18480"/>
                  </a:lnTo>
                  <a:cubicBezTo>
                    <a:pt x="97870" y="18780"/>
                    <a:pt x="97437" y="19180"/>
                    <a:pt x="97136" y="19647"/>
                  </a:cubicBezTo>
                  <a:cubicBezTo>
                    <a:pt x="97236" y="19281"/>
                    <a:pt x="97303" y="18880"/>
                    <a:pt x="97337" y="18413"/>
                  </a:cubicBezTo>
                  <a:cubicBezTo>
                    <a:pt x="98571" y="17479"/>
                    <a:pt x="99338" y="16012"/>
                    <a:pt x="99338" y="14377"/>
                  </a:cubicBezTo>
                  <a:cubicBezTo>
                    <a:pt x="99338" y="12876"/>
                    <a:pt x="98637" y="11508"/>
                    <a:pt x="97570" y="10608"/>
                  </a:cubicBezTo>
                  <a:cubicBezTo>
                    <a:pt x="97570" y="10408"/>
                    <a:pt x="97570" y="10174"/>
                    <a:pt x="97570" y="9974"/>
                  </a:cubicBezTo>
                  <a:cubicBezTo>
                    <a:pt x="97337" y="5938"/>
                    <a:pt x="94535" y="0"/>
                    <a:pt x="89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307;p53"/>
            <p:cNvSpPr/>
            <p:nvPr/>
          </p:nvSpPr>
          <p:spPr>
            <a:xfrm>
              <a:off x="9210075" y="3202725"/>
              <a:ext cx="123450" cy="68825"/>
            </a:xfrm>
            <a:custGeom>
              <a:avLst/>
              <a:gdLst/>
              <a:ahLst/>
              <a:cxnLst/>
              <a:rect l="l" t="t" r="r" b="b"/>
              <a:pathLst>
                <a:path w="4938" h="2753" extrusionOk="0">
                  <a:moveTo>
                    <a:pt x="4671" y="1"/>
                  </a:moveTo>
                  <a:cubicBezTo>
                    <a:pt x="4671" y="1"/>
                    <a:pt x="268" y="101"/>
                    <a:pt x="134" y="401"/>
                  </a:cubicBezTo>
                  <a:cubicBezTo>
                    <a:pt x="1" y="701"/>
                    <a:pt x="801" y="1035"/>
                    <a:pt x="801" y="1035"/>
                  </a:cubicBezTo>
                  <a:cubicBezTo>
                    <a:pt x="801" y="1035"/>
                    <a:pt x="234" y="1168"/>
                    <a:pt x="234" y="1435"/>
                  </a:cubicBezTo>
                  <a:cubicBezTo>
                    <a:pt x="234" y="1702"/>
                    <a:pt x="1001" y="1869"/>
                    <a:pt x="1001" y="1869"/>
                  </a:cubicBezTo>
                  <a:cubicBezTo>
                    <a:pt x="1001" y="1869"/>
                    <a:pt x="301" y="2236"/>
                    <a:pt x="468" y="2536"/>
                  </a:cubicBezTo>
                  <a:cubicBezTo>
                    <a:pt x="568" y="2716"/>
                    <a:pt x="2157" y="2752"/>
                    <a:pt x="3412" y="2752"/>
                  </a:cubicBezTo>
                  <a:cubicBezTo>
                    <a:pt x="4249" y="2752"/>
                    <a:pt x="4938" y="2736"/>
                    <a:pt x="4938" y="2736"/>
                  </a:cubicBezTo>
                  <a:lnTo>
                    <a:pt x="4671" y="1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308;p53"/>
            <p:cNvSpPr/>
            <p:nvPr/>
          </p:nvSpPr>
          <p:spPr>
            <a:xfrm>
              <a:off x="9214250" y="3069300"/>
              <a:ext cx="163475" cy="215175"/>
            </a:xfrm>
            <a:custGeom>
              <a:avLst/>
              <a:gdLst/>
              <a:ahLst/>
              <a:cxnLst/>
              <a:rect l="l" t="t" r="r" b="b"/>
              <a:pathLst>
                <a:path w="6539" h="8607" extrusionOk="0">
                  <a:moveTo>
                    <a:pt x="3370" y="1"/>
                  </a:moveTo>
                  <a:lnTo>
                    <a:pt x="1" y="1035"/>
                  </a:lnTo>
                  <a:lnTo>
                    <a:pt x="2903" y="8607"/>
                  </a:lnTo>
                  <a:lnTo>
                    <a:pt x="6539" y="7539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309;p53"/>
            <p:cNvSpPr/>
            <p:nvPr/>
          </p:nvSpPr>
          <p:spPr>
            <a:xfrm>
              <a:off x="9198400" y="3095150"/>
              <a:ext cx="88425" cy="194350"/>
            </a:xfrm>
            <a:custGeom>
              <a:avLst/>
              <a:gdLst/>
              <a:ahLst/>
              <a:cxnLst/>
              <a:rect l="l" t="t" r="r" b="b"/>
              <a:pathLst>
                <a:path w="3537" h="7774" extrusionOk="0">
                  <a:moveTo>
                    <a:pt x="635" y="1"/>
                  </a:moveTo>
                  <a:lnTo>
                    <a:pt x="1" y="334"/>
                  </a:lnTo>
                  <a:lnTo>
                    <a:pt x="3070" y="7773"/>
                  </a:lnTo>
                  <a:lnTo>
                    <a:pt x="3537" y="7573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004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310;p53"/>
            <p:cNvSpPr/>
            <p:nvPr/>
          </p:nvSpPr>
          <p:spPr>
            <a:xfrm>
              <a:off x="9261775" y="3146700"/>
              <a:ext cx="150150" cy="119450"/>
            </a:xfrm>
            <a:custGeom>
              <a:avLst/>
              <a:gdLst/>
              <a:ahLst/>
              <a:cxnLst/>
              <a:rect l="l" t="t" r="r" b="b"/>
              <a:pathLst>
                <a:path w="6006" h="4778" extrusionOk="0">
                  <a:moveTo>
                    <a:pt x="956" y="1"/>
                  </a:moveTo>
                  <a:cubicBezTo>
                    <a:pt x="830" y="1"/>
                    <a:pt x="731" y="13"/>
                    <a:pt x="668" y="40"/>
                  </a:cubicBezTo>
                  <a:cubicBezTo>
                    <a:pt x="668" y="40"/>
                    <a:pt x="1" y="1275"/>
                    <a:pt x="1936" y="1641"/>
                  </a:cubicBezTo>
                  <a:cubicBezTo>
                    <a:pt x="1936" y="1641"/>
                    <a:pt x="2403" y="4343"/>
                    <a:pt x="4104" y="4777"/>
                  </a:cubicBezTo>
                  <a:lnTo>
                    <a:pt x="6005" y="3776"/>
                  </a:lnTo>
                  <a:cubicBezTo>
                    <a:pt x="6005" y="3776"/>
                    <a:pt x="4871" y="1441"/>
                    <a:pt x="4204" y="941"/>
                  </a:cubicBezTo>
                  <a:cubicBezTo>
                    <a:pt x="3656" y="508"/>
                    <a:pt x="1761" y="1"/>
                    <a:pt x="95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311;p53"/>
            <p:cNvSpPr/>
            <p:nvPr/>
          </p:nvSpPr>
          <p:spPr>
            <a:xfrm>
              <a:off x="9322650" y="3211075"/>
              <a:ext cx="236050" cy="182650"/>
            </a:xfrm>
            <a:custGeom>
              <a:avLst/>
              <a:gdLst/>
              <a:ahLst/>
              <a:cxnLst/>
              <a:rect l="l" t="t" r="r" b="b"/>
              <a:pathLst>
                <a:path w="9442" h="7306" extrusionOk="0">
                  <a:moveTo>
                    <a:pt x="3237" y="0"/>
                  </a:moveTo>
                  <a:cubicBezTo>
                    <a:pt x="2536" y="34"/>
                    <a:pt x="234" y="2536"/>
                    <a:pt x="234" y="2536"/>
                  </a:cubicBezTo>
                  <a:lnTo>
                    <a:pt x="1" y="7306"/>
                  </a:lnTo>
                  <a:lnTo>
                    <a:pt x="9441" y="7306"/>
                  </a:lnTo>
                  <a:cubicBezTo>
                    <a:pt x="9308" y="5738"/>
                    <a:pt x="6439" y="3736"/>
                    <a:pt x="6439" y="3736"/>
                  </a:cubicBezTo>
                  <a:cubicBezTo>
                    <a:pt x="5472" y="2169"/>
                    <a:pt x="3237" y="0"/>
                    <a:pt x="3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312;p53"/>
            <p:cNvSpPr/>
            <p:nvPr/>
          </p:nvSpPr>
          <p:spPr>
            <a:xfrm>
              <a:off x="9014950" y="2887475"/>
              <a:ext cx="84250" cy="85150"/>
            </a:xfrm>
            <a:custGeom>
              <a:avLst/>
              <a:gdLst/>
              <a:ahLst/>
              <a:cxnLst/>
              <a:rect l="l" t="t" r="r" b="b"/>
              <a:pathLst>
                <a:path w="3370" h="3406" extrusionOk="0">
                  <a:moveTo>
                    <a:pt x="1732" y="1"/>
                  </a:moveTo>
                  <a:cubicBezTo>
                    <a:pt x="1711" y="1"/>
                    <a:pt x="1689" y="1"/>
                    <a:pt x="1668" y="2"/>
                  </a:cubicBezTo>
                  <a:cubicBezTo>
                    <a:pt x="734" y="69"/>
                    <a:pt x="0" y="869"/>
                    <a:pt x="0" y="1803"/>
                  </a:cubicBezTo>
                  <a:cubicBezTo>
                    <a:pt x="0" y="2716"/>
                    <a:pt x="701" y="3405"/>
                    <a:pt x="1604" y="3405"/>
                  </a:cubicBezTo>
                  <a:cubicBezTo>
                    <a:pt x="1625" y="3405"/>
                    <a:pt x="1647" y="3405"/>
                    <a:pt x="1668" y="3404"/>
                  </a:cubicBezTo>
                  <a:cubicBezTo>
                    <a:pt x="2602" y="3338"/>
                    <a:pt x="3369" y="2537"/>
                    <a:pt x="3369" y="1603"/>
                  </a:cubicBezTo>
                  <a:cubicBezTo>
                    <a:pt x="3369" y="690"/>
                    <a:pt x="2637" y="1"/>
                    <a:pt x="1732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313;p53"/>
            <p:cNvSpPr/>
            <p:nvPr/>
          </p:nvSpPr>
          <p:spPr>
            <a:xfrm>
              <a:off x="8792275" y="3049300"/>
              <a:ext cx="221025" cy="218450"/>
            </a:xfrm>
            <a:custGeom>
              <a:avLst/>
              <a:gdLst/>
              <a:ahLst/>
              <a:cxnLst/>
              <a:rect l="l" t="t" r="r" b="b"/>
              <a:pathLst>
                <a:path w="8841" h="8738" extrusionOk="0">
                  <a:moveTo>
                    <a:pt x="1" y="0"/>
                  </a:moveTo>
                  <a:lnTo>
                    <a:pt x="1" y="7872"/>
                  </a:lnTo>
                  <a:cubicBezTo>
                    <a:pt x="1" y="7872"/>
                    <a:pt x="2302" y="8737"/>
                    <a:pt x="4903" y="8737"/>
                  </a:cubicBezTo>
                  <a:cubicBezTo>
                    <a:pt x="6226" y="8737"/>
                    <a:pt x="7626" y="8514"/>
                    <a:pt x="8840" y="7839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314;p53"/>
            <p:cNvSpPr/>
            <p:nvPr/>
          </p:nvSpPr>
          <p:spPr>
            <a:xfrm>
              <a:off x="8696375" y="2887475"/>
              <a:ext cx="83425" cy="85150"/>
            </a:xfrm>
            <a:custGeom>
              <a:avLst/>
              <a:gdLst/>
              <a:ahLst/>
              <a:cxnLst/>
              <a:rect l="l" t="t" r="r" b="b"/>
              <a:pathLst>
                <a:path w="3337" h="3406" extrusionOk="0">
                  <a:moveTo>
                    <a:pt x="1605" y="1"/>
                  </a:moveTo>
                  <a:cubicBezTo>
                    <a:pt x="701" y="1"/>
                    <a:pt x="1" y="690"/>
                    <a:pt x="1" y="1603"/>
                  </a:cubicBezTo>
                  <a:cubicBezTo>
                    <a:pt x="1" y="2537"/>
                    <a:pt x="735" y="3338"/>
                    <a:pt x="1669" y="3404"/>
                  </a:cubicBezTo>
                  <a:cubicBezTo>
                    <a:pt x="1690" y="3405"/>
                    <a:pt x="1711" y="3405"/>
                    <a:pt x="1732" y="3405"/>
                  </a:cubicBezTo>
                  <a:cubicBezTo>
                    <a:pt x="2636" y="3405"/>
                    <a:pt x="3336" y="2716"/>
                    <a:pt x="3336" y="1803"/>
                  </a:cubicBezTo>
                  <a:cubicBezTo>
                    <a:pt x="3336" y="869"/>
                    <a:pt x="2603" y="69"/>
                    <a:pt x="1669" y="2"/>
                  </a:cubicBezTo>
                  <a:cubicBezTo>
                    <a:pt x="1647" y="1"/>
                    <a:pt x="1626" y="1"/>
                    <a:pt x="1605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315;p53"/>
            <p:cNvSpPr/>
            <p:nvPr/>
          </p:nvSpPr>
          <p:spPr>
            <a:xfrm>
              <a:off x="8715550" y="3133300"/>
              <a:ext cx="351125" cy="112825"/>
            </a:xfrm>
            <a:custGeom>
              <a:avLst/>
              <a:gdLst/>
              <a:ahLst/>
              <a:cxnLst/>
              <a:rect l="l" t="t" r="r" b="b"/>
              <a:pathLst>
                <a:path w="14045" h="4513" extrusionOk="0">
                  <a:moveTo>
                    <a:pt x="8095" y="0"/>
                  </a:moveTo>
                  <a:cubicBezTo>
                    <a:pt x="4682" y="0"/>
                    <a:pt x="1" y="1143"/>
                    <a:pt x="1" y="1143"/>
                  </a:cubicBezTo>
                  <a:lnTo>
                    <a:pt x="1" y="4512"/>
                  </a:lnTo>
                  <a:lnTo>
                    <a:pt x="13477" y="4512"/>
                  </a:lnTo>
                  <a:lnTo>
                    <a:pt x="14044" y="1444"/>
                  </a:lnTo>
                  <a:cubicBezTo>
                    <a:pt x="14044" y="1444"/>
                    <a:pt x="12577" y="343"/>
                    <a:pt x="9141" y="43"/>
                  </a:cubicBezTo>
                  <a:cubicBezTo>
                    <a:pt x="8812" y="14"/>
                    <a:pt x="8460" y="0"/>
                    <a:pt x="8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316;p53"/>
            <p:cNvSpPr/>
            <p:nvPr/>
          </p:nvSpPr>
          <p:spPr>
            <a:xfrm>
              <a:off x="8520425" y="3185875"/>
              <a:ext cx="713025" cy="1403025"/>
            </a:xfrm>
            <a:custGeom>
              <a:avLst/>
              <a:gdLst/>
              <a:ahLst/>
              <a:cxnLst/>
              <a:rect l="l" t="t" r="r" b="b"/>
              <a:pathLst>
                <a:path w="28521" h="56121" extrusionOk="0">
                  <a:moveTo>
                    <a:pt x="13601" y="1"/>
                  </a:moveTo>
                  <a:cubicBezTo>
                    <a:pt x="9568" y="1"/>
                    <a:pt x="2869" y="1209"/>
                    <a:pt x="2869" y="1209"/>
                  </a:cubicBezTo>
                  <a:lnTo>
                    <a:pt x="0" y="51745"/>
                  </a:lnTo>
                  <a:cubicBezTo>
                    <a:pt x="0" y="51745"/>
                    <a:pt x="11819" y="56121"/>
                    <a:pt x="15921" y="56121"/>
                  </a:cubicBezTo>
                  <a:cubicBezTo>
                    <a:pt x="16010" y="56121"/>
                    <a:pt x="16096" y="56119"/>
                    <a:pt x="16179" y="56115"/>
                  </a:cubicBezTo>
                  <a:cubicBezTo>
                    <a:pt x="20048" y="55948"/>
                    <a:pt x="28521" y="52579"/>
                    <a:pt x="28521" y="52579"/>
                  </a:cubicBezTo>
                  <a:cubicBezTo>
                    <a:pt x="27053" y="39236"/>
                    <a:pt x="25519" y="1709"/>
                    <a:pt x="25519" y="1709"/>
                  </a:cubicBezTo>
                  <a:cubicBezTo>
                    <a:pt x="25519" y="1709"/>
                    <a:pt x="18480" y="341"/>
                    <a:pt x="14744" y="41"/>
                  </a:cubicBezTo>
                  <a:cubicBezTo>
                    <a:pt x="14398" y="13"/>
                    <a:pt x="14013" y="1"/>
                    <a:pt x="13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317;p53"/>
            <p:cNvSpPr/>
            <p:nvPr/>
          </p:nvSpPr>
          <p:spPr>
            <a:xfrm>
              <a:off x="8877350" y="3265275"/>
              <a:ext cx="8350" cy="1119175"/>
            </a:xfrm>
            <a:custGeom>
              <a:avLst/>
              <a:gdLst/>
              <a:ahLst/>
              <a:cxnLst/>
              <a:rect l="l" t="t" r="r" b="b"/>
              <a:pathLst>
                <a:path w="334" h="44767" fill="none" extrusionOk="0">
                  <a:moveTo>
                    <a:pt x="334" y="1"/>
                  </a:moveTo>
                  <a:cubicBezTo>
                    <a:pt x="234" y="14911"/>
                    <a:pt x="134" y="29855"/>
                    <a:pt x="0" y="44766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318;p53"/>
            <p:cNvSpPr/>
            <p:nvPr/>
          </p:nvSpPr>
          <p:spPr>
            <a:xfrm>
              <a:off x="8625500" y="4433625"/>
              <a:ext cx="601275" cy="95075"/>
            </a:xfrm>
            <a:custGeom>
              <a:avLst/>
              <a:gdLst/>
              <a:ahLst/>
              <a:cxnLst/>
              <a:rect l="l" t="t" r="r" b="b"/>
              <a:pathLst>
                <a:path w="24051" h="3803" fill="none" extrusionOk="0">
                  <a:moveTo>
                    <a:pt x="0" y="0"/>
                  </a:moveTo>
                  <a:cubicBezTo>
                    <a:pt x="0" y="0"/>
                    <a:pt x="8440" y="3803"/>
                    <a:pt x="11775" y="3703"/>
                  </a:cubicBezTo>
                  <a:cubicBezTo>
                    <a:pt x="15111" y="3569"/>
                    <a:pt x="24051" y="67"/>
                    <a:pt x="24051" y="67"/>
                  </a:cubicBezTo>
                </a:path>
              </a:pathLst>
            </a:custGeom>
            <a:noFill/>
            <a:ln w="5000" cap="flat" cmpd="sng">
              <a:solidFill>
                <a:srgbClr val="1C2C3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319;p53"/>
            <p:cNvSpPr/>
            <p:nvPr/>
          </p:nvSpPr>
          <p:spPr>
            <a:xfrm>
              <a:off x="8724725" y="2651500"/>
              <a:ext cx="336100" cy="472025"/>
            </a:xfrm>
            <a:custGeom>
              <a:avLst/>
              <a:gdLst/>
              <a:ahLst/>
              <a:cxnLst/>
              <a:rect l="l" t="t" r="r" b="b"/>
              <a:pathLst>
                <a:path w="13444" h="18881" extrusionOk="0">
                  <a:moveTo>
                    <a:pt x="8207" y="1"/>
                  </a:moveTo>
                  <a:cubicBezTo>
                    <a:pt x="5405" y="4270"/>
                    <a:pt x="2036" y="1869"/>
                    <a:pt x="835" y="5638"/>
                  </a:cubicBezTo>
                  <a:cubicBezTo>
                    <a:pt x="1" y="8407"/>
                    <a:pt x="1102" y="15612"/>
                    <a:pt x="1635" y="16379"/>
                  </a:cubicBezTo>
                  <a:cubicBezTo>
                    <a:pt x="2503" y="17747"/>
                    <a:pt x="4104" y="18881"/>
                    <a:pt x="7406" y="18881"/>
                  </a:cubicBezTo>
                  <a:cubicBezTo>
                    <a:pt x="9141" y="18881"/>
                    <a:pt x="11976" y="17613"/>
                    <a:pt x="12176" y="17347"/>
                  </a:cubicBezTo>
                  <a:cubicBezTo>
                    <a:pt x="13210" y="16146"/>
                    <a:pt x="13444" y="11142"/>
                    <a:pt x="13210" y="6806"/>
                  </a:cubicBezTo>
                  <a:cubicBezTo>
                    <a:pt x="13077" y="4437"/>
                    <a:pt x="11376" y="1"/>
                    <a:pt x="8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320;p53"/>
            <p:cNvSpPr/>
            <p:nvPr/>
          </p:nvSpPr>
          <p:spPr>
            <a:xfrm>
              <a:off x="9112500" y="3228575"/>
              <a:ext cx="371125" cy="165150"/>
            </a:xfrm>
            <a:custGeom>
              <a:avLst/>
              <a:gdLst/>
              <a:ahLst/>
              <a:cxnLst/>
              <a:rect l="l" t="t" r="r" b="b"/>
              <a:pathLst>
                <a:path w="14845" h="6606" extrusionOk="0">
                  <a:moveTo>
                    <a:pt x="1836" y="1"/>
                  </a:moveTo>
                  <a:lnTo>
                    <a:pt x="1" y="6606"/>
                  </a:lnTo>
                  <a:lnTo>
                    <a:pt x="14845" y="6606"/>
                  </a:lnTo>
                  <a:cubicBezTo>
                    <a:pt x="14845" y="6606"/>
                    <a:pt x="14211" y="5438"/>
                    <a:pt x="13044" y="4071"/>
                  </a:cubicBezTo>
                  <a:cubicBezTo>
                    <a:pt x="11876" y="2703"/>
                    <a:pt x="5572" y="601"/>
                    <a:pt x="1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321;p53"/>
            <p:cNvSpPr/>
            <p:nvPr/>
          </p:nvSpPr>
          <p:spPr>
            <a:xfrm>
              <a:off x="9322650" y="3272775"/>
              <a:ext cx="160975" cy="120950"/>
            </a:xfrm>
            <a:custGeom>
              <a:avLst/>
              <a:gdLst/>
              <a:ahLst/>
              <a:cxnLst/>
              <a:rect l="l" t="t" r="r" b="b"/>
              <a:pathLst>
                <a:path w="6439" h="4838" fill="none" extrusionOk="0">
                  <a:moveTo>
                    <a:pt x="1" y="1"/>
                  </a:moveTo>
                  <a:cubicBezTo>
                    <a:pt x="1" y="1"/>
                    <a:pt x="3737" y="1168"/>
                    <a:pt x="4638" y="2303"/>
                  </a:cubicBezTo>
                  <a:cubicBezTo>
                    <a:pt x="5538" y="3437"/>
                    <a:pt x="6439" y="4838"/>
                    <a:pt x="6439" y="4838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322;p53"/>
            <p:cNvSpPr/>
            <p:nvPr/>
          </p:nvSpPr>
          <p:spPr>
            <a:xfrm>
              <a:off x="9351850" y="3240250"/>
              <a:ext cx="51725" cy="44225"/>
            </a:xfrm>
            <a:custGeom>
              <a:avLst/>
              <a:gdLst/>
              <a:ahLst/>
              <a:cxnLst/>
              <a:rect l="l" t="t" r="r" b="b"/>
              <a:pathLst>
                <a:path w="2069" h="1769" fill="none" extrusionOk="0">
                  <a:moveTo>
                    <a:pt x="0" y="1769"/>
                  </a:moveTo>
                  <a:cubicBezTo>
                    <a:pt x="0" y="1769"/>
                    <a:pt x="1368" y="468"/>
                    <a:pt x="2069" y="1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323;p53"/>
            <p:cNvSpPr/>
            <p:nvPr/>
          </p:nvSpPr>
          <p:spPr>
            <a:xfrm>
              <a:off x="7957525" y="3211075"/>
              <a:ext cx="610450" cy="685525"/>
            </a:xfrm>
            <a:custGeom>
              <a:avLst/>
              <a:gdLst/>
              <a:ahLst/>
              <a:cxnLst/>
              <a:rect l="l" t="t" r="r" b="b"/>
              <a:pathLst>
                <a:path w="24418" h="27421" extrusionOk="0">
                  <a:moveTo>
                    <a:pt x="11775" y="0"/>
                  </a:moveTo>
                  <a:cubicBezTo>
                    <a:pt x="10041" y="0"/>
                    <a:pt x="1635" y="1702"/>
                    <a:pt x="1335" y="3136"/>
                  </a:cubicBezTo>
                  <a:cubicBezTo>
                    <a:pt x="801" y="5638"/>
                    <a:pt x="0" y="27420"/>
                    <a:pt x="0" y="27420"/>
                  </a:cubicBezTo>
                  <a:lnTo>
                    <a:pt x="24418" y="27420"/>
                  </a:lnTo>
                  <a:cubicBezTo>
                    <a:pt x="24418" y="27420"/>
                    <a:pt x="23050" y="5504"/>
                    <a:pt x="22717" y="2402"/>
                  </a:cubicBezTo>
                  <a:cubicBezTo>
                    <a:pt x="22616" y="1735"/>
                    <a:pt x="12876" y="0"/>
                    <a:pt x="11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324;p53"/>
            <p:cNvSpPr/>
            <p:nvPr/>
          </p:nvSpPr>
          <p:spPr>
            <a:xfrm>
              <a:off x="8054250" y="3309475"/>
              <a:ext cx="9200" cy="387800"/>
            </a:xfrm>
            <a:custGeom>
              <a:avLst/>
              <a:gdLst/>
              <a:ahLst/>
              <a:cxnLst/>
              <a:rect l="l" t="t" r="r" b="b"/>
              <a:pathLst>
                <a:path w="368" h="15512" fill="none" extrusionOk="0">
                  <a:moveTo>
                    <a:pt x="1" y="1"/>
                  </a:moveTo>
                  <a:lnTo>
                    <a:pt x="368" y="15512"/>
                  </a:lnTo>
                </a:path>
              </a:pathLst>
            </a:custGeom>
            <a:noFill/>
            <a:ln w="108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325;p53"/>
            <p:cNvSpPr/>
            <p:nvPr/>
          </p:nvSpPr>
          <p:spPr>
            <a:xfrm>
              <a:off x="8460375" y="3309475"/>
              <a:ext cx="9200" cy="387800"/>
            </a:xfrm>
            <a:custGeom>
              <a:avLst/>
              <a:gdLst/>
              <a:ahLst/>
              <a:cxnLst/>
              <a:rect l="l" t="t" r="r" b="b"/>
              <a:pathLst>
                <a:path w="368" h="15512" fill="none" extrusionOk="0">
                  <a:moveTo>
                    <a:pt x="368" y="1"/>
                  </a:moveTo>
                  <a:lnTo>
                    <a:pt x="1" y="15512"/>
                  </a:lnTo>
                </a:path>
              </a:pathLst>
            </a:custGeom>
            <a:noFill/>
            <a:ln w="10850" cap="flat" cmpd="sng">
              <a:solidFill>
                <a:srgbClr val="0D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326;p53"/>
            <p:cNvSpPr/>
            <p:nvPr/>
          </p:nvSpPr>
          <p:spPr>
            <a:xfrm>
              <a:off x="8013400" y="3196125"/>
              <a:ext cx="508725" cy="715475"/>
            </a:xfrm>
            <a:custGeom>
              <a:avLst/>
              <a:gdLst/>
              <a:ahLst/>
              <a:cxnLst/>
              <a:rect l="l" t="t" r="r" b="b"/>
              <a:pathLst>
                <a:path w="20349" h="28619" extrusionOk="0">
                  <a:moveTo>
                    <a:pt x="9732" y="1"/>
                  </a:moveTo>
                  <a:cubicBezTo>
                    <a:pt x="8633" y="1"/>
                    <a:pt x="7403" y="453"/>
                    <a:pt x="5971" y="1232"/>
                  </a:cubicBezTo>
                  <a:cubicBezTo>
                    <a:pt x="5971" y="1232"/>
                    <a:pt x="0" y="10172"/>
                    <a:pt x="3169" y="16577"/>
                  </a:cubicBezTo>
                  <a:cubicBezTo>
                    <a:pt x="6338" y="22981"/>
                    <a:pt x="10908" y="24549"/>
                    <a:pt x="9807" y="28619"/>
                  </a:cubicBezTo>
                  <a:cubicBezTo>
                    <a:pt x="9807" y="28619"/>
                    <a:pt x="20348" y="24382"/>
                    <a:pt x="17079" y="12140"/>
                  </a:cubicBezTo>
                  <a:cubicBezTo>
                    <a:pt x="14674" y="3248"/>
                    <a:pt x="12676" y="1"/>
                    <a:pt x="9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327;p53"/>
            <p:cNvSpPr/>
            <p:nvPr/>
          </p:nvSpPr>
          <p:spPr>
            <a:xfrm>
              <a:off x="8117625" y="3206075"/>
              <a:ext cx="243550" cy="85925"/>
            </a:xfrm>
            <a:custGeom>
              <a:avLst/>
              <a:gdLst/>
              <a:ahLst/>
              <a:cxnLst/>
              <a:rect l="l" t="t" r="r" b="b"/>
              <a:pathLst>
                <a:path w="9742" h="34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202" y="3436"/>
                    <a:pt x="4171" y="3436"/>
                  </a:cubicBezTo>
                  <a:cubicBezTo>
                    <a:pt x="7139" y="3436"/>
                    <a:pt x="9007" y="2535"/>
                    <a:pt x="9741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328;p53"/>
            <p:cNvSpPr/>
            <p:nvPr/>
          </p:nvSpPr>
          <p:spPr>
            <a:xfrm>
              <a:off x="8036750" y="2785375"/>
              <a:ext cx="453900" cy="468525"/>
            </a:xfrm>
            <a:custGeom>
              <a:avLst/>
              <a:gdLst/>
              <a:ahLst/>
              <a:cxnLst/>
              <a:rect l="l" t="t" r="r" b="b"/>
              <a:pathLst>
                <a:path w="18156" h="18741" extrusionOk="0">
                  <a:moveTo>
                    <a:pt x="5317" y="0"/>
                  </a:moveTo>
                  <a:cubicBezTo>
                    <a:pt x="4152" y="0"/>
                    <a:pt x="2993" y="586"/>
                    <a:pt x="2335" y="2518"/>
                  </a:cubicBezTo>
                  <a:cubicBezTo>
                    <a:pt x="1501" y="5020"/>
                    <a:pt x="601" y="7221"/>
                    <a:pt x="300" y="10691"/>
                  </a:cubicBezTo>
                  <a:cubicBezTo>
                    <a:pt x="0" y="13693"/>
                    <a:pt x="2235" y="18463"/>
                    <a:pt x="8373" y="18730"/>
                  </a:cubicBezTo>
                  <a:cubicBezTo>
                    <a:pt x="8571" y="18737"/>
                    <a:pt x="8766" y="18741"/>
                    <a:pt x="8959" y="18741"/>
                  </a:cubicBezTo>
                  <a:cubicBezTo>
                    <a:pt x="14743" y="18741"/>
                    <a:pt x="18155" y="15361"/>
                    <a:pt x="17413" y="9356"/>
                  </a:cubicBezTo>
                  <a:cubicBezTo>
                    <a:pt x="16645" y="3185"/>
                    <a:pt x="16145" y="1351"/>
                    <a:pt x="14277" y="750"/>
                  </a:cubicBezTo>
                  <a:cubicBezTo>
                    <a:pt x="13914" y="642"/>
                    <a:pt x="13494" y="598"/>
                    <a:pt x="13051" y="598"/>
                  </a:cubicBezTo>
                  <a:cubicBezTo>
                    <a:pt x="11177" y="598"/>
                    <a:pt x="8907" y="1384"/>
                    <a:pt x="8907" y="1384"/>
                  </a:cubicBezTo>
                  <a:cubicBezTo>
                    <a:pt x="8907" y="1384"/>
                    <a:pt x="7106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329;p53"/>
            <p:cNvSpPr/>
            <p:nvPr/>
          </p:nvSpPr>
          <p:spPr>
            <a:xfrm>
              <a:off x="8471225" y="3393700"/>
              <a:ext cx="1240900" cy="692200"/>
            </a:xfrm>
            <a:custGeom>
              <a:avLst/>
              <a:gdLst/>
              <a:ahLst/>
              <a:cxnLst/>
              <a:rect l="l" t="t" r="r" b="b"/>
              <a:pathLst>
                <a:path w="49636" h="27688" extrusionOk="0">
                  <a:moveTo>
                    <a:pt x="5304" y="1"/>
                  </a:moveTo>
                  <a:cubicBezTo>
                    <a:pt x="2369" y="1"/>
                    <a:pt x="0" y="2369"/>
                    <a:pt x="0" y="5304"/>
                  </a:cubicBezTo>
                  <a:lnTo>
                    <a:pt x="0" y="22383"/>
                  </a:lnTo>
                  <a:cubicBezTo>
                    <a:pt x="0" y="25285"/>
                    <a:pt x="2369" y="27687"/>
                    <a:pt x="5304" y="27687"/>
                  </a:cubicBezTo>
                  <a:lnTo>
                    <a:pt x="44332" y="27687"/>
                  </a:lnTo>
                  <a:cubicBezTo>
                    <a:pt x="47267" y="27687"/>
                    <a:pt x="49636" y="25285"/>
                    <a:pt x="49636" y="22383"/>
                  </a:cubicBezTo>
                  <a:lnTo>
                    <a:pt x="49636" y="5304"/>
                  </a:lnTo>
                  <a:cubicBezTo>
                    <a:pt x="49636" y="2369"/>
                    <a:pt x="47267" y="1"/>
                    <a:pt x="44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330;p53"/>
            <p:cNvSpPr/>
            <p:nvPr/>
          </p:nvSpPr>
          <p:spPr>
            <a:xfrm>
              <a:off x="7230325" y="3393700"/>
              <a:ext cx="1240925" cy="692200"/>
            </a:xfrm>
            <a:custGeom>
              <a:avLst/>
              <a:gdLst/>
              <a:ahLst/>
              <a:cxnLst/>
              <a:rect l="l" t="t" r="r" b="b"/>
              <a:pathLst>
                <a:path w="49637" h="27688" extrusionOk="0">
                  <a:moveTo>
                    <a:pt x="5305" y="1"/>
                  </a:moveTo>
                  <a:cubicBezTo>
                    <a:pt x="2369" y="1"/>
                    <a:pt x="1" y="2369"/>
                    <a:pt x="1" y="5304"/>
                  </a:cubicBezTo>
                  <a:lnTo>
                    <a:pt x="1" y="22383"/>
                  </a:lnTo>
                  <a:cubicBezTo>
                    <a:pt x="1" y="25285"/>
                    <a:pt x="2369" y="27687"/>
                    <a:pt x="5305" y="27687"/>
                  </a:cubicBezTo>
                  <a:lnTo>
                    <a:pt x="44333" y="27687"/>
                  </a:lnTo>
                  <a:cubicBezTo>
                    <a:pt x="47268" y="27687"/>
                    <a:pt x="49636" y="25285"/>
                    <a:pt x="49636" y="22383"/>
                  </a:cubicBezTo>
                  <a:lnTo>
                    <a:pt x="49636" y="5304"/>
                  </a:lnTo>
                  <a:cubicBezTo>
                    <a:pt x="49636" y="2369"/>
                    <a:pt x="47268" y="1"/>
                    <a:pt x="44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331;p53"/>
            <p:cNvSpPr/>
            <p:nvPr/>
          </p:nvSpPr>
          <p:spPr>
            <a:xfrm>
              <a:off x="7250350" y="3426225"/>
              <a:ext cx="1200875" cy="30875"/>
            </a:xfrm>
            <a:custGeom>
              <a:avLst/>
              <a:gdLst/>
              <a:ahLst/>
              <a:cxnLst/>
              <a:rect l="l" t="t" r="r" b="b"/>
              <a:pathLst>
                <a:path w="48035" h="1235" fill="none" extrusionOk="0">
                  <a:moveTo>
                    <a:pt x="0" y="1235"/>
                  </a:moveTo>
                  <a:cubicBezTo>
                    <a:pt x="934" y="434"/>
                    <a:pt x="2169" y="1"/>
                    <a:pt x="3470" y="1"/>
                  </a:cubicBezTo>
                  <a:lnTo>
                    <a:pt x="44566" y="1"/>
                  </a:lnTo>
                  <a:cubicBezTo>
                    <a:pt x="45867" y="1"/>
                    <a:pt x="47101" y="434"/>
                    <a:pt x="48035" y="123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332;p53"/>
            <p:cNvSpPr/>
            <p:nvPr/>
          </p:nvSpPr>
          <p:spPr>
            <a:xfrm>
              <a:off x="8491225" y="3426225"/>
              <a:ext cx="1200900" cy="30875"/>
            </a:xfrm>
            <a:custGeom>
              <a:avLst/>
              <a:gdLst/>
              <a:ahLst/>
              <a:cxnLst/>
              <a:rect l="l" t="t" r="r" b="b"/>
              <a:pathLst>
                <a:path w="48036" h="1235" fill="none" extrusionOk="0">
                  <a:moveTo>
                    <a:pt x="1" y="1235"/>
                  </a:moveTo>
                  <a:cubicBezTo>
                    <a:pt x="935" y="434"/>
                    <a:pt x="2169" y="1"/>
                    <a:pt x="3470" y="1"/>
                  </a:cubicBezTo>
                  <a:lnTo>
                    <a:pt x="44566" y="1"/>
                  </a:lnTo>
                  <a:cubicBezTo>
                    <a:pt x="45867" y="1"/>
                    <a:pt x="47101" y="434"/>
                    <a:pt x="48035" y="123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333;p53"/>
            <p:cNvSpPr/>
            <p:nvPr/>
          </p:nvSpPr>
          <p:spPr>
            <a:xfrm>
              <a:off x="7108575" y="3528800"/>
              <a:ext cx="2725300" cy="1286775"/>
            </a:xfrm>
            <a:custGeom>
              <a:avLst/>
              <a:gdLst/>
              <a:ahLst/>
              <a:cxnLst/>
              <a:rect l="l" t="t" r="r" b="b"/>
              <a:pathLst>
                <a:path w="109012" h="51471" extrusionOk="0">
                  <a:moveTo>
                    <a:pt x="4904" y="1"/>
                  </a:moveTo>
                  <a:cubicBezTo>
                    <a:pt x="2202" y="1"/>
                    <a:pt x="1" y="2202"/>
                    <a:pt x="1" y="4904"/>
                  </a:cubicBezTo>
                  <a:lnTo>
                    <a:pt x="1" y="51471"/>
                  </a:lnTo>
                  <a:lnTo>
                    <a:pt x="109012" y="51471"/>
                  </a:lnTo>
                  <a:lnTo>
                    <a:pt x="109012" y="4904"/>
                  </a:lnTo>
                  <a:cubicBezTo>
                    <a:pt x="109012" y="2202"/>
                    <a:pt x="106810" y="1"/>
                    <a:pt x="10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334;p53"/>
            <p:cNvSpPr/>
            <p:nvPr/>
          </p:nvSpPr>
          <p:spPr>
            <a:xfrm>
              <a:off x="7108575" y="3620525"/>
              <a:ext cx="2725300" cy="1286800"/>
            </a:xfrm>
            <a:custGeom>
              <a:avLst/>
              <a:gdLst/>
              <a:ahLst/>
              <a:cxnLst/>
              <a:rect l="l" t="t" r="r" b="b"/>
              <a:pathLst>
                <a:path w="109012" h="51472" extrusionOk="0">
                  <a:moveTo>
                    <a:pt x="4904" y="1"/>
                  </a:moveTo>
                  <a:cubicBezTo>
                    <a:pt x="2202" y="1"/>
                    <a:pt x="1" y="2202"/>
                    <a:pt x="1" y="4938"/>
                  </a:cubicBezTo>
                  <a:lnTo>
                    <a:pt x="1" y="51471"/>
                  </a:lnTo>
                  <a:lnTo>
                    <a:pt x="109012" y="51471"/>
                  </a:lnTo>
                  <a:lnTo>
                    <a:pt x="109012" y="4938"/>
                  </a:lnTo>
                  <a:cubicBezTo>
                    <a:pt x="109012" y="2202"/>
                    <a:pt x="106810" y="1"/>
                    <a:pt x="10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335;p53"/>
            <p:cNvSpPr/>
            <p:nvPr/>
          </p:nvSpPr>
          <p:spPr>
            <a:xfrm>
              <a:off x="7108575" y="4517000"/>
              <a:ext cx="2725300" cy="25"/>
            </a:xfrm>
            <a:custGeom>
              <a:avLst/>
              <a:gdLst/>
              <a:ahLst/>
              <a:cxnLst/>
              <a:rect l="l" t="t" r="r" b="b"/>
              <a:pathLst>
                <a:path w="109012" h="1" fill="none" extrusionOk="0">
                  <a:moveTo>
                    <a:pt x="1" y="1"/>
                  </a:moveTo>
                  <a:lnTo>
                    <a:pt x="109012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336;p53"/>
            <p:cNvSpPr/>
            <p:nvPr/>
          </p:nvSpPr>
          <p:spPr>
            <a:xfrm>
              <a:off x="6783350" y="3930750"/>
              <a:ext cx="325250" cy="310250"/>
            </a:xfrm>
            <a:custGeom>
              <a:avLst/>
              <a:gdLst/>
              <a:ahLst/>
              <a:cxnLst/>
              <a:rect l="l" t="t" r="r" b="b"/>
              <a:pathLst>
                <a:path w="13010" h="12410" extrusionOk="0">
                  <a:moveTo>
                    <a:pt x="13010" y="1"/>
                  </a:moveTo>
                  <a:lnTo>
                    <a:pt x="2269" y="6239"/>
                  </a:lnTo>
                  <a:cubicBezTo>
                    <a:pt x="868" y="7072"/>
                    <a:pt x="0" y="8540"/>
                    <a:pt x="0" y="10175"/>
                  </a:cubicBezTo>
                  <a:lnTo>
                    <a:pt x="0" y="12410"/>
                  </a:lnTo>
                  <a:lnTo>
                    <a:pt x="13010" y="12410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337;p53"/>
            <p:cNvSpPr/>
            <p:nvPr/>
          </p:nvSpPr>
          <p:spPr>
            <a:xfrm>
              <a:off x="6783350" y="3930750"/>
              <a:ext cx="325250" cy="310250"/>
            </a:xfrm>
            <a:custGeom>
              <a:avLst/>
              <a:gdLst/>
              <a:ahLst/>
              <a:cxnLst/>
              <a:rect l="l" t="t" r="r" b="b"/>
              <a:pathLst>
                <a:path w="13010" h="12410" extrusionOk="0">
                  <a:moveTo>
                    <a:pt x="13010" y="1"/>
                  </a:moveTo>
                  <a:lnTo>
                    <a:pt x="2269" y="6239"/>
                  </a:lnTo>
                  <a:cubicBezTo>
                    <a:pt x="868" y="7072"/>
                    <a:pt x="0" y="8540"/>
                    <a:pt x="0" y="10175"/>
                  </a:cubicBezTo>
                  <a:lnTo>
                    <a:pt x="0" y="12410"/>
                  </a:lnTo>
                  <a:lnTo>
                    <a:pt x="2302" y="12410"/>
                  </a:lnTo>
                  <a:lnTo>
                    <a:pt x="2302" y="10608"/>
                  </a:lnTo>
                  <a:cubicBezTo>
                    <a:pt x="2302" y="9007"/>
                    <a:pt x="3169" y="7506"/>
                    <a:pt x="4570" y="6672"/>
                  </a:cubicBezTo>
                  <a:lnTo>
                    <a:pt x="13010" y="1769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338;p53"/>
            <p:cNvSpPr/>
            <p:nvPr/>
          </p:nvSpPr>
          <p:spPr>
            <a:xfrm>
              <a:off x="6780025" y="4188450"/>
              <a:ext cx="328575" cy="718875"/>
            </a:xfrm>
            <a:custGeom>
              <a:avLst/>
              <a:gdLst/>
              <a:ahLst/>
              <a:cxnLst/>
              <a:rect l="l" t="t" r="r" b="b"/>
              <a:pathLst>
                <a:path w="13143" h="28755" extrusionOk="0">
                  <a:moveTo>
                    <a:pt x="2669" y="0"/>
                  </a:moveTo>
                  <a:cubicBezTo>
                    <a:pt x="1201" y="0"/>
                    <a:pt x="0" y="1234"/>
                    <a:pt x="100" y="2735"/>
                  </a:cubicBezTo>
                  <a:lnTo>
                    <a:pt x="1601" y="26986"/>
                  </a:lnTo>
                  <a:cubicBezTo>
                    <a:pt x="1635" y="27987"/>
                    <a:pt x="2468" y="28754"/>
                    <a:pt x="3436" y="28754"/>
                  </a:cubicBezTo>
                  <a:lnTo>
                    <a:pt x="13143" y="28754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339;p53"/>
            <p:cNvSpPr/>
            <p:nvPr/>
          </p:nvSpPr>
          <p:spPr>
            <a:xfrm>
              <a:off x="6780025" y="4188450"/>
              <a:ext cx="328575" cy="68400"/>
            </a:xfrm>
            <a:custGeom>
              <a:avLst/>
              <a:gdLst/>
              <a:ahLst/>
              <a:cxnLst/>
              <a:rect l="l" t="t" r="r" b="b"/>
              <a:pathLst>
                <a:path w="13143" h="2736" fill="none" extrusionOk="0">
                  <a:moveTo>
                    <a:pt x="100" y="2735"/>
                  </a:moveTo>
                  <a:cubicBezTo>
                    <a:pt x="0" y="1234"/>
                    <a:pt x="1201" y="0"/>
                    <a:pt x="2669" y="0"/>
                  </a:cubicBezTo>
                  <a:lnTo>
                    <a:pt x="13143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340;p53"/>
            <p:cNvSpPr/>
            <p:nvPr/>
          </p:nvSpPr>
          <p:spPr>
            <a:xfrm>
              <a:off x="9833850" y="3930750"/>
              <a:ext cx="325275" cy="310250"/>
            </a:xfrm>
            <a:custGeom>
              <a:avLst/>
              <a:gdLst/>
              <a:ahLst/>
              <a:cxnLst/>
              <a:rect l="l" t="t" r="r" b="b"/>
              <a:pathLst>
                <a:path w="13011" h="12410" extrusionOk="0">
                  <a:moveTo>
                    <a:pt x="1" y="1"/>
                  </a:moveTo>
                  <a:lnTo>
                    <a:pt x="1" y="12410"/>
                  </a:lnTo>
                  <a:lnTo>
                    <a:pt x="13010" y="12410"/>
                  </a:lnTo>
                  <a:lnTo>
                    <a:pt x="13010" y="10175"/>
                  </a:lnTo>
                  <a:cubicBezTo>
                    <a:pt x="13010" y="8540"/>
                    <a:pt x="12143" y="7072"/>
                    <a:pt x="10742" y="6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341;p53"/>
            <p:cNvSpPr/>
            <p:nvPr/>
          </p:nvSpPr>
          <p:spPr>
            <a:xfrm>
              <a:off x="9833850" y="3930750"/>
              <a:ext cx="325275" cy="310250"/>
            </a:xfrm>
            <a:custGeom>
              <a:avLst/>
              <a:gdLst/>
              <a:ahLst/>
              <a:cxnLst/>
              <a:rect l="l" t="t" r="r" b="b"/>
              <a:pathLst>
                <a:path w="13011" h="12410" extrusionOk="0">
                  <a:moveTo>
                    <a:pt x="1" y="1"/>
                  </a:moveTo>
                  <a:lnTo>
                    <a:pt x="1" y="1769"/>
                  </a:lnTo>
                  <a:lnTo>
                    <a:pt x="8440" y="6672"/>
                  </a:lnTo>
                  <a:cubicBezTo>
                    <a:pt x="9841" y="7506"/>
                    <a:pt x="10709" y="9007"/>
                    <a:pt x="10709" y="10608"/>
                  </a:cubicBezTo>
                  <a:lnTo>
                    <a:pt x="10709" y="12410"/>
                  </a:lnTo>
                  <a:lnTo>
                    <a:pt x="13010" y="12410"/>
                  </a:lnTo>
                  <a:lnTo>
                    <a:pt x="13010" y="10175"/>
                  </a:lnTo>
                  <a:cubicBezTo>
                    <a:pt x="13010" y="8540"/>
                    <a:pt x="12143" y="7072"/>
                    <a:pt x="10742" y="6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342;p53"/>
            <p:cNvSpPr/>
            <p:nvPr/>
          </p:nvSpPr>
          <p:spPr>
            <a:xfrm>
              <a:off x="9833850" y="4188450"/>
              <a:ext cx="327775" cy="718875"/>
            </a:xfrm>
            <a:custGeom>
              <a:avLst/>
              <a:gdLst/>
              <a:ahLst/>
              <a:cxnLst/>
              <a:rect l="l" t="t" r="r" b="b"/>
              <a:pathLst>
                <a:path w="13111" h="28755" extrusionOk="0">
                  <a:moveTo>
                    <a:pt x="1" y="0"/>
                  </a:moveTo>
                  <a:lnTo>
                    <a:pt x="1" y="28754"/>
                  </a:lnTo>
                  <a:lnTo>
                    <a:pt x="9674" y="28754"/>
                  </a:lnTo>
                  <a:cubicBezTo>
                    <a:pt x="10675" y="28754"/>
                    <a:pt x="11476" y="27987"/>
                    <a:pt x="11542" y="26986"/>
                  </a:cubicBezTo>
                  <a:lnTo>
                    <a:pt x="13044" y="2735"/>
                  </a:lnTo>
                  <a:cubicBezTo>
                    <a:pt x="13110" y="1234"/>
                    <a:pt x="11943" y="0"/>
                    <a:pt x="10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343;p53"/>
            <p:cNvSpPr/>
            <p:nvPr/>
          </p:nvSpPr>
          <p:spPr>
            <a:xfrm>
              <a:off x="9833850" y="4188450"/>
              <a:ext cx="327775" cy="68400"/>
            </a:xfrm>
            <a:custGeom>
              <a:avLst/>
              <a:gdLst/>
              <a:ahLst/>
              <a:cxnLst/>
              <a:rect l="l" t="t" r="r" b="b"/>
              <a:pathLst>
                <a:path w="13111" h="2736" fill="none" extrusionOk="0">
                  <a:moveTo>
                    <a:pt x="13044" y="2735"/>
                  </a:moveTo>
                  <a:cubicBezTo>
                    <a:pt x="13110" y="1234"/>
                    <a:pt x="11943" y="0"/>
                    <a:pt x="10475" y="0"/>
                  </a:cubicBez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344;p53"/>
            <p:cNvSpPr/>
            <p:nvPr/>
          </p:nvSpPr>
          <p:spPr>
            <a:xfrm>
              <a:off x="7108575" y="4685475"/>
              <a:ext cx="2725300" cy="221850"/>
            </a:xfrm>
            <a:custGeom>
              <a:avLst/>
              <a:gdLst/>
              <a:ahLst/>
              <a:cxnLst/>
              <a:rect l="l" t="t" r="r" b="b"/>
              <a:pathLst>
                <a:path w="109012" h="8874" extrusionOk="0">
                  <a:moveTo>
                    <a:pt x="1" y="0"/>
                  </a:moveTo>
                  <a:lnTo>
                    <a:pt x="1" y="8873"/>
                  </a:lnTo>
                  <a:lnTo>
                    <a:pt x="109012" y="8873"/>
                  </a:lnTo>
                  <a:lnTo>
                    <a:pt x="109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345;p53"/>
            <p:cNvSpPr/>
            <p:nvPr/>
          </p:nvSpPr>
          <p:spPr>
            <a:xfrm>
              <a:off x="6945975" y="4907300"/>
              <a:ext cx="3050525" cy="80900"/>
            </a:xfrm>
            <a:custGeom>
              <a:avLst/>
              <a:gdLst/>
              <a:ahLst/>
              <a:cxnLst/>
              <a:rect l="l" t="t" r="r" b="b"/>
              <a:pathLst>
                <a:path w="122021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122021" y="3236"/>
                  </a:lnTo>
                  <a:lnTo>
                    <a:pt x="122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346;p53"/>
            <p:cNvSpPr/>
            <p:nvPr/>
          </p:nvSpPr>
          <p:spPr>
            <a:xfrm>
              <a:off x="6875925" y="4907300"/>
              <a:ext cx="138450" cy="185975"/>
            </a:xfrm>
            <a:custGeom>
              <a:avLst/>
              <a:gdLst/>
              <a:ahLst/>
              <a:cxnLst/>
              <a:rect l="l" t="t" r="r" b="b"/>
              <a:pathLst>
                <a:path w="5538" h="7439" extrusionOk="0">
                  <a:moveTo>
                    <a:pt x="1868" y="0"/>
                  </a:moveTo>
                  <a:lnTo>
                    <a:pt x="0" y="7439"/>
                  </a:lnTo>
                  <a:lnTo>
                    <a:pt x="3703" y="7439"/>
                  </a:lnTo>
                  <a:lnTo>
                    <a:pt x="55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347;p53"/>
            <p:cNvSpPr/>
            <p:nvPr/>
          </p:nvSpPr>
          <p:spPr>
            <a:xfrm>
              <a:off x="9927250" y="4907300"/>
              <a:ext cx="138475" cy="185975"/>
            </a:xfrm>
            <a:custGeom>
              <a:avLst/>
              <a:gdLst/>
              <a:ahLst/>
              <a:cxnLst/>
              <a:rect l="l" t="t" r="r" b="b"/>
              <a:pathLst>
                <a:path w="5539" h="7439" extrusionOk="0">
                  <a:moveTo>
                    <a:pt x="1" y="0"/>
                  </a:moveTo>
                  <a:lnTo>
                    <a:pt x="1836" y="7439"/>
                  </a:lnTo>
                  <a:lnTo>
                    <a:pt x="5538" y="7439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348;p53"/>
            <p:cNvSpPr/>
            <p:nvPr/>
          </p:nvSpPr>
          <p:spPr>
            <a:xfrm>
              <a:off x="8082600" y="3216075"/>
              <a:ext cx="509575" cy="264700"/>
            </a:xfrm>
            <a:custGeom>
              <a:avLst/>
              <a:gdLst/>
              <a:ahLst/>
              <a:cxnLst/>
              <a:rect l="l" t="t" r="r" b="b"/>
              <a:pathLst>
                <a:path w="20383" h="10588" extrusionOk="0">
                  <a:moveTo>
                    <a:pt x="20382" y="1"/>
                  </a:moveTo>
                  <a:lnTo>
                    <a:pt x="20382" y="1"/>
                  </a:lnTo>
                  <a:cubicBezTo>
                    <a:pt x="17580" y="734"/>
                    <a:pt x="4938" y="3270"/>
                    <a:pt x="3370" y="3637"/>
                  </a:cubicBezTo>
                  <a:cubicBezTo>
                    <a:pt x="1802" y="3970"/>
                    <a:pt x="1" y="7606"/>
                    <a:pt x="134" y="8940"/>
                  </a:cubicBezTo>
                  <a:cubicBezTo>
                    <a:pt x="210" y="9927"/>
                    <a:pt x="2741" y="10587"/>
                    <a:pt x="5065" y="10587"/>
                  </a:cubicBezTo>
                  <a:cubicBezTo>
                    <a:pt x="5806" y="10587"/>
                    <a:pt x="6526" y="10520"/>
                    <a:pt x="7139" y="10375"/>
                  </a:cubicBezTo>
                  <a:cubicBezTo>
                    <a:pt x="18948" y="7606"/>
                    <a:pt x="20015" y="7106"/>
                    <a:pt x="20015" y="7106"/>
                  </a:cubicBezTo>
                  <a:lnTo>
                    <a:pt x="203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349;p53"/>
            <p:cNvSpPr/>
            <p:nvPr/>
          </p:nvSpPr>
          <p:spPr>
            <a:xfrm>
              <a:off x="8567950" y="3323650"/>
              <a:ext cx="15050" cy="70075"/>
            </a:xfrm>
            <a:custGeom>
              <a:avLst/>
              <a:gdLst/>
              <a:ahLst/>
              <a:cxnLst/>
              <a:rect l="l" t="t" r="r" b="b"/>
              <a:pathLst>
                <a:path w="602" h="2803" fill="none" extrusionOk="0">
                  <a:moveTo>
                    <a:pt x="601" y="280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218;p52"/>
          <p:cNvGrpSpPr/>
          <p:nvPr/>
        </p:nvGrpSpPr>
        <p:grpSpPr>
          <a:xfrm>
            <a:off x="4876395" y="330805"/>
            <a:ext cx="2752582" cy="1786524"/>
            <a:chOff x="4829636" y="1430418"/>
            <a:chExt cx="2752582" cy="1786524"/>
          </a:xfrm>
        </p:grpSpPr>
        <p:grpSp>
          <p:nvGrpSpPr>
            <p:cNvPr id="3219" name="Google Shape;3219;p52"/>
            <p:cNvGrpSpPr/>
            <p:nvPr/>
          </p:nvGrpSpPr>
          <p:grpSpPr>
            <a:xfrm>
              <a:off x="4829636" y="1430418"/>
              <a:ext cx="2752582" cy="1786524"/>
              <a:chOff x="2270950" y="286475"/>
              <a:chExt cx="3404975" cy="2209950"/>
            </a:xfrm>
          </p:grpSpPr>
          <p:sp>
            <p:nvSpPr>
              <p:cNvPr id="3220" name="Google Shape;3220;p52"/>
              <p:cNvSpPr/>
              <p:nvPr/>
            </p:nvSpPr>
            <p:spPr>
              <a:xfrm>
                <a:off x="2270950" y="286475"/>
                <a:ext cx="3404975" cy="2209950"/>
              </a:xfrm>
              <a:custGeom>
                <a:avLst/>
                <a:gdLst/>
                <a:ahLst/>
                <a:cxnLst/>
                <a:rect l="l" t="t" r="r" b="b"/>
                <a:pathLst>
                  <a:path w="136199" h="88398" extrusionOk="0">
                    <a:moveTo>
                      <a:pt x="4571" y="1"/>
                    </a:moveTo>
                    <a:cubicBezTo>
                      <a:pt x="2069" y="1"/>
                      <a:pt x="1" y="2069"/>
                      <a:pt x="1" y="4604"/>
                    </a:cubicBezTo>
                    <a:lnTo>
                      <a:pt x="1" y="83827"/>
                    </a:lnTo>
                    <a:cubicBezTo>
                      <a:pt x="1" y="86363"/>
                      <a:pt x="2069" y="88397"/>
                      <a:pt x="4571" y="88397"/>
                    </a:cubicBezTo>
                    <a:lnTo>
                      <a:pt x="131628" y="88397"/>
                    </a:lnTo>
                    <a:cubicBezTo>
                      <a:pt x="134130" y="88397"/>
                      <a:pt x="136198" y="86363"/>
                      <a:pt x="136198" y="83827"/>
                    </a:cubicBezTo>
                    <a:lnTo>
                      <a:pt x="136198" y="4604"/>
                    </a:lnTo>
                    <a:cubicBezTo>
                      <a:pt x="136198" y="2069"/>
                      <a:pt x="134130" y="1"/>
                      <a:pt x="131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52"/>
              <p:cNvSpPr/>
              <p:nvPr/>
            </p:nvSpPr>
            <p:spPr>
              <a:xfrm>
                <a:off x="2343500" y="359875"/>
                <a:ext cx="3259875" cy="2064000"/>
              </a:xfrm>
              <a:custGeom>
                <a:avLst/>
                <a:gdLst/>
                <a:ahLst/>
                <a:cxnLst/>
                <a:rect l="l" t="t" r="r" b="b"/>
                <a:pathLst>
                  <a:path w="130395" h="82560" extrusionOk="0">
                    <a:moveTo>
                      <a:pt x="1669" y="0"/>
                    </a:moveTo>
                    <a:cubicBezTo>
                      <a:pt x="768" y="0"/>
                      <a:pt x="1" y="734"/>
                      <a:pt x="1" y="1668"/>
                    </a:cubicBezTo>
                    <a:lnTo>
                      <a:pt x="1" y="80891"/>
                    </a:lnTo>
                    <a:cubicBezTo>
                      <a:pt x="1" y="81792"/>
                      <a:pt x="768" y="82559"/>
                      <a:pt x="1669" y="82559"/>
                    </a:cubicBezTo>
                    <a:lnTo>
                      <a:pt x="128726" y="82559"/>
                    </a:lnTo>
                    <a:cubicBezTo>
                      <a:pt x="129627" y="82559"/>
                      <a:pt x="130394" y="81792"/>
                      <a:pt x="130394" y="80891"/>
                    </a:cubicBezTo>
                    <a:lnTo>
                      <a:pt x="130394" y="1668"/>
                    </a:lnTo>
                    <a:cubicBezTo>
                      <a:pt x="130394" y="734"/>
                      <a:pt x="129627" y="0"/>
                      <a:pt x="128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52"/>
              <p:cNvSpPr/>
              <p:nvPr/>
            </p:nvSpPr>
            <p:spPr>
              <a:xfrm>
                <a:off x="2455250" y="494125"/>
                <a:ext cx="3036375" cy="1794650"/>
              </a:xfrm>
              <a:custGeom>
                <a:avLst/>
                <a:gdLst/>
                <a:ahLst/>
                <a:cxnLst/>
                <a:rect l="l" t="t" r="r" b="b"/>
                <a:pathLst>
                  <a:path w="121455" h="71786" extrusionOk="0">
                    <a:moveTo>
                      <a:pt x="1" y="1"/>
                    </a:moveTo>
                    <a:lnTo>
                      <a:pt x="1" y="71785"/>
                    </a:lnTo>
                    <a:lnTo>
                      <a:pt x="121454" y="71785"/>
                    </a:lnTo>
                    <a:lnTo>
                      <a:pt x="1214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3" name="Google Shape;3223;p52"/>
            <p:cNvGrpSpPr/>
            <p:nvPr/>
          </p:nvGrpSpPr>
          <p:grpSpPr>
            <a:xfrm>
              <a:off x="5097779" y="1593999"/>
              <a:ext cx="2127503" cy="1461052"/>
              <a:chOff x="3155115" y="556298"/>
              <a:chExt cx="2645491" cy="2044573"/>
            </a:xfrm>
          </p:grpSpPr>
          <p:sp>
            <p:nvSpPr>
              <p:cNvPr id="3224" name="Google Shape;3224;p52"/>
              <p:cNvSpPr/>
              <p:nvPr/>
            </p:nvSpPr>
            <p:spPr>
              <a:xfrm>
                <a:off x="3155115" y="556298"/>
                <a:ext cx="1481925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52"/>
              <p:cNvSpPr/>
              <p:nvPr/>
            </p:nvSpPr>
            <p:spPr>
              <a:xfrm>
                <a:off x="4318455" y="556298"/>
                <a:ext cx="1482150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7" name="Google Shape;3227;p52"/>
          <p:cNvSpPr txBox="1">
            <a:spLocks noGrp="1"/>
          </p:cNvSpPr>
          <p:nvPr>
            <p:ph type="body" idx="1"/>
          </p:nvPr>
        </p:nvSpPr>
        <p:spPr>
          <a:xfrm>
            <a:off x="726109" y="869666"/>
            <a:ext cx="3852000" cy="15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dk1"/>
                </a:solidFill>
              </a:rPr>
              <a:t>The Pursuit of </a:t>
            </a:r>
            <a:r>
              <a:rPr lang="en-US" dirty="0" err="1">
                <a:solidFill>
                  <a:schemeClr val="dk1"/>
                </a:solidFill>
              </a:rPr>
              <a:t>Happyness</a:t>
            </a:r>
            <a:r>
              <a:rPr lang="en-US" dirty="0">
                <a:solidFill>
                  <a:schemeClr val="dk1"/>
                </a:solidFill>
              </a:rPr>
              <a:t> is a powerful story of resilience, hope, and the American Dream. Chris Gardner’s journey reminds us that success is often a product of hard work, persistence, and love for those we care about.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228" name="Google Shape;3228;p52"/>
          <p:cNvGrpSpPr/>
          <p:nvPr/>
        </p:nvGrpSpPr>
        <p:grpSpPr>
          <a:xfrm>
            <a:off x="7491671" y="2323877"/>
            <a:ext cx="548062" cy="475158"/>
            <a:chOff x="5429875" y="2662350"/>
            <a:chExt cx="739725" cy="641325"/>
          </a:xfrm>
        </p:grpSpPr>
        <p:sp>
          <p:nvSpPr>
            <p:cNvPr id="3229" name="Google Shape;3229;p52"/>
            <p:cNvSpPr/>
            <p:nvPr/>
          </p:nvSpPr>
          <p:spPr>
            <a:xfrm>
              <a:off x="5429875" y="2662350"/>
              <a:ext cx="739725" cy="641325"/>
            </a:xfrm>
            <a:custGeom>
              <a:avLst/>
              <a:gdLst/>
              <a:ahLst/>
              <a:cxnLst/>
              <a:rect l="l" t="t" r="r" b="b"/>
              <a:pathLst>
                <a:path w="29589" h="25653" extrusionOk="0">
                  <a:moveTo>
                    <a:pt x="10075" y="0"/>
                  </a:moveTo>
                  <a:cubicBezTo>
                    <a:pt x="9341" y="0"/>
                    <a:pt x="8607" y="267"/>
                    <a:pt x="8040" y="801"/>
                  </a:cubicBezTo>
                  <a:cubicBezTo>
                    <a:pt x="6706" y="2102"/>
                    <a:pt x="5071" y="4070"/>
                    <a:pt x="5071" y="6071"/>
                  </a:cubicBezTo>
                  <a:cubicBezTo>
                    <a:pt x="5071" y="6405"/>
                    <a:pt x="5104" y="6739"/>
                    <a:pt x="5171" y="7039"/>
                  </a:cubicBezTo>
                  <a:lnTo>
                    <a:pt x="4337" y="7406"/>
                  </a:lnTo>
                  <a:cubicBezTo>
                    <a:pt x="3236" y="7873"/>
                    <a:pt x="2569" y="8940"/>
                    <a:pt x="2569" y="10108"/>
                  </a:cubicBezTo>
                  <a:lnTo>
                    <a:pt x="2569" y="16913"/>
                  </a:lnTo>
                  <a:cubicBezTo>
                    <a:pt x="1102" y="17079"/>
                    <a:pt x="1" y="18314"/>
                    <a:pt x="1" y="19815"/>
                  </a:cubicBezTo>
                  <a:lnTo>
                    <a:pt x="1" y="22750"/>
                  </a:lnTo>
                  <a:cubicBezTo>
                    <a:pt x="1" y="24351"/>
                    <a:pt x="1302" y="25652"/>
                    <a:pt x="2903" y="25652"/>
                  </a:cubicBezTo>
                  <a:lnTo>
                    <a:pt x="26687" y="25652"/>
                  </a:lnTo>
                  <a:cubicBezTo>
                    <a:pt x="28288" y="25652"/>
                    <a:pt x="29589" y="24351"/>
                    <a:pt x="29589" y="22750"/>
                  </a:cubicBezTo>
                  <a:lnTo>
                    <a:pt x="29589" y="19815"/>
                  </a:lnTo>
                  <a:cubicBezTo>
                    <a:pt x="29589" y="18213"/>
                    <a:pt x="28321" y="16913"/>
                    <a:pt x="26720" y="16913"/>
                  </a:cubicBezTo>
                  <a:lnTo>
                    <a:pt x="26720" y="12409"/>
                  </a:lnTo>
                  <a:cubicBezTo>
                    <a:pt x="26720" y="11208"/>
                    <a:pt x="26019" y="10174"/>
                    <a:pt x="24919" y="9707"/>
                  </a:cubicBezTo>
                  <a:lnTo>
                    <a:pt x="24785" y="9641"/>
                  </a:lnTo>
                  <a:cubicBezTo>
                    <a:pt x="24785" y="9541"/>
                    <a:pt x="24785" y="9407"/>
                    <a:pt x="24785" y="9307"/>
                  </a:cubicBezTo>
                  <a:cubicBezTo>
                    <a:pt x="24785" y="7539"/>
                    <a:pt x="23418" y="5871"/>
                    <a:pt x="22283" y="4770"/>
                  </a:cubicBezTo>
                  <a:cubicBezTo>
                    <a:pt x="21716" y="4237"/>
                    <a:pt x="20982" y="3970"/>
                    <a:pt x="20249" y="3970"/>
                  </a:cubicBezTo>
                  <a:cubicBezTo>
                    <a:pt x="19548" y="3970"/>
                    <a:pt x="18814" y="4237"/>
                    <a:pt x="18247" y="4770"/>
                  </a:cubicBezTo>
                  <a:cubicBezTo>
                    <a:pt x="17480" y="5504"/>
                    <a:pt x="16646" y="6472"/>
                    <a:pt x="16146" y="7573"/>
                  </a:cubicBezTo>
                  <a:cubicBezTo>
                    <a:pt x="16012" y="7506"/>
                    <a:pt x="15912" y="7439"/>
                    <a:pt x="15779" y="7406"/>
                  </a:cubicBezTo>
                  <a:lnTo>
                    <a:pt x="14978" y="7072"/>
                  </a:lnTo>
                  <a:cubicBezTo>
                    <a:pt x="15045" y="6739"/>
                    <a:pt x="15078" y="6405"/>
                    <a:pt x="15078" y="6071"/>
                  </a:cubicBezTo>
                  <a:cubicBezTo>
                    <a:pt x="15078" y="4070"/>
                    <a:pt x="13444" y="2102"/>
                    <a:pt x="12076" y="801"/>
                  </a:cubicBezTo>
                  <a:cubicBezTo>
                    <a:pt x="11509" y="267"/>
                    <a:pt x="10775" y="0"/>
                    <a:pt x="10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2"/>
            <p:cNvSpPr/>
            <p:nvPr/>
          </p:nvSpPr>
          <p:spPr>
            <a:xfrm>
              <a:off x="5566650" y="2865825"/>
              <a:ext cx="229350" cy="299400"/>
            </a:xfrm>
            <a:custGeom>
              <a:avLst/>
              <a:gdLst/>
              <a:ahLst/>
              <a:cxnLst/>
              <a:rect l="l" t="t" r="r" b="b"/>
              <a:pathLst>
                <a:path w="9174" h="11976" extrusionOk="0">
                  <a:moveTo>
                    <a:pt x="4537" y="1"/>
                  </a:moveTo>
                  <a:lnTo>
                    <a:pt x="0" y="1969"/>
                  </a:lnTo>
                  <a:lnTo>
                    <a:pt x="0" y="11976"/>
                  </a:lnTo>
                  <a:lnTo>
                    <a:pt x="9174" y="11976"/>
                  </a:lnTo>
                  <a:lnTo>
                    <a:pt x="9174" y="1969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2"/>
            <p:cNvSpPr/>
            <p:nvPr/>
          </p:nvSpPr>
          <p:spPr>
            <a:xfrm>
              <a:off x="5629200" y="2735725"/>
              <a:ext cx="104250" cy="130125"/>
            </a:xfrm>
            <a:custGeom>
              <a:avLst/>
              <a:gdLst/>
              <a:ahLst/>
              <a:cxnLst/>
              <a:rect l="l" t="t" r="r" b="b"/>
              <a:pathLst>
                <a:path w="4170" h="5205" extrusionOk="0">
                  <a:moveTo>
                    <a:pt x="2102" y="1"/>
                  </a:moveTo>
                  <a:cubicBezTo>
                    <a:pt x="2102" y="1"/>
                    <a:pt x="0" y="1969"/>
                    <a:pt x="0" y="3136"/>
                  </a:cubicBezTo>
                  <a:cubicBezTo>
                    <a:pt x="0" y="4271"/>
                    <a:pt x="934" y="5205"/>
                    <a:pt x="2102" y="5205"/>
                  </a:cubicBezTo>
                  <a:cubicBezTo>
                    <a:pt x="3236" y="5205"/>
                    <a:pt x="4170" y="4271"/>
                    <a:pt x="4170" y="3136"/>
                  </a:cubicBezTo>
                  <a:cubicBezTo>
                    <a:pt x="4170" y="1969"/>
                    <a:pt x="2102" y="1"/>
                    <a:pt x="2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2"/>
            <p:cNvSpPr/>
            <p:nvPr/>
          </p:nvSpPr>
          <p:spPr>
            <a:xfrm>
              <a:off x="5659200" y="2793275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68" y="0"/>
                  </a:moveTo>
                  <a:cubicBezTo>
                    <a:pt x="368" y="0"/>
                    <a:pt x="1" y="401"/>
                    <a:pt x="1" y="868"/>
                  </a:cubicBezTo>
                  <a:cubicBezTo>
                    <a:pt x="1" y="1368"/>
                    <a:pt x="368" y="1768"/>
                    <a:pt x="868" y="1768"/>
                  </a:cubicBezTo>
                  <a:cubicBezTo>
                    <a:pt x="1369" y="1768"/>
                    <a:pt x="1769" y="1368"/>
                    <a:pt x="1769" y="868"/>
                  </a:cubicBezTo>
                  <a:cubicBezTo>
                    <a:pt x="1769" y="401"/>
                    <a:pt x="1369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2"/>
            <p:cNvSpPr/>
            <p:nvPr/>
          </p:nvSpPr>
          <p:spPr>
            <a:xfrm>
              <a:off x="5848525" y="2935050"/>
              <a:ext cx="175975" cy="230175"/>
            </a:xfrm>
            <a:custGeom>
              <a:avLst/>
              <a:gdLst/>
              <a:ahLst/>
              <a:cxnLst/>
              <a:rect l="l" t="t" r="r" b="b"/>
              <a:pathLst>
                <a:path w="7039" h="9207" extrusionOk="0">
                  <a:moveTo>
                    <a:pt x="3469" y="0"/>
                  </a:moveTo>
                  <a:lnTo>
                    <a:pt x="0" y="1501"/>
                  </a:lnTo>
                  <a:lnTo>
                    <a:pt x="0" y="9207"/>
                  </a:lnTo>
                  <a:lnTo>
                    <a:pt x="7038" y="9207"/>
                  </a:lnTo>
                  <a:lnTo>
                    <a:pt x="7038" y="1501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2"/>
            <p:cNvSpPr/>
            <p:nvPr/>
          </p:nvSpPr>
          <p:spPr>
            <a:xfrm>
              <a:off x="5896050" y="2834975"/>
              <a:ext cx="80925" cy="100100"/>
            </a:xfrm>
            <a:custGeom>
              <a:avLst/>
              <a:gdLst/>
              <a:ahLst/>
              <a:cxnLst/>
              <a:rect l="l" t="t" r="r" b="b"/>
              <a:pathLst>
                <a:path w="3237" h="4004" extrusionOk="0">
                  <a:moveTo>
                    <a:pt x="1602" y="0"/>
                  </a:moveTo>
                  <a:cubicBezTo>
                    <a:pt x="1602" y="0"/>
                    <a:pt x="0" y="1501"/>
                    <a:pt x="0" y="2402"/>
                  </a:cubicBezTo>
                  <a:cubicBezTo>
                    <a:pt x="0" y="3269"/>
                    <a:pt x="734" y="4003"/>
                    <a:pt x="1602" y="4003"/>
                  </a:cubicBezTo>
                  <a:cubicBezTo>
                    <a:pt x="2502" y="4003"/>
                    <a:pt x="3236" y="3269"/>
                    <a:pt x="3236" y="2402"/>
                  </a:cubicBezTo>
                  <a:cubicBezTo>
                    <a:pt x="3236" y="1501"/>
                    <a:pt x="1602" y="0"/>
                    <a:pt x="1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2"/>
            <p:cNvSpPr/>
            <p:nvPr/>
          </p:nvSpPr>
          <p:spPr>
            <a:xfrm>
              <a:off x="5919400" y="2879175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8" y="0"/>
                  </a:moveTo>
                  <a:cubicBezTo>
                    <a:pt x="301" y="0"/>
                    <a:pt x="0" y="301"/>
                    <a:pt x="0" y="667"/>
                  </a:cubicBezTo>
                  <a:cubicBezTo>
                    <a:pt x="0" y="1034"/>
                    <a:pt x="301" y="1335"/>
                    <a:pt x="668" y="1335"/>
                  </a:cubicBezTo>
                  <a:cubicBezTo>
                    <a:pt x="1035" y="1335"/>
                    <a:pt x="1335" y="1034"/>
                    <a:pt x="1335" y="667"/>
                  </a:cubicBezTo>
                  <a:cubicBezTo>
                    <a:pt x="1335" y="301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2"/>
            <p:cNvSpPr/>
            <p:nvPr/>
          </p:nvSpPr>
          <p:spPr>
            <a:xfrm>
              <a:off x="5502425" y="3157700"/>
              <a:ext cx="594625" cy="73425"/>
            </a:xfrm>
            <a:custGeom>
              <a:avLst/>
              <a:gdLst/>
              <a:ahLst/>
              <a:cxnLst/>
              <a:rect l="l" t="t" r="r" b="b"/>
              <a:pathLst>
                <a:path w="23785" h="2937" extrusionOk="0">
                  <a:moveTo>
                    <a:pt x="1" y="1"/>
                  </a:moveTo>
                  <a:lnTo>
                    <a:pt x="1" y="2936"/>
                  </a:lnTo>
                  <a:lnTo>
                    <a:pt x="23785" y="2936"/>
                  </a:lnTo>
                  <a:lnTo>
                    <a:pt x="23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7" name="Google Shape;3237;p52"/>
          <p:cNvGrpSpPr/>
          <p:nvPr/>
        </p:nvGrpSpPr>
        <p:grpSpPr>
          <a:xfrm>
            <a:off x="-7" y="2693166"/>
            <a:ext cx="685221" cy="730324"/>
            <a:chOff x="1209375" y="971975"/>
            <a:chExt cx="924850" cy="985725"/>
          </a:xfrm>
        </p:grpSpPr>
        <p:sp>
          <p:nvSpPr>
            <p:cNvPr id="3238" name="Google Shape;3238;p52"/>
            <p:cNvSpPr/>
            <p:nvPr/>
          </p:nvSpPr>
          <p:spPr>
            <a:xfrm>
              <a:off x="1209375" y="971975"/>
              <a:ext cx="924850" cy="985725"/>
            </a:xfrm>
            <a:custGeom>
              <a:avLst/>
              <a:gdLst/>
              <a:ahLst/>
              <a:cxnLst/>
              <a:rect l="l" t="t" r="r" b="b"/>
              <a:pathLst>
                <a:path w="36994" h="39429" extrusionOk="0">
                  <a:moveTo>
                    <a:pt x="4103" y="0"/>
                  </a:moveTo>
                  <a:cubicBezTo>
                    <a:pt x="2502" y="0"/>
                    <a:pt x="1168" y="1301"/>
                    <a:pt x="1168" y="2936"/>
                  </a:cubicBezTo>
                  <a:lnTo>
                    <a:pt x="1168" y="31223"/>
                  </a:lnTo>
                  <a:cubicBezTo>
                    <a:pt x="467" y="31756"/>
                    <a:pt x="0" y="32590"/>
                    <a:pt x="0" y="33558"/>
                  </a:cubicBezTo>
                  <a:lnTo>
                    <a:pt x="0" y="36493"/>
                  </a:lnTo>
                  <a:cubicBezTo>
                    <a:pt x="0" y="38094"/>
                    <a:pt x="1301" y="39429"/>
                    <a:pt x="2902" y="39429"/>
                  </a:cubicBezTo>
                  <a:lnTo>
                    <a:pt x="34091" y="39429"/>
                  </a:lnTo>
                  <a:cubicBezTo>
                    <a:pt x="35692" y="39429"/>
                    <a:pt x="36993" y="38094"/>
                    <a:pt x="36993" y="36493"/>
                  </a:cubicBezTo>
                  <a:lnTo>
                    <a:pt x="36993" y="33558"/>
                  </a:lnTo>
                  <a:cubicBezTo>
                    <a:pt x="36993" y="31957"/>
                    <a:pt x="35692" y="30656"/>
                    <a:pt x="34091" y="30656"/>
                  </a:cubicBezTo>
                  <a:lnTo>
                    <a:pt x="32257" y="30656"/>
                  </a:lnTo>
                  <a:cubicBezTo>
                    <a:pt x="33491" y="28721"/>
                    <a:pt x="34191" y="26419"/>
                    <a:pt x="34191" y="23984"/>
                  </a:cubicBezTo>
                  <a:cubicBezTo>
                    <a:pt x="34191" y="17079"/>
                    <a:pt x="28587" y="11442"/>
                    <a:pt x="21682" y="11442"/>
                  </a:cubicBezTo>
                  <a:cubicBezTo>
                    <a:pt x="19247" y="11442"/>
                    <a:pt x="16979" y="12142"/>
                    <a:pt x="15044" y="13343"/>
                  </a:cubicBezTo>
                  <a:lnTo>
                    <a:pt x="15044" y="2936"/>
                  </a:lnTo>
                  <a:cubicBezTo>
                    <a:pt x="15044" y="1301"/>
                    <a:pt x="13743" y="0"/>
                    <a:pt x="1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2"/>
            <p:cNvSpPr/>
            <p:nvPr/>
          </p:nvSpPr>
          <p:spPr>
            <a:xfrm>
              <a:off x="1311950" y="1045350"/>
              <a:ext cx="201000" cy="769750"/>
            </a:xfrm>
            <a:custGeom>
              <a:avLst/>
              <a:gdLst/>
              <a:ahLst/>
              <a:cxnLst/>
              <a:rect l="l" t="t" r="r" b="b"/>
              <a:pathLst>
                <a:path w="8040" h="30790" extrusionOk="0">
                  <a:moveTo>
                    <a:pt x="0" y="1"/>
                  </a:moveTo>
                  <a:lnTo>
                    <a:pt x="0" y="30789"/>
                  </a:lnTo>
                  <a:lnTo>
                    <a:pt x="8039" y="30789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2"/>
            <p:cNvSpPr/>
            <p:nvPr/>
          </p:nvSpPr>
          <p:spPr>
            <a:xfrm>
              <a:off x="1311950" y="1143750"/>
              <a:ext cx="100925" cy="572100"/>
            </a:xfrm>
            <a:custGeom>
              <a:avLst/>
              <a:gdLst/>
              <a:ahLst/>
              <a:cxnLst/>
              <a:rect l="l" t="t" r="r" b="b"/>
              <a:pathLst>
                <a:path w="4037" h="22884" extrusionOk="0">
                  <a:moveTo>
                    <a:pt x="0" y="1"/>
                  </a:moveTo>
                  <a:lnTo>
                    <a:pt x="0" y="22884"/>
                  </a:lnTo>
                  <a:lnTo>
                    <a:pt x="4036" y="2288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2"/>
            <p:cNvSpPr/>
            <p:nvPr/>
          </p:nvSpPr>
          <p:spPr>
            <a:xfrm>
              <a:off x="1486225" y="1331075"/>
              <a:ext cx="529575" cy="480175"/>
            </a:xfrm>
            <a:custGeom>
              <a:avLst/>
              <a:gdLst/>
              <a:ahLst/>
              <a:cxnLst/>
              <a:rect l="l" t="t" r="r" b="b"/>
              <a:pathLst>
                <a:path w="21183" h="19207" extrusionOk="0">
                  <a:moveTo>
                    <a:pt x="10606" y="1"/>
                  </a:moveTo>
                  <a:cubicBezTo>
                    <a:pt x="9848" y="1"/>
                    <a:pt x="9077" y="91"/>
                    <a:pt x="8307" y="280"/>
                  </a:cubicBezTo>
                  <a:cubicBezTo>
                    <a:pt x="3170" y="1548"/>
                    <a:pt x="1" y="6718"/>
                    <a:pt x="1268" y="11888"/>
                  </a:cubicBezTo>
                  <a:cubicBezTo>
                    <a:pt x="2347" y="16260"/>
                    <a:pt x="6252" y="19206"/>
                    <a:pt x="10578" y="19206"/>
                  </a:cubicBezTo>
                  <a:cubicBezTo>
                    <a:pt x="11336" y="19206"/>
                    <a:pt x="12106" y="19116"/>
                    <a:pt x="12877" y="18927"/>
                  </a:cubicBezTo>
                  <a:cubicBezTo>
                    <a:pt x="18014" y="17659"/>
                    <a:pt x="21183" y="12489"/>
                    <a:pt x="19915" y="7319"/>
                  </a:cubicBezTo>
                  <a:cubicBezTo>
                    <a:pt x="18836" y="2947"/>
                    <a:pt x="14932" y="1"/>
                    <a:pt x="1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2"/>
            <p:cNvSpPr/>
            <p:nvPr/>
          </p:nvSpPr>
          <p:spPr>
            <a:xfrm>
              <a:off x="1553775" y="1381650"/>
              <a:ext cx="394475" cy="379025"/>
            </a:xfrm>
            <a:custGeom>
              <a:avLst/>
              <a:gdLst/>
              <a:ahLst/>
              <a:cxnLst/>
              <a:rect l="l" t="t" r="r" b="b"/>
              <a:pathLst>
                <a:path w="15779" h="15161" extrusionOk="0">
                  <a:moveTo>
                    <a:pt x="7893" y="1"/>
                  </a:moveTo>
                  <a:cubicBezTo>
                    <a:pt x="3986" y="1"/>
                    <a:pt x="683" y="3000"/>
                    <a:pt x="334" y="6963"/>
                  </a:cubicBezTo>
                  <a:cubicBezTo>
                    <a:pt x="1" y="11133"/>
                    <a:pt x="3103" y="14769"/>
                    <a:pt x="7273" y="15136"/>
                  </a:cubicBezTo>
                  <a:cubicBezTo>
                    <a:pt x="7478" y="15152"/>
                    <a:pt x="7683" y="15160"/>
                    <a:pt x="7886" y="15160"/>
                  </a:cubicBezTo>
                  <a:cubicBezTo>
                    <a:pt x="11797" y="15160"/>
                    <a:pt x="15128" y="12161"/>
                    <a:pt x="15445" y="8198"/>
                  </a:cubicBezTo>
                  <a:cubicBezTo>
                    <a:pt x="15779" y="4028"/>
                    <a:pt x="12676" y="392"/>
                    <a:pt x="8507" y="25"/>
                  </a:cubicBezTo>
                  <a:cubicBezTo>
                    <a:pt x="8301" y="9"/>
                    <a:pt x="8096" y="1"/>
                    <a:pt x="78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2"/>
            <p:cNvSpPr/>
            <p:nvPr/>
          </p:nvSpPr>
          <p:spPr>
            <a:xfrm>
              <a:off x="1667200" y="1482325"/>
              <a:ext cx="193500" cy="89275"/>
            </a:xfrm>
            <a:custGeom>
              <a:avLst/>
              <a:gdLst/>
              <a:ahLst/>
              <a:cxnLst/>
              <a:rect l="l" t="t" r="r" b="b"/>
              <a:pathLst>
                <a:path w="7740" h="3571" fill="none" extrusionOk="0">
                  <a:moveTo>
                    <a:pt x="0" y="668"/>
                  </a:moveTo>
                  <a:lnTo>
                    <a:pt x="3369" y="3570"/>
                  </a:lnTo>
                  <a:lnTo>
                    <a:pt x="7739" y="1"/>
                  </a:lnTo>
                </a:path>
              </a:pathLst>
            </a:custGeom>
            <a:noFill/>
            <a:ln w="10850" cap="flat" cmpd="sng">
              <a:solidFill>
                <a:srgbClr val="FFB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2"/>
            <p:cNvSpPr/>
            <p:nvPr/>
          </p:nvSpPr>
          <p:spPr>
            <a:xfrm>
              <a:off x="1731400" y="1551550"/>
              <a:ext cx="39225" cy="39225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801" y="1"/>
                  </a:moveTo>
                  <a:cubicBezTo>
                    <a:pt x="368" y="1"/>
                    <a:pt x="1" y="368"/>
                    <a:pt x="1" y="801"/>
                  </a:cubicBezTo>
                  <a:cubicBezTo>
                    <a:pt x="1" y="1235"/>
                    <a:pt x="368" y="1568"/>
                    <a:pt x="801" y="1568"/>
                  </a:cubicBezTo>
                  <a:cubicBezTo>
                    <a:pt x="1235" y="1568"/>
                    <a:pt x="1569" y="1235"/>
                    <a:pt x="1569" y="801"/>
                  </a:cubicBezTo>
                  <a:cubicBezTo>
                    <a:pt x="1569" y="368"/>
                    <a:pt x="1235" y="1"/>
                    <a:pt x="801" y="1"/>
                  </a:cubicBezTo>
                  <a:close/>
                </a:path>
              </a:pathLst>
            </a:custGeom>
            <a:solidFill>
              <a:srgbClr val="30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2"/>
            <p:cNvSpPr/>
            <p:nvPr/>
          </p:nvSpPr>
          <p:spPr>
            <a:xfrm>
              <a:off x="1281925" y="1810900"/>
              <a:ext cx="779750" cy="73425"/>
            </a:xfrm>
            <a:custGeom>
              <a:avLst/>
              <a:gdLst/>
              <a:ahLst/>
              <a:cxnLst/>
              <a:rect l="l" t="t" r="r" b="b"/>
              <a:pathLst>
                <a:path w="31190" h="2937" extrusionOk="0">
                  <a:moveTo>
                    <a:pt x="0" y="1"/>
                  </a:moveTo>
                  <a:lnTo>
                    <a:pt x="0" y="2936"/>
                  </a:lnTo>
                  <a:lnTo>
                    <a:pt x="31189" y="2936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6" name="Google Shape;3246;p52"/>
          <p:cNvGrpSpPr/>
          <p:nvPr/>
        </p:nvGrpSpPr>
        <p:grpSpPr>
          <a:xfrm>
            <a:off x="1187354" y="2864478"/>
            <a:ext cx="3791497" cy="2050900"/>
            <a:chOff x="1238550" y="2766600"/>
            <a:chExt cx="5115350" cy="2767000"/>
          </a:xfrm>
        </p:grpSpPr>
        <p:sp>
          <p:nvSpPr>
            <p:cNvPr id="3247" name="Google Shape;3247;p52"/>
            <p:cNvSpPr/>
            <p:nvPr/>
          </p:nvSpPr>
          <p:spPr>
            <a:xfrm>
              <a:off x="1238550" y="2766600"/>
              <a:ext cx="5115350" cy="2767000"/>
            </a:xfrm>
            <a:custGeom>
              <a:avLst/>
              <a:gdLst/>
              <a:ahLst/>
              <a:cxnLst/>
              <a:rect l="l" t="t" r="r" b="b"/>
              <a:pathLst>
                <a:path w="204614" h="110680" extrusionOk="0">
                  <a:moveTo>
                    <a:pt x="107344" y="0"/>
                  </a:moveTo>
                  <a:cubicBezTo>
                    <a:pt x="105076" y="0"/>
                    <a:pt x="101840" y="967"/>
                    <a:pt x="99505" y="3036"/>
                  </a:cubicBezTo>
                  <a:cubicBezTo>
                    <a:pt x="97037" y="3302"/>
                    <a:pt x="94802" y="4403"/>
                    <a:pt x="92967" y="6338"/>
                  </a:cubicBezTo>
                  <a:cubicBezTo>
                    <a:pt x="90499" y="8906"/>
                    <a:pt x="89064" y="12676"/>
                    <a:pt x="89198" y="16245"/>
                  </a:cubicBezTo>
                  <a:cubicBezTo>
                    <a:pt x="89231" y="16612"/>
                    <a:pt x="89264" y="17012"/>
                    <a:pt x="89264" y="17379"/>
                  </a:cubicBezTo>
                  <a:cubicBezTo>
                    <a:pt x="89331" y="17913"/>
                    <a:pt x="89365" y="18413"/>
                    <a:pt x="89331" y="18880"/>
                  </a:cubicBezTo>
                  <a:cubicBezTo>
                    <a:pt x="89331" y="19347"/>
                    <a:pt x="89264" y="19514"/>
                    <a:pt x="87697" y="20548"/>
                  </a:cubicBezTo>
                  <a:cubicBezTo>
                    <a:pt x="86029" y="21649"/>
                    <a:pt x="83560" y="23317"/>
                    <a:pt x="82660" y="26886"/>
                  </a:cubicBezTo>
                  <a:cubicBezTo>
                    <a:pt x="82259" y="28587"/>
                    <a:pt x="82159" y="31823"/>
                    <a:pt x="86296" y="34925"/>
                  </a:cubicBezTo>
                  <a:cubicBezTo>
                    <a:pt x="87430" y="35726"/>
                    <a:pt x="88697" y="35892"/>
                    <a:pt x="89665" y="35926"/>
                  </a:cubicBezTo>
                  <a:cubicBezTo>
                    <a:pt x="88130" y="36426"/>
                    <a:pt x="86563" y="37227"/>
                    <a:pt x="85228" y="38528"/>
                  </a:cubicBezTo>
                  <a:cubicBezTo>
                    <a:pt x="84127" y="39595"/>
                    <a:pt x="83427" y="40796"/>
                    <a:pt x="82927" y="41930"/>
                  </a:cubicBezTo>
                  <a:lnTo>
                    <a:pt x="76922" y="41930"/>
                  </a:lnTo>
                  <a:cubicBezTo>
                    <a:pt x="76756" y="41897"/>
                    <a:pt x="76622" y="41897"/>
                    <a:pt x="76455" y="41897"/>
                  </a:cubicBezTo>
                  <a:lnTo>
                    <a:pt x="69884" y="41897"/>
                  </a:lnTo>
                  <a:cubicBezTo>
                    <a:pt x="69751" y="41897"/>
                    <a:pt x="69584" y="41897"/>
                    <a:pt x="69450" y="41930"/>
                  </a:cubicBezTo>
                  <a:lnTo>
                    <a:pt x="59910" y="41930"/>
                  </a:lnTo>
                  <a:cubicBezTo>
                    <a:pt x="59777" y="41897"/>
                    <a:pt x="59610" y="41897"/>
                    <a:pt x="59477" y="41897"/>
                  </a:cubicBezTo>
                  <a:lnTo>
                    <a:pt x="52472" y="41897"/>
                  </a:lnTo>
                  <a:cubicBezTo>
                    <a:pt x="52305" y="41897"/>
                    <a:pt x="52171" y="41897"/>
                    <a:pt x="52038" y="41930"/>
                  </a:cubicBezTo>
                  <a:lnTo>
                    <a:pt x="42498" y="41930"/>
                  </a:lnTo>
                  <a:cubicBezTo>
                    <a:pt x="42364" y="41897"/>
                    <a:pt x="42198" y="41897"/>
                    <a:pt x="42064" y="41897"/>
                  </a:cubicBezTo>
                  <a:lnTo>
                    <a:pt x="35193" y="41897"/>
                  </a:lnTo>
                  <a:cubicBezTo>
                    <a:pt x="35026" y="41897"/>
                    <a:pt x="34859" y="41897"/>
                    <a:pt x="34726" y="41930"/>
                  </a:cubicBezTo>
                  <a:lnTo>
                    <a:pt x="26219" y="41930"/>
                  </a:lnTo>
                  <a:cubicBezTo>
                    <a:pt x="18314" y="41930"/>
                    <a:pt x="11876" y="48368"/>
                    <a:pt x="11876" y="56274"/>
                  </a:cubicBezTo>
                  <a:lnTo>
                    <a:pt x="11876" y="65814"/>
                  </a:lnTo>
                  <a:lnTo>
                    <a:pt x="8707" y="65814"/>
                  </a:lnTo>
                  <a:cubicBezTo>
                    <a:pt x="3904" y="65814"/>
                    <a:pt x="1" y="69717"/>
                    <a:pt x="1" y="74520"/>
                  </a:cubicBezTo>
                  <a:lnTo>
                    <a:pt x="1" y="107777"/>
                  </a:lnTo>
                  <a:cubicBezTo>
                    <a:pt x="1" y="109378"/>
                    <a:pt x="1302" y="110679"/>
                    <a:pt x="2936" y="110679"/>
                  </a:cubicBezTo>
                  <a:lnTo>
                    <a:pt x="201678" y="110679"/>
                  </a:lnTo>
                  <a:cubicBezTo>
                    <a:pt x="203313" y="110679"/>
                    <a:pt x="204614" y="109378"/>
                    <a:pt x="204614" y="107777"/>
                  </a:cubicBezTo>
                  <a:lnTo>
                    <a:pt x="204614" y="74520"/>
                  </a:lnTo>
                  <a:cubicBezTo>
                    <a:pt x="204614" y="69717"/>
                    <a:pt x="200711" y="65814"/>
                    <a:pt x="195907" y="65814"/>
                  </a:cubicBezTo>
                  <a:lnTo>
                    <a:pt x="192738" y="65814"/>
                  </a:lnTo>
                  <a:lnTo>
                    <a:pt x="192738" y="56274"/>
                  </a:lnTo>
                  <a:cubicBezTo>
                    <a:pt x="192738" y="48368"/>
                    <a:pt x="186300" y="41930"/>
                    <a:pt x="178395" y="41930"/>
                  </a:cubicBezTo>
                  <a:lnTo>
                    <a:pt x="168354" y="41930"/>
                  </a:lnTo>
                  <a:cubicBezTo>
                    <a:pt x="167220" y="40329"/>
                    <a:pt x="165919" y="38661"/>
                    <a:pt x="164485" y="37260"/>
                  </a:cubicBezTo>
                  <a:cubicBezTo>
                    <a:pt x="164451" y="34158"/>
                    <a:pt x="162717" y="32890"/>
                    <a:pt x="161916" y="32457"/>
                  </a:cubicBezTo>
                  <a:cubicBezTo>
                    <a:pt x="160949" y="31956"/>
                    <a:pt x="159848" y="31689"/>
                    <a:pt x="158781" y="31689"/>
                  </a:cubicBezTo>
                  <a:cubicBezTo>
                    <a:pt x="157080" y="31689"/>
                    <a:pt x="155478" y="32290"/>
                    <a:pt x="154344" y="33391"/>
                  </a:cubicBezTo>
                  <a:cubicBezTo>
                    <a:pt x="151142" y="33557"/>
                    <a:pt x="148106" y="34391"/>
                    <a:pt x="147006" y="34758"/>
                  </a:cubicBezTo>
                  <a:cubicBezTo>
                    <a:pt x="146305" y="34758"/>
                    <a:pt x="145405" y="34625"/>
                    <a:pt x="144537" y="33891"/>
                  </a:cubicBezTo>
                  <a:cubicBezTo>
                    <a:pt x="145138" y="32423"/>
                    <a:pt x="145405" y="30689"/>
                    <a:pt x="145605" y="29054"/>
                  </a:cubicBezTo>
                  <a:cubicBezTo>
                    <a:pt x="146906" y="28154"/>
                    <a:pt x="147840" y="26519"/>
                    <a:pt x="147973" y="24584"/>
                  </a:cubicBezTo>
                  <a:cubicBezTo>
                    <a:pt x="148106" y="22516"/>
                    <a:pt x="147373" y="20682"/>
                    <a:pt x="146072" y="19647"/>
                  </a:cubicBezTo>
                  <a:cubicBezTo>
                    <a:pt x="144637" y="10107"/>
                    <a:pt x="135931" y="4837"/>
                    <a:pt x="129960" y="4837"/>
                  </a:cubicBezTo>
                  <a:cubicBezTo>
                    <a:pt x="129693" y="4837"/>
                    <a:pt x="129460" y="4870"/>
                    <a:pt x="129226" y="4870"/>
                  </a:cubicBezTo>
                  <a:cubicBezTo>
                    <a:pt x="127959" y="4970"/>
                    <a:pt x="126825" y="5204"/>
                    <a:pt x="125857" y="5537"/>
                  </a:cubicBezTo>
                  <a:cubicBezTo>
                    <a:pt x="124857" y="5804"/>
                    <a:pt x="123789" y="6271"/>
                    <a:pt x="122688" y="6872"/>
                  </a:cubicBezTo>
                  <a:cubicBezTo>
                    <a:pt x="121254" y="7706"/>
                    <a:pt x="119886" y="9007"/>
                    <a:pt x="118685" y="10641"/>
                  </a:cubicBezTo>
                  <a:cubicBezTo>
                    <a:pt x="118652" y="10608"/>
                    <a:pt x="118619" y="10574"/>
                    <a:pt x="118585" y="10508"/>
                  </a:cubicBezTo>
                  <a:cubicBezTo>
                    <a:pt x="118419" y="10274"/>
                    <a:pt x="118285" y="9674"/>
                    <a:pt x="118185" y="9140"/>
                  </a:cubicBezTo>
                  <a:cubicBezTo>
                    <a:pt x="118085" y="8773"/>
                    <a:pt x="117985" y="8373"/>
                    <a:pt x="117885" y="7939"/>
                  </a:cubicBezTo>
                  <a:cubicBezTo>
                    <a:pt x="116551" y="3469"/>
                    <a:pt x="112248" y="133"/>
                    <a:pt x="107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2"/>
            <p:cNvSpPr/>
            <p:nvPr/>
          </p:nvSpPr>
          <p:spPr>
            <a:xfrm>
              <a:off x="4383300" y="3542975"/>
              <a:ext cx="629650" cy="448675"/>
            </a:xfrm>
            <a:custGeom>
              <a:avLst/>
              <a:gdLst/>
              <a:ahLst/>
              <a:cxnLst/>
              <a:rect l="l" t="t" r="r" b="b"/>
              <a:pathLst>
                <a:path w="25186" h="17947" extrusionOk="0">
                  <a:moveTo>
                    <a:pt x="14144" y="1"/>
                  </a:moveTo>
                  <a:lnTo>
                    <a:pt x="3270" y="3336"/>
                  </a:lnTo>
                  <a:cubicBezTo>
                    <a:pt x="3270" y="3336"/>
                    <a:pt x="5971" y="9841"/>
                    <a:pt x="1" y="12943"/>
                  </a:cubicBezTo>
                  <a:lnTo>
                    <a:pt x="1502" y="17947"/>
                  </a:lnTo>
                  <a:lnTo>
                    <a:pt x="25185" y="10708"/>
                  </a:lnTo>
                  <a:lnTo>
                    <a:pt x="23684" y="5872"/>
                  </a:lnTo>
                  <a:cubicBezTo>
                    <a:pt x="22793" y="6097"/>
                    <a:pt x="21981" y="6197"/>
                    <a:pt x="21242" y="6197"/>
                  </a:cubicBezTo>
                  <a:cubicBezTo>
                    <a:pt x="15431" y="6197"/>
                    <a:pt x="14144" y="1"/>
                    <a:pt x="14144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2"/>
            <p:cNvSpPr/>
            <p:nvPr/>
          </p:nvSpPr>
          <p:spPr>
            <a:xfrm>
              <a:off x="4114775" y="3663825"/>
              <a:ext cx="1310950" cy="573000"/>
            </a:xfrm>
            <a:custGeom>
              <a:avLst/>
              <a:gdLst/>
              <a:ahLst/>
              <a:cxnLst/>
              <a:rect l="l" t="t" r="r" b="b"/>
              <a:pathLst>
                <a:path w="52438" h="22920" extrusionOk="0">
                  <a:moveTo>
                    <a:pt x="40110" y="1"/>
                  </a:moveTo>
                  <a:cubicBezTo>
                    <a:pt x="36357" y="1"/>
                    <a:pt x="32457" y="1338"/>
                    <a:pt x="32457" y="1338"/>
                  </a:cubicBezTo>
                  <a:cubicBezTo>
                    <a:pt x="32457" y="1338"/>
                    <a:pt x="31223" y="4640"/>
                    <a:pt x="22917" y="7275"/>
                  </a:cubicBezTo>
                  <a:cubicBezTo>
                    <a:pt x="19736" y="8217"/>
                    <a:pt x="17332" y="8508"/>
                    <a:pt x="15574" y="8508"/>
                  </a:cubicBezTo>
                  <a:cubicBezTo>
                    <a:pt x="12724" y="8508"/>
                    <a:pt x="11575" y="7742"/>
                    <a:pt x="11575" y="7742"/>
                  </a:cubicBezTo>
                  <a:cubicBezTo>
                    <a:pt x="11575" y="7742"/>
                    <a:pt x="4537" y="9644"/>
                    <a:pt x="1935" y="13346"/>
                  </a:cubicBezTo>
                  <a:cubicBezTo>
                    <a:pt x="1" y="16115"/>
                    <a:pt x="401" y="18950"/>
                    <a:pt x="634" y="22920"/>
                  </a:cubicBezTo>
                  <a:lnTo>
                    <a:pt x="52438" y="9410"/>
                  </a:lnTo>
                  <a:cubicBezTo>
                    <a:pt x="49936" y="5841"/>
                    <a:pt x="47168" y="1871"/>
                    <a:pt x="43732" y="571"/>
                  </a:cubicBezTo>
                  <a:cubicBezTo>
                    <a:pt x="42648" y="156"/>
                    <a:pt x="41387" y="1"/>
                    <a:pt x="40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2"/>
            <p:cNvSpPr/>
            <p:nvPr/>
          </p:nvSpPr>
          <p:spPr>
            <a:xfrm>
              <a:off x="4305750" y="3391200"/>
              <a:ext cx="510375" cy="342800"/>
            </a:xfrm>
            <a:custGeom>
              <a:avLst/>
              <a:gdLst/>
              <a:ahLst/>
              <a:cxnLst/>
              <a:rect l="l" t="t" r="r" b="b"/>
              <a:pathLst>
                <a:path w="20415" h="13712" extrusionOk="0">
                  <a:moveTo>
                    <a:pt x="20415" y="1"/>
                  </a:moveTo>
                  <a:lnTo>
                    <a:pt x="0" y="6272"/>
                  </a:lnTo>
                  <a:cubicBezTo>
                    <a:pt x="1268" y="7639"/>
                    <a:pt x="3403" y="10542"/>
                    <a:pt x="5404" y="11809"/>
                  </a:cubicBezTo>
                  <a:cubicBezTo>
                    <a:pt x="5404" y="11809"/>
                    <a:pt x="6572" y="12610"/>
                    <a:pt x="8139" y="13344"/>
                  </a:cubicBezTo>
                  <a:cubicBezTo>
                    <a:pt x="8656" y="13591"/>
                    <a:pt x="9211" y="13711"/>
                    <a:pt x="9772" y="13711"/>
                  </a:cubicBezTo>
                  <a:cubicBezTo>
                    <a:pt x="10117" y="13711"/>
                    <a:pt x="10465" y="13666"/>
                    <a:pt x="10808" y="13577"/>
                  </a:cubicBezTo>
                  <a:cubicBezTo>
                    <a:pt x="12476" y="13110"/>
                    <a:pt x="14110" y="12543"/>
                    <a:pt x="15778" y="11909"/>
                  </a:cubicBezTo>
                  <a:cubicBezTo>
                    <a:pt x="16612" y="11576"/>
                    <a:pt x="17346" y="10975"/>
                    <a:pt x="17813" y="10175"/>
                  </a:cubicBezTo>
                  <a:cubicBezTo>
                    <a:pt x="18614" y="8774"/>
                    <a:pt x="19047" y="7639"/>
                    <a:pt x="19047" y="7639"/>
                  </a:cubicBezTo>
                  <a:cubicBezTo>
                    <a:pt x="20015" y="5471"/>
                    <a:pt x="20115" y="1869"/>
                    <a:pt x="20415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2"/>
            <p:cNvSpPr/>
            <p:nvPr/>
          </p:nvSpPr>
          <p:spPr>
            <a:xfrm>
              <a:off x="4777750" y="3296075"/>
              <a:ext cx="90100" cy="132750"/>
            </a:xfrm>
            <a:custGeom>
              <a:avLst/>
              <a:gdLst/>
              <a:ahLst/>
              <a:cxnLst/>
              <a:rect l="l" t="t" r="r" b="b"/>
              <a:pathLst>
                <a:path w="3604" h="5310" extrusionOk="0">
                  <a:moveTo>
                    <a:pt x="1890" y="0"/>
                  </a:moveTo>
                  <a:cubicBezTo>
                    <a:pt x="988" y="0"/>
                    <a:pt x="198" y="1112"/>
                    <a:pt x="101" y="2538"/>
                  </a:cubicBezTo>
                  <a:cubicBezTo>
                    <a:pt x="0" y="4006"/>
                    <a:pt x="668" y="5240"/>
                    <a:pt x="1602" y="5307"/>
                  </a:cubicBezTo>
                  <a:cubicBezTo>
                    <a:pt x="1628" y="5309"/>
                    <a:pt x="1654" y="5309"/>
                    <a:pt x="1680" y="5309"/>
                  </a:cubicBezTo>
                  <a:cubicBezTo>
                    <a:pt x="2582" y="5309"/>
                    <a:pt x="3373" y="4198"/>
                    <a:pt x="3503" y="2772"/>
                  </a:cubicBezTo>
                  <a:cubicBezTo>
                    <a:pt x="3603" y="1304"/>
                    <a:pt x="2936" y="70"/>
                    <a:pt x="1969" y="3"/>
                  </a:cubicBezTo>
                  <a:cubicBezTo>
                    <a:pt x="1942" y="1"/>
                    <a:pt x="1916" y="0"/>
                    <a:pt x="1890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2"/>
            <p:cNvSpPr/>
            <p:nvPr/>
          </p:nvSpPr>
          <p:spPr>
            <a:xfrm>
              <a:off x="4233200" y="3466050"/>
              <a:ext cx="119275" cy="117175"/>
            </a:xfrm>
            <a:custGeom>
              <a:avLst/>
              <a:gdLst/>
              <a:ahLst/>
              <a:cxnLst/>
              <a:rect l="l" t="t" r="r" b="b"/>
              <a:pathLst>
                <a:path w="4771" h="4687" extrusionOk="0">
                  <a:moveTo>
                    <a:pt x="1496" y="1"/>
                  </a:moveTo>
                  <a:cubicBezTo>
                    <a:pt x="1208" y="1"/>
                    <a:pt x="946" y="78"/>
                    <a:pt x="734" y="242"/>
                  </a:cubicBezTo>
                  <a:cubicBezTo>
                    <a:pt x="0" y="843"/>
                    <a:pt x="134" y="2244"/>
                    <a:pt x="1034" y="3411"/>
                  </a:cubicBezTo>
                  <a:cubicBezTo>
                    <a:pt x="1675" y="4218"/>
                    <a:pt x="2534" y="4687"/>
                    <a:pt x="3253" y="4687"/>
                  </a:cubicBezTo>
                  <a:cubicBezTo>
                    <a:pt x="3546" y="4687"/>
                    <a:pt x="3815" y="4609"/>
                    <a:pt x="4036" y="4445"/>
                  </a:cubicBezTo>
                  <a:cubicBezTo>
                    <a:pt x="4770" y="3845"/>
                    <a:pt x="4637" y="2444"/>
                    <a:pt x="3703" y="1276"/>
                  </a:cubicBezTo>
                  <a:cubicBezTo>
                    <a:pt x="3063" y="470"/>
                    <a:pt x="2203" y="1"/>
                    <a:pt x="149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2"/>
            <p:cNvSpPr/>
            <p:nvPr/>
          </p:nvSpPr>
          <p:spPr>
            <a:xfrm>
              <a:off x="4083075" y="2950350"/>
              <a:ext cx="802975" cy="706325"/>
            </a:xfrm>
            <a:custGeom>
              <a:avLst/>
              <a:gdLst/>
              <a:ahLst/>
              <a:cxnLst/>
              <a:rect l="l" t="t" r="r" b="b"/>
              <a:pathLst>
                <a:path w="32119" h="28253" extrusionOk="0">
                  <a:moveTo>
                    <a:pt x="16207" y="1"/>
                  </a:moveTo>
                  <a:cubicBezTo>
                    <a:pt x="16024" y="1"/>
                    <a:pt x="15848" y="8"/>
                    <a:pt x="15679" y="22"/>
                  </a:cubicBezTo>
                  <a:cubicBezTo>
                    <a:pt x="14545" y="122"/>
                    <a:pt x="13644" y="322"/>
                    <a:pt x="12944" y="556"/>
                  </a:cubicBezTo>
                  <a:cubicBezTo>
                    <a:pt x="12176" y="756"/>
                    <a:pt x="11342" y="1089"/>
                    <a:pt x="10342" y="1657"/>
                  </a:cubicBezTo>
                  <a:cubicBezTo>
                    <a:pt x="5872" y="4158"/>
                    <a:pt x="1" y="15400"/>
                    <a:pt x="9641" y="24640"/>
                  </a:cubicBezTo>
                  <a:cubicBezTo>
                    <a:pt x="13736" y="27057"/>
                    <a:pt x="16098" y="28252"/>
                    <a:pt x="18561" y="28252"/>
                  </a:cubicBezTo>
                  <a:cubicBezTo>
                    <a:pt x="19429" y="28252"/>
                    <a:pt x="20310" y="28104"/>
                    <a:pt x="21283" y="27809"/>
                  </a:cubicBezTo>
                  <a:cubicBezTo>
                    <a:pt x="24985" y="26674"/>
                    <a:pt x="26887" y="23472"/>
                    <a:pt x="29022" y="19102"/>
                  </a:cubicBezTo>
                  <a:cubicBezTo>
                    <a:pt x="32119" y="6197"/>
                    <a:pt x="21579" y="1"/>
                    <a:pt x="16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2"/>
            <p:cNvSpPr/>
            <p:nvPr/>
          </p:nvSpPr>
          <p:spPr>
            <a:xfrm>
              <a:off x="5128825" y="3621025"/>
              <a:ext cx="162650" cy="103775"/>
            </a:xfrm>
            <a:custGeom>
              <a:avLst/>
              <a:gdLst/>
              <a:ahLst/>
              <a:cxnLst/>
              <a:rect l="l" t="t" r="r" b="b"/>
              <a:pathLst>
                <a:path w="6506" h="4151" extrusionOk="0">
                  <a:moveTo>
                    <a:pt x="3150" y="1"/>
                  </a:moveTo>
                  <a:cubicBezTo>
                    <a:pt x="1803" y="1"/>
                    <a:pt x="506" y="716"/>
                    <a:pt x="1" y="2049"/>
                  </a:cubicBezTo>
                  <a:lnTo>
                    <a:pt x="5772" y="4151"/>
                  </a:lnTo>
                  <a:cubicBezTo>
                    <a:pt x="5772" y="4151"/>
                    <a:pt x="6505" y="1282"/>
                    <a:pt x="4938" y="448"/>
                  </a:cubicBezTo>
                  <a:cubicBezTo>
                    <a:pt x="4377" y="147"/>
                    <a:pt x="3759" y="1"/>
                    <a:pt x="3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2"/>
            <p:cNvSpPr/>
            <p:nvPr/>
          </p:nvSpPr>
          <p:spPr>
            <a:xfrm>
              <a:off x="3606925" y="3493775"/>
              <a:ext cx="453675" cy="342775"/>
            </a:xfrm>
            <a:custGeom>
              <a:avLst/>
              <a:gdLst/>
              <a:ahLst/>
              <a:cxnLst/>
              <a:rect l="l" t="t" r="r" b="b"/>
              <a:pathLst>
                <a:path w="18147" h="13711" extrusionOk="0">
                  <a:moveTo>
                    <a:pt x="5304" y="1"/>
                  </a:moveTo>
                  <a:cubicBezTo>
                    <a:pt x="5304" y="1"/>
                    <a:pt x="5337" y="7840"/>
                    <a:pt x="0" y="8740"/>
                  </a:cubicBezTo>
                  <a:lnTo>
                    <a:pt x="0" y="13710"/>
                  </a:lnTo>
                  <a:lnTo>
                    <a:pt x="18146" y="13710"/>
                  </a:lnTo>
                  <a:lnTo>
                    <a:pt x="18146" y="8740"/>
                  </a:lnTo>
                  <a:cubicBezTo>
                    <a:pt x="13276" y="6972"/>
                    <a:pt x="14277" y="701"/>
                    <a:pt x="14277" y="701"/>
                  </a:cubicBezTo>
                  <a:lnTo>
                    <a:pt x="5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2"/>
            <p:cNvSpPr/>
            <p:nvPr/>
          </p:nvSpPr>
          <p:spPr>
            <a:xfrm>
              <a:off x="3340050" y="3707925"/>
              <a:ext cx="996575" cy="282900"/>
            </a:xfrm>
            <a:custGeom>
              <a:avLst/>
              <a:gdLst/>
              <a:ahLst/>
              <a:cxnLst/>
              <a:rect l="l" t="t" r="r" b="b"/>
              <a:pathLst>
                <a:path w="39863" h="11316" extrusionOk="0">
                  <a:moveTo>
                    <a:pt x="10503" y="1"/>
                  </a:moveTo>
                  <a:cubicBezTo>
                    <a:pt x="9365" y="1"/>
                    <a:pt x="5618" y="189"/>
                    <a:pt x="3236" y="2543"/>
                  </a:cubicBezTo>
                  <a:cubicBezTo>
                    <a:pt x="1135" y="4611"/>
                    <a:pt x="768" y="7446"/>
                    <a:pt x="1" y="11315"/>
                  </a:cubicBezTo>
                  <a:lnTo>
                    <a:pt x="39863" y="11315"/>
                  </a:lnTo>
                  <a:cubicBezTo>
                    <a:pt x="38795" y="7179"/>
                    <a:pt x="38195" y="4811"/>
                    <a:pt x="35893" y="2543"/>
                  </a:cubicBezTo>
                  <a:cubicBezTo>
                    <a:pt x="33511" y="189"/>
                    <a:pt x="29694" y="1"/>
                    <a:pt x="28533" y="1"/>
                  </a:cubicBezTo>
                  <a:cubicBezTo>
                    <a:pt x="28312" y="1"/>
                    <a:pt x="28188" y="7"/>
                    <a:pt x="28188" y="7"/>
                  </a:cubicBezTo>
                  <a:cubicBezTo>
                    <a:pt x="28188" y="7"/>
                    <a:pt x="26453" y="4277"/>
                    <a:pt x="19548" y="4377"/>
                  </a:cubicBezTo>
                  <a:cubicBezTo>
                    <a:pt x="12643" y="4277"/>
                    <a:pt x="10842" y="7"/>
                    <a:pt x="10842" y="7"/>
                  </a:cubicBezTo>
                  <a:cubicBezTo>
                    <a:pt x="10842" y="7"/>
                    <a:pt x="10720" y="1"/>
                    <a:pt x="10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2"/>
            <p:cNvSpPr/>
            <p:nvPr/>
          </p:nvSpPr>
          <p:spPr>
            <a:xfrm>
              <a:off x="3363400" y="2829075"/>
              <a:ext cx="945700" cy="805475"/>
            </a:xfrm>
            <a:custGeom>
              <a:avLst/>
              <a:gdLst/>
              <a:ahLst/>
              <a:cxnLst/>
              <a:rect l="l" t="t" r="r" b="b"/>
              <a:pathLst>
                <a:path w="37828" h="32219" extrusionOk="0">
                  <a:moveTo>
                    <a:pt x="22339" y="0"/>
                  </a:moveTo>
                  <a:cubicBezTo>
                    <a:pt x="20247" y="0"/>
                    <a:pt x="17336" y="1124"/>
                    <a:pt x="15812" y="3005"/>
                  </a:cubicBezTo>
                  <a:cubicBezTo>
                    <a:pt x="15734" y="3003"/>
                    <a:pt x="15656" y="3001"/>
                    <a:pt x="15578" y="3001"/>
                  </a:cubicBezTo>
                  <a:cubicBezTo>
                    <a:pt x="10245" y="3001"/>
                    <a:pt x="6942" y="8609"/>
                    <a:pt x="7139" y="13212"/>
                  </a:cubicBezTo>
                  <a:cubicBezTo>
                    <a:pt x="7173" y="14146"/>
                    <a:pt x="7306" y="15114"/>
                    <a:pt x="7273" y="16048"/>
                  </a:cubicBezTo>
                  <a:cubicBezTo>
                    <a:pt x="7139" y="20251"/>
                    <a:pt x="1735" y="19717"/>
                    <a:pt x="501" y="24687"/>
                  </a:cubicBezTo>
                  <a:cubicBezTo>
                    <a:pt x="1" y="26722"/>
                    <a:pt x="1368" y="28423"/>
                    <a:pt x="3070" y="29657"/>
                  </a:cubicBezTo>
                  <a:cubicBezTo>
                    <a:pt x="3528" y="29999"/>
                    <a:pt x="4191" y="30098"/>
                    <a:pt x="4959" y="30098"/>
                  </a:cubicBezTo>
                  <a:cubicBezTo>
                    <a:pt x="6028" y="30098"/>
                    <a:pt x="7301" y="29905"/>
                    <a:pt x="8512" y="29905"/>
                  </a:cubicBezTo>
                  <a:cubicBezTo>
                    <a:pt x="9152" y="29905"/>
                    <a:pt x="9776" y="29959"/>
                    <a:pt x="10341" y="30124"/>
                  </a:cubicBezTo>
                  <a:cubicBezTo>
                    <a:pt x="11776" y="30525"/>
                    <a:pt x="12910" y="31425"/>
                    <a:pt x="14444" y="31525"/>
                  </a:cubicBezTo>
                  <a:cubicBezTo>
                    <a:pt x="14583" y="31537"/>
                    <a:pt x="14719" y="31543"/>
                    <a:pt x="14853" y="31543"/>
                  </a:cubicBezTo>
                  <a:cubicBezTo>
                    <a:pt x="15850" y="31543"/>
                    <a:pt x="16735" y="31225"/>
                    <a:pt x="17647" y="30725"/>
                  </a:cubicBezTo>
                  <a:cubicBezTo>
                    <a:pt x="18694" y="30180"/>
                    <a:pt x="19527" y="29748"/>
                    <a:pt x="20472" y="29748"/>
                  </a:cubicBezTo>
                  <a:cubicBezTo>
                    <a:pt x="20973" y="29748"/>
                    <a:pt x="21505" y="29869"/>
                    <a:pt x="22117" y="30158"/>
                  </a:cubicBezTo>
                  <a:cubicBezTo>
                    <a:pt x="23351" y="30691"/>
                    <a:pt x="24351" y="31726"/>
                    <a:pt x="25652" y="32059"/>
                  </a:cubicBezTo>
                  <a:cubicBezTo>
                    <a:pt x="26061" y="32167"/>
                    <a:pt x="26452" y="32219"/>
                    <a:pt x="26831" y="32219"/>
                  </a:cubicBezTo>
                  <a:cubicBezTo>
                    <a:pt x="27629" y="32219"/>
                    <a:pt x="28375" y="31988"/>
                    <a:pt x="29122" y="31559"/>
                  </a:cubicBezTo>
                  <a:cubicBezTo>
                    <a:pt x="29288" y="31492"/>
                    <a:pt x="29689" y="31325"/>
                    <a:pt x="29922" y="31192"/>
                  </a:cubicBezTo>
                  <a:cubicBezTo>
                    <a:pt x="29989" y="31192"/>
                    <a:pt x="30056" y="31225"/>
                    <a:pt x="30122" y="31259"/>
                  </a:cubicBezTo>
                  <a:cubicBezTo>
                    <a:pt x="30936" y="31535"/>
                    <a:pt x="31949" y="31780"/>
                    <a:pt x="32912" y="31780"/>
                  </a:cubicBezTo>
                  <a:cubicBezTo>
                    <a:pt x="33922" y="31780"/>
                    <a:pt x="34878" y="31511"/>
                    <a:pt x="35493" y="30725"/>
                  </a:cubicBezTo>
                  <a:cubicBezTo>
                    <a:pt x="37828" y="27756"/>
                    <a:pt x="34125" y="24487"/>
                    <a:pt x="33925" y="19817"/>
                  </a:cubicBezTo>
                  <a:cubicBezTo>
                    <a:pt x="34023" y="19809"/>
                    <a:pt x="34120" y="19807"/>
                    <a:pt x="34215" y="19807"/>
                  </a:cubicBezTo>
                  <a:cubicBezTo>
                    <a:pt x="34386" y="19807"/>
                    <a:pt x="34553" y="19815"/>
                    <a:pt x="34722" y="19815"/>
                  </a:cubicBezTo>
                  <a:cubicBezTo>
                    <a:pt x="34877" y="19815"/>
                    <a:pt x="35032" y="19808"/>
                    <a:pt x="35193" y="19784"/>
                  </a:cubicBezTo>
                  <a:cubicBezTo>
                    <a:pt x="35960" y="19684"/>
                    <a:pt x="36627" y="19117"/>
                    <a:pt x="36994" y="18383"/>
                  </a:cubicBezTo>
                  <a:cubicBezTo>
                    <a:pt x="37327" y="17682"/>
                    <a:pt x="37394" y="16882"/>
                    <a:pt x="37261" y="16081"/>
                  </a:cubicBezTo>
                  <a:cubicBezTo>
                    <a:pt x="37061" y="14447"/>
                    <a:pt x="36160" y="12912"/>
                    <a:pt x="34826" y="11911"/>
                  </a:cubicBezTo>
                  <a:cubicBezTo>
                    <a:pt x="33625" y="11011"/>
                    <a:pt x="32057" y="10510"/>
                    <a:pt x="31190" y="9276"/>
                  </a:cubicBezTo>
                  <a:cubicBezTo>
                    <a:pt x="30523" y="8275"/>
                    <a:pt x="30422" y="7008"/>
                    <a:pt x="30089" y="5840"/>
                  </a:cubicBezTo>
                  <a:cubicBezTo>
                    <a:pt x="29122" y="2571"/>
                    <a:pt x="25919" y="103"/>
                    <a:pt x="22517" y="3"/>
                  </a:cubicBezTo>
                  <a:cubicBezTo>
                    <a:pt x="22458" y="1"/>
                    <a:pt x="22399" y="0"/>
                    <a:pt x="22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2"/>
            <p:cNvSpPr/>
            <p:nvPr/>
          </p:nvSpPr>
          <p:spPr>
            <a:xfrm>
              <a:off x="4044725" y="3641375"/>
              <a:ext cx="1235075" cy="329750"/>
            </a:xfrm>
            <a:custGeom>
              <a:avLst/>
              <a:gdLst/>
              <a:ahLst/>
              <a:cxnLst/>
              <a:rect l="l" t="t" r="r" b="b"/>
              <a:pathLst>
                <a:path w="49403" h="13190" extrusionOk="0">
                  <a:moveTo>
                    <a:pt x="46000" y="1"/>
                  </a:moveTo>
                  <a:cubicBezTo>
                    <a:pt x="44032" y="1"/>
                    <a:pt x="42731" y="1402"/>
                    <a:pt x="42731" y="1402"/>
                  </a:cubicBezTo>
                  <a:cubicBezTo>
                    <a:pt x="38224" y="5299"/>
                    <a:pt x="32494" y="6567"/>
                    <a:pt x="27016" y="6567"/>
                  </a:cubicBezTo>
                  <a:cubicBezTo>
                    <a:pt x="19318" y="6567"/>
                    <a:pt x="12119" y="4064"/>
                    <a:pt x="9507" y="2836"/>
                  </a:cubicBezTo>
                  <a:cubicBezTo>
                    <a:pt x="7928" y="2088"/>
                    <a:pt x="6269" y="1847"/>
                    <a:pt x="4786" y="1847"/>
                  </a:cubicBezTo>
                  <a:cubicBezTo>
                    <a:pt x="2104" y="1847"/>
                    <a:pt x="1" y="2636"/>
                    <a:pt x="1" y="2636"/>
                  </a:cubicBezTo>
                  <a:lnTo>
                    <a:pt x="6172" y="10442"/>
                  </a:lnTo>
                  <a:cubicBezTo>
                    <a:pt x="6172" y="10442"/>
                    <a:pt x="16287" y="13190"/>
                    <a:pt x="26754" y="13190"/>
                  </a:cubicBezTo>
                  <a:cubicBezTo>
                    <a:pt x="32099" y="13190"/>
                    <a:pt x="37535" y="12473"/>
                    <a:pt x="41764" y="10308"/>
                  </a:cubicBezTo>
                  <a:cubicBezTo>
                    <a:pt x="48135" y="7039"/>
                    <a:pt x="49402" y="2636"/>
                    <a:pt x="49402" y="2636"/>
                  </a:cubicBezTo>
                  <a:cubicBezTo>
                    <a:pt x="49402" y="2636"/>
                    <a:pt x="48902" y="1"/>
                    <a:pt x="46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2"/>
            <p:cNvSpPr/>
            <p:nvPr/>
          </p:nvSpPr>
          <p:spPr>
            <a:xfrm>
              <a:off x="1311950" y="4474475"/>
              <a:ext cx="444500" cy="975725"/>
            </a:xfrm>
            <a:custGeom>
              <a:avLst/>
              <a:gdLst/>
              <a:ahLst/>
              <a:cxnLst/>
              <a:rect l="l" t="t" r="r" b="b"/>
              <a:pathLst>
                <a:path w="17780" h="39029" extrusionOk="0">
                  <a:moveTo>
                    <a:pt x="5771" y="1"/>
                  </a:moveTo>
                  <a:cubicBezTo>
                    <a:pt x="2569" y="1"/>
                    <a:pt x="0" y="2569"/>
                    <a:pt x="0" y="5771"/>
                  </a:cubicBezTo>
                  <a:lnTo>
                    <a:pt x="0" y="39029"/>
                  </a:lnTo>
                  <a:lnTo>
                    <a:pt x="17780" y="39029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2"/>
            <p:cNvSpPr/>
            <p:nvPr/>
          </p:nvSpPr>
          <p:spPr>
            <a:xfrm>
              <a:off x="5836000" y="4474475"/>
              <a:ext cx="444525" cy="975725"/>
            </a:xfrm>
            <a:custGeom>
              <a:avLst/>
              <a:gdLst/>
              <a:ahLst/>
              <a:cxnLst/>
              <a:rect l="l" t="t" r="r" b="b"/>
              <a:pathLst>
                <a:path w="17781" h="39029" extrusionOk="0">
                  <a:moveTo>
                    <a:pt x="1" y="1"/>
                  </a:moveTo>
                  <a:lnTo>
                    <a:pt x="1" y="39029"/>
                  </a:lnTo>
                  <a:lnTo>
                    <a:pt x="17780" y="39029"/>
                  </a:lnTo>
                  <a:lnTo>
                    <a:pt x="17780" y="5771"/>
                  </a:lnTo>
                  <a:cubicBezTo>
                    <a:pt x="17780" y="2569"/>
                    <a:pt x="15212" y="1"/>
                    <a:pt x="1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2"/>
            <p:cNvSpPr/>
            <p:nvPr/>
          </p:nvSpPr>
          <p:spPr>
            <a:xfrm>
              <a:off x="1607975" y="3877375"/>
              <a:ext cx="4376500" cy="1572825"/>
            </a:xfrm>
            <a:custGeom>
              <a:avLst/>
              <a:gdLst/>
              <a:ahLst/>
              <a:cxnLst/>
              <a:rect l="l" t="t" r="r" b="b"/>
              <a:pathLst>
                <a:path w="175060" h="62913" extrusionOk="0">
                  <a:moveTo>
                    <a:pt x="11442" y="1"/>
                  </a:moveTo>
                  <a:cubicBezTo>
                    <a:pt x="5138" y="1"/>
                    <a:pt x="1" y="5105"/>
                    <a:pt x="1" y="11442"/>
                  </a:cubicBezTo>
                  <a:lnTo>
                    <a:pt x="1" y="62913"/>
                  </a:lnTo>
                  <a:lnTo>
                    <a:pt x="175059" y="62913"/>
                  </a:lnTo>
                  <a:lnTo>
                    <a:pt x="175059" y="11442"/>
                  </a:lnTo>
                  <a:cubicBezTo>
                    <a:pt x="175059" y="5105"/>
                    <a:pt x="169922" y="1"/>
                    <a:pt x="16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2"/>
            <p:cNvSpPr/>
            <p:nvPr/>
          </p:nvSpPr>
          <p:spPr>
            <a:xfrm>
              <a:off x="1607975" y="4360225"/>
              <a:ext cx="4376500" cy="125125"/>
            </a:xfrm>
            <a:custGeom>
              <a:avLst/>
              <a:gdLst/>
              <a:ahLst/>
              <a:cxnLst/>
              <a:rect l="l" t="t" r="r" b="b"/>
              <a:pathLst>
                <a:path w="175060" h="5005" extrusionOk="0">
                  <a:moveTo>
                    <a:pt x="1" y="1"/>
                  </a:moveTo>
                  <a:lnTo>
                    <a:pt x="1" y="5004"/>
                  </a:lnTo>
                  <a:lnTo>
                    <a:pt x="175059" y="5004"/>
                  </a:lnTo>
                  <a:lnTo>
                    <a:pt x="1750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2"/>
            <p:cNvSpPr/>
            <p:nvPr/>
          </p:nvSpPr>
          <p:spPr>
            <a:xfrm>
              <a:off x="204662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2"/>
            <p:cNvSpPr/>
            <p:nvPr/>
          </p:nvSpPr>
          <p:spPr>
            <a:xfrm>
              <a:off x="213752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2"/>
            <p:cNvSpPr/>
            <p:nvPr/>
          </p:nvSpPr>
          <p:spPr>
            <a:xfrm>
              <a:off x="222842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2"/>
            <p:cNvSpPr/>
            <p:nvPr/>
          </p:nvSpPr>
          <p:spPr>
            <a:xfrm>
              <a:off x="231932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2"/>
            <p:cNvSpPr/>
            <p:nvPr/>
          </p:nvSpPr>
          <p:spPr>
            <a:xfrm>
              <a:off x="241022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2"/>
            <p:cNvSpPr/>
            <p:nvPr/>
          </p:nvSpPr>
          <p:spPr>
            <a:xfrm>
              <a:off x="250112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0" y="0"/>
                  </a:moveTo>
                  <a:lnTo>
                    <a:pt x="0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2"/>
            <p:cNvSpPr/>
            <p:nvPr/>
          </p:nvSpPr>
          <p:spPr>
            <a:xfrm>
              <a:off x="2591200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0" y="0"/>
                  </a:moveTo>
                  <a:lnTo>
                    <a:pt x="0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2"/>
            <p:cNvSpPr/>
            <p:nvPr/>
          </p:nvSpPr>
          <p:spPr>
            <a:xfrm>
              <a:off x="26820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2"/>
            <p:cNvSpPr/>
            <p:nvPr/>
          </p:nvSpPr>
          <p:spPr>
            <a:xfrm>
              <a:off x="27729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2"/>
            <p:cNvSpPr/>
            <p:nvPr/>
          </p:nvSpPr>
          <p:spPr>
            <a:xfrm>
              <a:off x="28638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2"/>
            <p:cNvSpPr/>
            <p:nvPr/>
          </p:nvSpPr>
          <p:spPr>
            <a:xfrm>
              <a:off x="29547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2"/>
            <p:cNvSpPr/>
            <p:nvPr/>
          </p:nvSpPr>
          <p:spPr>
            <a:xfrm>
              <a:off x="30456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2"/>
            <p:cNvSpPr/>
            <p:nvPr/>
          </p:nvSpPr>
          <p:spPr>
            <a:xfrm>
              <a:off x="31365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2"/>
            <p:cNvSpPr/>
            <p:nvPr/>
          </p:nvSpPr>
          <p:spPr>
            <a:xfrm>
              <a:off x="3227475" y="4630425"/>
              <a:ext cx="25" cy="185150"/>
            </a:xfrm>
            <a:custGeom>
              <a:avLst/>
              <a:gdLst/>
              <a:ahLst/>
              <a:cxnLst/>
              <a:rect l="l" t="t" r="r" b="b"/>
              <a:pathLst>
                <a:path w="1" h="7406" fill="none" extrusionOk="0">
                  <a:moveTo>
                    <a:pt x="1" y="0"/>
                  </a:moveTo>
                  <a:lnTo>
                    <a:pt x="1" y="7406"/>
                  </a:lnTo>
                </a:path>
              </a:pathLst>
            </a:custGeom>
            <a:solidFill>
              <a:schemeClr val="accent3"/>
            </a:solidFill>
            <a:ln w="2667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2"/>
            <p:cNvSpPr/>
            <p:nvPr/>
          </p:nvSpPr>
          <p:spPr>
            <a:xfrm>
              <a:off x="2034950" y="3877375"/>
              <a:ext cx="1206725" cy="813125"/>
            </a:xfrm>
            <a:custGeom>
              <a:avLst/>
              <a:gdLst/>
              <a:ahLst/>
              <a:cxnLst/>
              <a:rect l="l" t="t" r="r" b="b"/>
              <a:pathLst>
                <a:path w="48269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48269" y="32524"/>
                  </a:lnTo>
                  <a:lnTo>
                    <a:pt x="4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2"/>
            <p:cNvSpPr/>
            <p:nvPr/>
          </p:nvSpPr>
          <p:spPr>
            <a:xfrm>
              <a:off x="2118350" y="3876550"/>
              <a:ext cx="301900" cy="593775"/>
            </a:xfrm>
            <a:custGeom>
              <a:avLst/>
              <a:gdLst/>
              <a:ahLst/>
              <a:cxnLst/>
              <a:rect l="l" t="t" r="r" b="b"/>
              <a:pathLst>
                <a:path w="12076" h="23751" extrusionOk="0">
                  <a:moveTo>
                    <a:pt x="1" y="1"/>
                  </a:moveTo>
                  <a:lnTo>
                    <a:pt x="1" y="23751"/>
                  </a:lnTo>
                  <a:lnTo>
                    <a:pt x="6872" y="23751"/>
                  </a:lnTo>
                  <a:lnTo>
                    <a:pt x="12076" y="1187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2"/>
            <p:cNvSpPr/>
            <p:nvPr/>
          </p:nvSpPr>
          <p:spPr>
            <a:xfrm>
              <a:off x="2420225" y="3876550"/>
              <a:ext cx="435350" cy="593775"/>
            </a:xfrm>
            <a:custGeom>
              <a:avLst/>
              <a:gdLst/>
              <a:ahLst/>
              <a:cxnLst/>
              <a:rect l="l" t="t" r="r" b="b"/>
              <a:pathLst>
                <a:path w="17414" h="23751" extrusionOk="0">
                  <a:moveTo>
                    <a:pt x="5205" y="1"/>
                  </a:moveTo>
                  <a:lnTo>
                    <a:pt x="1" y="11876"/>
                  </a:lnTo>
                  <a:lnTo>
                    <a:pt x="5205" y="23751"/>
                  </a:lnTo>
                  <a:lnTo>
                    <a:pt x="12210" y="23751"/>
                  </a:lnTo>
                  <a:lnTo>
                    <a:pt x="17413" y="11876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2"/>
            <p:cNvSpPr/>
            <p:nvPr/>
          </p:nvSpPr>
          <p:spPr>
            <a:xfrm>
              <a:off x="2855550" y="3876550"/>
              <a:ext cx="294400" cy="593775"/>
            </a:xfrm>
            <a:custGeom>
              <a:avLst/>
              <a:gdLst/>
              <a:ahLst/>
              <a:cxnLst/>
              <a:rect l="l" t="t" r="r" b="b"/>
              <a:pathLst>
                <a:path w="11776" h="23751" extrusionOk="0">
                  <a:moveTo>
                    <a:pt x="5204" y="1"/>
                  </a:moveTo>
                  <a:lnTo>
                    <a:pt x="0" y="11876"/>
                  </a:lnTo>
                  <a:lnTo>
                    <a:pt x="5204" y="23751"/>
                  </a:lnTo>
                  <a:lnTo>
                    <a:pt x="11775" y="23751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1" name="Google Shape;3281;p52"/>
          <p:cNvGrpSpPr/>
          <p:nvPr/>
        </p:nvGrpSpPr>
        <p:grpSpPr>
          <a:xfrm>
            <a:off x="6520382" y="4025362"/>
            <a:ext cx="783777" cy="572707"/>
            <a:chOff x="1316100" y="2425500"/>
            <a:chExt cx="1350175" cy="986575"/>
          </a:xfrm>
        </p:grpSpPr>
        <p:sp>
          <p:nvSpPr>
            <p:cNvPr id="3282" name="Google Shape;3282;p52"/>
            <p:cNvSpPr/>
            <p:nvPr/>
          </p:nvSpPr>
          <p:spPr>
            <a:xfrm>
              <a:off x="1316100" y="2425500"/>
              <a:ext cx="1350175" cy="986575"/>
            </a:xfrm>
            <a:custGeom>
              <a:avLst/>
              <a:gdLst/>
              <a:ahLst/>
              <a:cxnLst/>
              <a:rect l="l" t="t" r="r" b="b"/>
              <a:pathLst>
                <a:path w="54007" h="39463" extrusionOk="0">
                  <a:moveTo>
                    <a:pt x="30856" y="1"/>
                  </a:moveTo>
                  <a:cubicBezTo>
                    <a:pt x="29989" y="1"/>
                    <a:pt x="29188" y="368"/>
                    <a:pt x="28621" y="1035"/>
                  </a:cubicBezTo>
                  <a:cubicBezTo>
                    <a:pt x="28488" y="1168"/>
                    <a:pt x="27421" y="2469"/>
                    <a:pt x="26720" y="4271"/>
                  </a:cubicBezTo>
                  <a:cubicBezTo>
                    <a:pt x="25953" y="6339"/>
                    <a:pt x="25919" y="8340"/>
                    <a:pt x="26587" y="10075"/>
                  </a:cubicBezTo>
                  <a:cubicBezTo>
                    <a:pt x="26487" y="10342"/>
                    <a:pt x="26353" y="10609"/>
                    <a:pt x="26253" y="10875"/>
                  </a:cubicBezTo>
                  <a:cubicBezTo>
                    <a:pt x="25986" y="11409"/>
                    <a:pt x="25819" y="11976"/>
                    <a:pt x="25719" y="12343"/>
                  </a:cubicBezTo>
                  <a:cubicBezTo>
                    <a:pt x="25586" y="12910"/>
                    <a:pt x="25419" y="13577"/>
                    <a:pt x="25286" y="14144"/>
                  </a:cubicBezTo>
                  <a:lnTo>
                    <a:pt x="25152" y="14611"/>
                  </a:lnTo>
                  <a:cubicBezTo>
                    <a:pt x="25052" y="14978"/>
                    <a:pt x="24985" y="15312"/>
                    <a:pt x="24919" y="15679"/>
                  </a:cubicBezTo>
                  <a:cubicBezTo>
                    <a:pt x="24018" y="15512"/>
                    <a:pt x="22917" y="15379"/>
                    <a:pt x="21683" y="15379"/>
                  </a:cubicBezTo>
                  <a:cubicBezTo>
                    <a:pt x="19215" y="15379"/>
                    <a:pt x="17046" y="15946"/>
                    <a:pt x="15178" y="17047"/>
                  </a:cubicBezTo>
                  <a:cubicBezTo>
                    <a:pt x="14211" y="17647"/>
                    <a:pt x="13377" y="18414"/>
                    <a:pt x="12743" y="19315"/>
                  </a:cubicBezTo>
                  <a:cubicBezTo>
                    <a:pt x="12276" y="19548"/>
                    <a:pt x="11876" y="19815"/>
                    <a:pt x="11476" y="20115"/>
                  </a:cubicBezTo>
                  <a:cubicBezTo>
                    <a:pt x="11209" y="20316"/>
                    <a:pt x="10975" y="20516"/>
                    <a:pt x="10709" y="20783"/>
                  </a:cubicBezTo>
                  <a:cubicBezTo>
                    <a:pt x="10675" y="20816"/>
                    <a:pt x="10642" y="20816"/>
                    <a:pt x="10609" y="20849"/>
                  </a:cubicBezTo>
                  <a:lnTo>
                    <a:pt x="10342" y="21116"/>
                  </a:lnTo>
                  <a:cubicBezTo>
                    <a:pt x="10342" y="21116"/>
                    <a:pt x="10275" y="21216"/>
                    <a:pt x="10275" y="21250"/>
                  </a:cubicBezTo>
                  <a:cubicBezTo>
                    <a:pt x="10275" y="21250"/>
                    <a:pt x="10142" y="21350"/>
                    <a:pt x="10142" y="21383"/>
                  </a:cubicBezTo>
                  <a:lnTo>
                    <a:pt x="9875" y="21683"/>
                  </a:lnTo>
                  <a:cubicBezTo>
                    <a:pt x="9875" y="21683"/>
                    <a:pt x="9741" y="21850"/>
                    <a:pt x="9741" y="21850"/>
                  </a:cubicBezTo>
                  <a:cubicBezTo>
                    <a:pt x="9641" y="22017"/>
                    <a:pt x="9574" y="22117"/>
                    <a:pt x="9474" y="22250"/>
                  </a:cubicBezTo>
                  <a:cubicBezTo>
                    <a:pt x="9474" y="22250"/>
                    <a:pt x="9408" y="22317"/>
                    <a:pt x="9408" y="22350"/>
                  </a:cubicBezTo>
                  <a:cubicBezTo>
                    <a:pt x="9241" y="22617"/>
                    <a:pt x="9074" y="22884"/>
                    <a:pt x="8907" y="23184"/>
                  </a:cubicBezTo>
                  <a:cubicBezTo>
                    <a:pt x="8707" y="23585"/>
                    <a:pt x="8474" y="24052"/>
                    <a:pt x="8307" y="24552"/>
                  </a:cubicBezTo>
                  <a:cubicBezTo>
                    <a:pt x="8040" y="24485"/>
                    <a:pt x="7740" y="24452"/>
                    <a:pt x="7440" y="24452"/>
                  </a:cubicBezTo>
                  <a:lnTo>
                    <a:pt x="7106" y="24452"/>
                  </a:lnTo>
                  <a:cubicBezTo>
                    <a:pt x="7106" y="24452"/>
                    <a:pt x="6639" y="24485"/>
                    <a:pt x="6606" y="24519"/>
                  </a:cubicBezTo>
                  <a:cubicBezTo>
                    <a:pt x="6339" y="24519"/>
                    <a:pt x="6139" y="24585"/>
                    <a:pt x="5939" y="24619"/>
                  </a:cubicBezTo>
                  <a:lnTo>
                    <a:pt x="5838" y="24652"/>
                  </a:lnTo>
                  <a:cubicBezTo>
                    <a:pt x="5738" y="24652"/>
                    <a:pt x="5638" y="24685"/>
                    <a:pt x="5538" y="24719"/>
                  </a:cubicBezTo>
                  <a:lnTo>
                    <a:pt x="5472" y="24752"/>
                  </a:lnTo>
                  <a:cubicBezTo>
                    <a:pt x="5271" y="24785"/>
                    <a:pt x="4971" y="24885"/>
                    <a:pt x="4604" y="25052"/>
                  </a:cubicBezTo>
                  <a:cubicBezTo>
                    <a:pt x="3737" y="25419"/>
                    <a:pt x="2970" y="25953"/>
                    <a:pt x="2269" y="26653"/>
                  </a:cubicBezTo>
                  <a:cubicBezTo>
                    <a:pt x="1369" y="27587"/>
                    <a:pt x="701" y="28621"/>
                    <a:pt x="335" y="29789"/>
                  </a:cubicBezTo>
                  <a:cubicBezTo>
                    <a:pt x="201" y="30189"/>
                    <a:pt x="134" y="30556"/>
                    <a:pt x="101" y="30823"/>
                  </a:cubicBezTo>
                  <a:cubicBezTo>
                    <a:pt x="34" y="31090"/>
                    <a:pt x="34" y="31323"/>
                    <a:pt x="34" y="31457"/>
                  </a:cubicBezTo>
                  <a:cubicBezTo>
                    <a:pt x="34" y="31457"/>
                    <a:pt x="1" y="31857"/>
                    <a:pt x="1" y="31890"/>
                  </a:cubicBezTo>
                  <a:cubicBezTo>
                    <a:pt x="1" y="32024"/>
                    <a:pt x="1" y="32091"/>
                    <a:pt x="1" y="32191"/>
                  </a:cubicBezTo>
                  <a:cubicBezTo>
                    <a:pt x="1" y="32191"/>
                    <a:pt x="34" y="32424"/>
                    <a:pt x="34" y="32424"/>
                  </a:cubicBezTo>
                  <a:cubicBezTo>
                    <a:pt x="34" y="32491"/>
                    <a:pt x="34" y="32558"/>
                    <a:pt x="34" y="32624"/>
                  </a:cubicBezTo>
                  <a:lnTo>
                    <a:pt x="34" y="32691"/>
                  </a:lnTo>
                  <a:cubicBezTo>
                    <a:pt x="34" y="32758"/>
                    <a:pt x="68" y="32824"/>
                    <a:pt x="68" y="32858"/>
                  </a:cubicBezTo>
                  <a:cubicBezTo>
                    <a:pt x="68" y="32891"/>
                    <a:pt x="134" y="33291"/>
                    <a:pt x="134" y="33291"/>
                  </a:cubicBezTo>
                  <a:cubicBezTo>
                    <a:pt x="134" y="33358"/>
                    <a:pt x="168" y="33425"/>
                    <a:pt x="168" y="33492"/>
                  </a:cubicBezTo>
                  <a:cubicBezTo>
                    <a:pt x="268" y="33892"/>
                    <a:pt x="368" y="34292"/>
                    <a:pt x="568" y="34726"/>
                  </a:cubicBezTo>
                  <a:cubicBezTo>
                    <a:pt x="1202" y="36260"/>
                    <a:pt x="2369" y="37561"/>
                    <a:pt x="3904" y="38462"/>
                  </a:cubicBezTo>
                  <a:cubicBezTo>
                    <a:pt x="4671" y="38895"/>
                    <a:pt x="5538" y="39196"/>
                    <a:pt x="6472" y="39362"/>
                  </a:cubicBezTo>
                  <a:cubicBezTo>
                    <a:pt x="6772" y="39396"/>
                    <a:pt x="7039" y="39429"/>
                    <a:pt x="7239" y="39429"/>
                  </a:cubicBezTo>
                  <a:lnTo>
                    <a:pt x="7340" y="39429"/>
                  </a:lnTo>
                  <a:cubicBezTo>
                    <a:pt x="7440" y="39463"/>
                    <a:pt x="7540" y="39463"/>
                    <a:pt x="7640" y="39463"/>
                  </a:cubicBezTo>
                  <a:lnTo>
                    <a:pt x="7807" y="39463"/>
                  </a:lnTo>
                  <a:lnTo>
                    <a:pt x="8107" y="39429"/>
                  </a:lnTo>
                  <a:lnTo>
                    <a:pt x="8207" y="39429"/>
                  </a:lnTo>
                  <a:cubicBezTo>
                    <a:pt x="8207" y="39429"/>
                    <a:pt x="8540" y="39396"/>
                    <a:pt x="8574" y="39396"/>
                  </a:cubicBezTo>
                  <a:cubicBezTo>
                    <a:pt x="8674" y="39362"/>
                    <a:pt x="8774" y="39362"/>
                    <a:pt x="8807" y="39362"/>
                  </a:cubicBezTo>
                  <a:cubicBezTo>
                    <a:pt x="8841" y="39362"/>
                    <a:pt x="9074" y="39296"/>
                    <a:pt x="9074" y="39296"/>
                  </a:cubicBezTo>
                  <a:cubicBezTo>
                    <a:pt x="9141" y="39296"/>
                    <a:pt x="9174" y="39296"/>
                    <a:pt x="9241" y="39262"/>
                  </a:cubicBezTo>
                  <a:cubicBezTo>
                    <a:pt x="9241" y="39262"/>
                    <a:pt x="9441" y="39229"/>
                    <a:pt x="9474" y="39229"/>
                  </a:cubicBezTo>
                  <a:cubicBezTo>
                    <a:pt x="9474" y="39229"/>
                    <a:pt x="9608" y="39162"/>
                    <a:pt x="9608" y="39162"/>
                  </a:cubicBezTo>
                  <a:cubicBezTo>
                    <a:pt x="11743" y="38562"/>
                    <a:pt x="13144" y="37194"/>
                    <a:pt x="13944" y="36160"/>
                  </a:cubicBezTo>
                  <a:cubicBezTo>
                    <a:pt x="14411" y="35560"/>
                    <a:pt x="14812" y="34893"/>
                    <a:pt x="15145" y="34192"/>
                  </a:cubicBezTo>
                  <a:cubicBezTo>
                    <a:pt x="15412" y="33625"/>
                    <a:pt x="15612" y="33058"/>
                    <a:pt x="15812" y="32391"/>
                  </a:cubicBezTo>
                  <a:cubicBezTo>
                    <a:pt x="15979" y="31890"/>
                    <a:pt x="16079" y="31457"/>
                    <a:pt x="16179" y="31023"/>
                  </a:cubicBezTo>
                  <a:cubicBezTo>
                    <a:pt x="16880" y="31223"/>
                    <a:pt x="17614" y="31323"/>
                    <a:pt x="18347" y="31323"/>
                  </a:cubicBezTo>
                  <a:lnTo>
                    <a:pt x="28121" y="31323"/>
                  </a:lnTo>
                  <a:cubicBezTo>
                    <a:pt x="28421" y="31423"/>
                    <a:pt x="28721" y="31490"/>
                    <a:pt x="29055" y="31490"/>
                  </a:cubicBezTo>
                  <a:lnTo>
                    <a:pt x="29088" y="31490"/>
                  </a:lnTo>
                  <a:cubicBezTo>
                    <a:pt x="29122" y="31490"/>
                    <a:pt x="32191" y="31457"/>
                    <a:pt x="35560" y="31457"/>
                  </a:cubicBezTo>
                  <a:cubicBezTo>
                    <a:pt x="42131" y="31457"/>
                    <a:pt x="43532" y="31590"/>
                    <a:pt x="43799" y="31624"/>
                  </a:cubicBezTo>
                  <a:cubicBezTo>
                    <a:pt x="44066" y="31657"/>
                    <a:pt x="44366" y="31690"/>
                    <a:pt x="44666" y="31690"/>
                  </a:cubicBezTo>
                  <a:cubicBezTo>
                    <a:pt x="45967" y="31690"/>
                    <a:pt x="47168" y="31190"/>
                    <a:pt x="47969" y="30323"/>
                  </a:cubicBezTo>
                  <a:cubicBezTo>
                    <a:pt x="48436" y="29822"/>
                    <a:pt x="48769" y="29222"/>
                    <a:pt x="48936" y="28588"/>
                  </a:cubicBezTo>
                  <a:cubicBezTo>
                    <a:pt x="49370" y="27921"/>
                    <a:pt x="49603" y="27120"/>
                    <a:pt x="49603" y="26286"/>
                  </a:cubicBezTo>
                  <a:cubicBezTo>
                    <a:pt x="49603" y="25119"/>
                    <a:pt x="49103" y="23985"/>
                    <a:pt x="48269" y="23151"/>
                  </a:cubicBezTo>
                  <a:cubicBezTo>
                    <a:pt x="48469" y="22917"/>
                    <a:pt x="48636" y="22617"/>
                    <a:pt x="48802" y="22350"/>
                  </a:cubicBezTo>
                  <a:cubicBezTo>
                    <a:pt x="48869" y="22250"/>
                    <a:pt x="48936" y="22150"/>
                    <a:pt x="48969" y="22050"/>
                  </a:cubicBezTo>
                  <a:cubicBezTo>
                    <a:pt x="49069" y="21850"/>
                    <a:pt x="49169" y="21616"/>
                    <a:pt x="49269" y="21416"/>
                  </a:cubicBezTo>
                  <a:cubicBezTo>
                    <a:pt x="49303" y="21316"/>
                    <a:pt x="49370" y="21183"/>
                    <a:pt x="49403" y="21083"/>
                  </a:cubicBezTo>
                  <a:lnTo>
                    <a:pt x="49603" y="20316"/>
                  </a:lnTo>
                  <a:cubicBezTo>
                    <a:pt x="49736" y="19849"/>
                    <a:pt x="49870" y="19415"/>
                    <a:pt x="49970" y="18981"/>
                  </a:cubicBezTo>
                  <a:lnTo>
                    <a:pt x="50037" y="18714"/>
                  </a:lnTo>
                  <a:cubicBezTo>
                    <a:pt x="50203" y="18047"/>
                    <a:pt x="50337" y="17347"/>
                    <a:pt x="50404" y="16646"/>
                  </a:cubicBezTo>
                  <a:cubicBezTo>
                    <a:pt x="52105" y="15545"/>
                    <a:pt x="53239" y="13744"/>
                    <a:pt x="53673" y="11409"/>
                  </a:cubicBezTo>
                  <a:cubicBezTo>
                    <a:pt x="54006" y="9374"/>
                    <a:pt x="53706" y="7573"/>
                    <a:pt x="53673" y="7373"/>
                  </a:cubicBezTo>
                  <a:cubicBezTo>
                    <a:pt x="53472" y="6439"/>
                    <a:pt x="52872" y="5672"/>
                    <a:pt x="52038" y="5271"/>
                  </a:cubicBezTo>
                  <a:cubicBezTo>
                    <a:pt x="50404" y="4504"/>
                    <a:pt x="48769" y="4137"/>
                    <a:pt x="47168" y="4137"/>
                  </a:cubicBezTo>
                  <a:cubicBezTo>
                    <a:pt x="46234" y="4137"/>
                    <a:pt x="45333" y="4271"/>
                    <a:pt x="44499" y="4538"/>
                  </a:cubicBezTo>
                  <a:cubicBezTo>
                    <a:pt x="43232" y="3637"/>
                    <a:pt x="41264" y="2770"/>
                    <a:pt x="38428" y="2770"/>
                  </a:cubicBezTo>
                  <a:cubicBezTo>
                    <a:pt x="38195" y="2770"/>
                    <a:pt x="37961" y="2803"/>
                    <a:pt x="37728" y="2803"/>
                  </a:cubicBezTo>
                  <a:cubicBezTo>
                    <a:pt x="36093" y="1235"/>
                    <a:pt x="33758" y="234"/>
                    <a:pt x="3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2"/>
            <p:cNvSpPr/>
            <p:nvPr/>
          </p:nvSpPr>
          <p:spPr>
            <a:xfrm>
              <a:off x="2170050" y="2958175"/>
              <a:ext cx="325650" cy="158975"/>
            </a:xfrm>
            <a:custGeom>
              <a:avLst/>
              <a:gdLst/>
              <a:ahLst/>
              <a:cxnLst/>
              <a:rect l="l" t="t" r="r" b="b"/>
              <a:pathLst>
                <a:path w="13026" h="6359" extrusionOk="0">
                  <a:moveTo>
                    <a:pt x="561" y="1"/>
                  </a:moveTo>
                  <a:cubicBezTo>
                    <a:pt x="376" y="1"/>
                    <a:pt x="190" y="4"/>
                    <a:pt x="1" y="9"/>
                  </a:cubicBezTo>
                  <a:cubicBezTo>
                    <a:pt x="134" y="977"/>
                    <a:pt x="201" y="1944"/>
                    <a:pt x="301" y="2911"/>
                  </a:cubicBezTo>
                  <a:cubicBezTo>
                    <a:pt x="501" y="3512"/>
                    <a:pt x="668" y="4146"/>
                    <a:pt x="735" y="4746"/>
                  </a:cubicBezTo>
                  <a:cubicBezTo>
                    <a:pt x="1636" y="4554"/>
                    <a:pt x="2506" y="4473"/>
                    <a:pt x="3336" y="4473"/>
                  </a:cubicBezTo>
                  <a:cubicBezTo>
                    <a:pt x="6254" y="4473"/>
                    <a:pt x="8676" y="5472"/>
                    <a:pt x="10208" y="6147"/>
                  </a:cubicBezTo>
                  <a:cubicBezTo>
                    <a:pt x="10546" y="6294"/>
                    <a:pt x="10854" y="6358"/>
                    <a:pt x="11128" y="6358"/>
                  </a:cubicBezTo>
                  <a:cubicBezTo>
                    <a:pt x="12531" y="6358"/>
                    <a:pt x="13025" y="4672"/>
                    <a:pt x="11909" y="3779"/>
                  </a:cubicBezTo>
                  <a:cubicBezTo>
                    <a:pt x="9407" y="1811"/>
                    <a:pt x="6472" y="643"/>
                    <a:pt x="3103" y="176"/>
                  </a:cubicBezTo>
                  <a:cubicBezTo>
                    <a:pt x="2301" y="65"/>
                    <a:pt x="1454" y="1"/>
                    <a:pt x="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2"/>
            <p:cNvSpPr/>
            <p:nvPr/>
          </p:nvSpPr>
          <p:spPr>
            <a:xfrm>
              <a:off x="2042475" y="2998100"/>
              <a:ext cx="440225" cy="147125"/>
            </a:xfrm>
            <a:custGeom>
              <a:avLst/>
              <a:gdLst/>
              <a:ahLst/>
              <a:cxnLst/>
              <a:rect l="l" t="t" r="r" b="b"/>
              <a:pathLst>
                <a:path w="17609" h="5885" extrusionOk="0">
                  <a:moveTo>
                    <a:pt x="8094" y="0"/>
                  </a:moveTo>
                  <a:cubicBezTo>
                    <a:pt x="6338" y="0"/>
                    <a:pt x="3569" y="1748"/>
                    <a:pt x="3569" y="1748"/>
                  </a:cubicBezTo>
                  <a:lnTo>
                    <a:pt x="0" y="5651"/>
                  </a:lnTo>
                  <a:cubicBezTo>
                    <a:pt x="0" y="5651"/>
                    <a:pt x="2576" y="5624"/>
                    <a:pt x="5626" y="5624"/>
                  </a:cubicBezTo>
                  <a:cubicBezTo>
                    <a:pt x="9439" y="5624"/>
                    <a:pt x="13991" y="5666"/>
                    <a:pt x="15178" y="5851"/>
                  </a:cubicBezTo>
                  <a:cubicBezTo>
                    <a:pt x="15327" y="5873"/>
                    <a:pt x="15467" y="5884"/>
                    <a:pt x="15599" y="5884"/>
                  </a:cubicBezTo>
                  <a:cubicBezTo>
                    <a:pt x="17416" y="5884"/>
                    <a:pt x="17609" y="3862"/>
                    <a:pt x="16178" y="3116"/>
                  </a:cubicBezTo>
                  <a:cubicBezTo>
                    <a:pt x="12843" y="1414"/>
                    <a:pt x="10374" y="2382"/>
                    <a:pt x="9307" y="580"/>
                  </a:cubicBezTo>
                  <a:cubicBezTo>
                    <a:pt x="9066" y="161"/>
                    <a:pt x="8626" y="0"/>
                    <a:pt x="8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2"/>
            <p:cNvSpPr/>
            <p:nvPr/>
          </p:nvSpPr>
          <p:spPr>
            <a:xfrm>
              <a:off x="1662200" y="2839975"/>
              <a:ext cx="722200" cy="296075"/>
            </a:xfrm>
            <a:custGeom>
              <a:avLst/>
              <a:gdLst/>
              <a:ahLst/>
              <a:cxnLst/>
              <a:rect l="l" t="t" r="r" b="b"/>
              <a:pathLst>
                <a:path w="28888" h="11843" extrusionOk="0">
                  <a:moveTo>
                    <a:pt x="16112" y="1"/>
                  </a:moveTo>
                  <a:lnTo>
                    <a:pt x="15878" y="401"/>
                  </a:lnTo>
                  <a:cubicBezTo>
                    <a:pt x="15011" y="2069"/>
                    <a:pt x="14310" y="2469"/>
                    <a:pt x="12409" y="2469"/>
                  </a:cubicBezTo>
                  <a:cubicBezTo>
                    <a:pt x="12409" y="2469"/>
                    <a:pt x="10363" y="1711"/>
                    <a:pt x="7817" y="1711"/>
                  </a:cubicBezTo>
                  <a:cubicBezTo>
                    <a:pt x="6226" y="1711"/>
                    <a:pt x="4439" y="2007"/>
                    <a:pt x="2836" y="2969"/>
                  </a:cubicBezTo>
                  <a:cubicBezTo>
                    <a:pt x="867" y="4170"/>
                    <a:pt x="0" y="6438"/>
                    <a:pt x="400" y="8573"/>
                  </a:cubicBezTo>
                  <a:cubicBezTo>
                    <a:pt x="434" y="8673"/>
                    <a:pt x="467" y="8807"/>
                    <a:pt x="501" y="8907"/>
                  </a:cubicBezTo>
                  <a:cubicBezTo>
                    <a:pt x="968" y="10675"/>
                    <a:pt x="2669" y="11842"/>
                    <a:pt x="4503" y="11842"/>
                  </a:cubicBezTo>
                  <a:lnTo>
                    <a:pt x="17246" y="11842"/>
                  </a:lnTo>
                  <a:cubicBezTo>
                    <a:pt x="18213" y="11542"/>
                    <a:pt x="19214" y="11175"/>
                    <a:pt x="20248" y="10708"/>
                  </a:cubicBezTo>
                  <a:cubicBezTo>
                    <a:pt x="28887" y="6872"/>
                    <a:pt x="21816" y="4204"/>
                    <a:pt x="21816" y="4204"/>
                  </a:cubicBezTo>
                  <a:lnTo>
                    <a:pt x="161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2"/>
            <p:cNvSpPr/>
            <p:nvPr/>
          </p:nvSpPr>
          <p:spPr>
            <a:xfrm>
              <a:off x="1389500" y="2958050"/>
              <a:ext cx="422000" cy="380650"/>
            </a:xfrm>
            <a:custGeom>
              <a:avLst/>
              <a:gdLst/>
              <a:ahLst/>
              <a:cxnLst/>
              <a:rect l="l" t="t" r="r" b="b"/>
              <a:pathLst>
                <a:path w="16880" h="15226" extrusionOk="0">
                  <a:moveTo>
                    <a:pt x="12200" y="4346"/>
                  </a:moveTo>
                  <a:cubicBezTo>
                    <a:pt x="12199" y="4347"/>
                    <a:pt x="12198" y="4349"/>
                    <a:pt x="12197" y="4351"/>
                  </a:cubicBezTo>
                  <a:lnTo>
                    <a:pt x="12209" y="4351"/>
                  </a:lnTo>
                  <a:cubicBezTo>
                    <a:pt x="12203" y="4351"/>
                    <a:pt x="12201" y="4349"/>
                    <a:pt x="12200" y="4346"/>
                  </a:cubicBezTo>
                  <a:close/>
                  <a:moveTo>
                    <a:pt x="12176" y="4351"/>
                  </a:moveTo>
                  <a:lnTo>
                    <a:pt x="12176" y="4384"/>
                  </a:lnTo>
                  <a:cubicBezTo>
                    <a:pt x="12185" y="4370"/>
                    <a:pt x="12192" y="4359"/>
                    <a:pt x="12197" y="4351"/>
                  </a:cubicBezTo>
                  <a:close/>
                  <a:moveTo>
                    <a:pt x="5019" y="12233"/>
                  </a:moveTo>
                  <a:cubicBezTo>
                    <a:pt x="5004" y="12233"/>
                    <a:pt x="4979" y="12240"/>
                    <a:pt x="4937" y="12256"/>
                  </a:cubicBezTo>
                  <a:lnTo>
                    <a:pt x="4971" y="12290"/>
                  </a:lnTo>
                  <a:lnTo>
                    <a:pt x="5037" y="12323"/>
                  </a:lnTo>
                  <a:lnTo>
                    <a:pt x="5037" y="12290"/>
                  </a:lnTo>
                  <a:cubicBezTo>
                    <a:pt x="5012" y="12290"/>
                    <a:pt x="5062" y="12233"/>
                    <a:pt x="5019" y="12233"/>
                  </a:cubicBezTo>
                  <a:close/>
                  <a:moveTo>
                    <a:pt x="13705" y="0"/>
                  </a:moveTo>
                  <a:cubicBezTo>
                    <a:pt x="13619" y="0"/>
                    <a:pt x="13531" y="4"/>
                    <a:pt x="13443" y="14"/>
                  </a:cubicBezTo>
                  <a:cubicBezTo>
                    <a:pt x="12810" y="14"/>
                    <a:pt x="12076" y="181"/>
                    <a:pt x="11342" y="515"/>
                  </a:cubicBezTo>
                  <a:cubicBezTo>
                    <a:pt x="11008" y="681"/>
                    <a:pt x="10641" y="882"/>
                    <a:pt x="10274" y="1148"/>
                  </a:cubicBezTo>
                  <a:cubicBezTo>
                    <a:pt x="10108" y="1282"/>
                    <a:pt x="9941" y="1415"/>
                    <a:pt x="9774" y="1582"/>
                  </a:cubicBezTo>
                  <a:cubicBezTo>
                    <a:pt x="9707" y="1682"/>
                    <a:pt x="9607" y="1749"/>
                    <a:pt x="9541" y="1849"/>
                  </a:cubicBezTo>
                  <a:lnTo>
                    <a:pt x="9507" y="1882"/>
                  </a:lnTo>
                  <a:lnTo>
                    <a:pt x="9440" y="1916"/>
                  </a:lnTo>
                  <a:lnTo>
                    <a:pt x="9407" y="1982"/>
                  </a:lnTo>
                  <a:lnTo>
                    <a:pt x="9340" y="2082"/>
                  </a:lnTo>
                  <a:lnTo>
                    <a:pt x="9240" y="2182"/>
                  </a:lnTo>
                  <a:lnTo>
                    <a:pt x="9107" y="2349"/>
                  </a:lnTo>
                  <a:cubicBezTo>
                    <a:pt x="9040" y="2449"/>
                    <a:pt x="8973" y="2549"/>
                    <a:pt x="8907" y="2649"/>
                  </a:cubicBezTo>
                  <a:cubicBezTo>
                    <a:pt x="8773" y="2850"/>
                    <a:pt x="8673" y="3016"/>
                    <a:pt x="8573" y="3217"/>
                  </a:cubicBezTo>
                  <a:cubicBezTo>
                    <a:pt x="8340" y="3650"/>
                    <a:pt x="8173" y="4050"/>
                    <a:pt x="8039" y="4484"/>
                  </a:cubicBezTo>
                  <a:cubicBezTo>
                    <a:pt x="7739" y="5318"/>
                    <a:pt x="7572" y="6219"/>
                    <a:pt x="7439" y="7053"/>
                  </a:cubicBezTo>
                  <a:cubicBezTo>
                    <a:pt x="7306" y="7887"/>
                    <a:pt x="7206" y="8687"/>
                    <a:pt x="7039" y="9388"/>
                  </a:cubicBezTo>
                  <a:cubicBezTo>
                    <a:pt x="6939" y="9755"/>
                    <a:pt x="6839" y="10088"/>
                    <a:pt x="6705" y="10422"/>
                  </a:cubicBezTo>
                  <a:cubicBezTo>
                    <a:pt x="6605" y="10722"/>
                    <a:pt x="6438" y="10989"/>
                    <a:pt x="6272" y="11256"/>
                  </a:cubicBezTo>
                  <a:cubicBezTo>
                    <a:pt x="5938" y="11789"/>
                    <a:pt x="5471" y="12156"/>
                    <a:pt x="5037" y="12323"/>
                  </a:cubicBezTo>
                  <a:lnTo>
                    <a:pt x="5037" y="12390"/>
                  </a:lnTo>
                  <a:lnTo>
                    <a:pt x="4871" y="12423"/>
                  </a:lnTo>
                  <a:cubicBezTo>
                    <a:pt x="4837" y="12423"/>
                    <a:pt x="4770" y="12456"/>
                    <a:pt x="4737" y="12456"/>
                  </a:cubicBezTo>
                  <a:lnTo>
                    <a:pt x="4370" y="12456"/>
                  </a:lnTo>
                  <a:cubicBezTo>
                    <a:pt x="4137" y="12423"/>
                    <a:pt x="3903" y="12390"/>
                    <a:pt x="3670" y="12256"/>
                  </a:cubicBezTo>
                  <a:cubicBezTo>
                    <a:pt x="3203" y="12023"/>
                    <a:pt x="2802" y="11656"/>
                    <a:pt x="2602" y="11256"/>
                  </a:cubicBezTo>
                  <a:cubicBezTo>
                    <a:pt x="2536" y="11156"/>
                    <a:pt x="2502" y="11055"/>
                    <a:pt x="2469" y="10955"/>
                  </a:cubicBezTo>
                  <a:cubicBezTo>
                    <a:pt x="2469" y="10922"/>
                    <a:pt x="2469" y="10855"/>
                    <a:pt x="2435" y="10822"/>
                  </a:cubicBezTo>
                  <a:lnTo>
                    <a:pt x="2435" y="10755"/>
                  </a:lnTo>
                  <a:lnTo>
                    <a:pt x="2402" y="10622"/>
                  </a:lnTo>
                  <a:cubicBezTo>
                    <a:pt x="2402" y="10588"/>
                    <a:pt x="2402" y="10522"/>
                    <a:pt x="2402" y="10522"/>
                  </a:cubicBezTo>
                  <a:lnTo>
                    <a:pt x="2402" y="10455"/>
                  </a:lnTo>
                  <a:cubicBezTo>
                    <a:pt x="2402" y="10422"/>
                    <a:pt x="2402" y="10388"/>
                    <a:pt x="2402" y="10355"/>
                  </a:cubicBezTo>
                  <a:cubicBezTo>
                    <a:pt x="2435" y="10255"/>
                    <a:pt x="2435" y="10121"/>
                    <a:pt x="2469" y="10021"/>
                  </a:cubicBezTo>
                  <a:cubicBezTo>
                    <a:pt x="2536" y="9621"/>
                    <a:pt x="2769" y="9254"/>
                    <a:pt x="3036" y="8954"/>
                  </a:cubicBezTo>
                  <a:cubicBezTo>
                    <a:pt x="3269" y="8687"/>
                    <a:pt x="3536" y="8487"/>
                    <a:pt x="3770" y="8387"/>
                  </a:cubicBezTo>
                  <a:cubicBezTo>
                    <a:pt x="3870" y="8320"/>
                    <a:pt x="4003" y="8287"/>
                    <a:pt x="4070" y="8253"/>
                  </a:cubicBezTo>
                  <a:cubicBezTo>
                    <a:pt x="4170" y="8220"/>
                    <a:pt x="4270" y="8187"/>
                    <a:pt x="4337" y="8187"/>
                  </a:cubicBezTo>
                  <a:cubicBezTo>
                    <a:pt x="4437" y="8153"/>
                    <a:pt x="4537" y="8153"/>
                    <a:pt x="4537" y="8153"/>
                  </a:cubicBezTo>
                  <a:lnTo>
                    <a:pt x="4704" y="8087"/>
                  </a:lnTo>
                  <a:cubicBezTo>
                    <a:pt x="5204" y="7987"/>
                    <a:pt x="5571" y="7520"/>
                    <a:pt x="5538" y="7019"/>
                  </a:cubicBezTo>
                  <a:cubicBezTo>
                    <a:pt x="5473" y="6473"/>
                    <a:pt x="5006" y="6050"/>
                    <a:pt x="4465" y="6050"/>
                  </a:cubicBezTo>
                  <a:cubicBezTo>
                    <a:pt x="4444" y="6050"/>
                    <a:pt x="4424" y="6051"/>
                    <a:pt x="4404" y="6052"/>
                  </a:cubicBezTo>
                  <a:cubicBezTo>
                    <a:pt x="4404" y="6052"/>
                    <a:pt x="4270" y="6085"/>
                    <a:pt x="4003" y="6085"/>
                  </a:cubicBezTo>
                  <a:cubicBezTo>
                    <a:pt x="3870" y="6119"/>
                    <a:pt x="3703" y="6152"/>
                    <a:pt x="3503" y="6185"/>
                  </a:cubicBezTo>
                  <a:cubicBezTo>
                    <a:pt x="3303" y="6252"/>
                    <a:pt x="3103" y="6319"/>
                    <a:pt x="2869" y="6419"/>
                  </a:cubicBezTo>
                  <a:cubicBezTo>
                    <a:pt x="2402" y="6619"/>
                    <a:pt x="1902" y="6919"/>
                    <a:pt x="1401" y="7420"/>
                  </a:cubicBezTo>
                  <a:cubicBezTo>
                    <a:pt x="934" y="7887"/>
                    <a:pt x="434" y="8520"/>
                    <a:pt x="201" y="9388"/>
                  </a:cubicBezTo>
                  <a:cubicBezTo>
                    <a:pt x="100" y="9588"/>
                    <a:pt x="67" y="9821"/>
                    <a:pt x="34" y="10055"/>
                  </a:cubicBezTo>
                  <a:cubicBezTo>
                    <a:pt x="0" y="10155"/>
                    <a:pt x="0" y="10322"/>
                    <a:pt x="0" y="10455"/>
                  </a:cubicBezTo>
                  <a:lnTo>
                    <a:pt x="0" y="10655"/>
                  </a:lnTo>
                  <a:cubicBezTo>
                    <a:pt x="0" y="10722"/>
                    <a:pt x="0" y="10755"/>
                    <a:pt x="0" y="10789"/>
                  </a:cubicBezTo>
                  <a:lnTo>
                    <a:pt x="0" y="10922"/>
                  </a:lnTo>
                  <a:lnTo>
                    <a:pt x="0" y="10989"/>
                  </a:lnTo>
                  <a:lnTo>
                    <a:pt x="0" y="11022"/>
                  </a:lnTo>
                  <a:lnTo>
                    <a:pt x="0" y="11122"/>
                  </a:lnTo>
                  <a:lnTo>
                    <a:pt x="0" y="11156"/>
                  </a:lnTo>
                  <a:cubicBezTo>
                    <a:pt x="34" y="11256"/>
                    <a:pt x="67" y="11389"/>
                    <a:pt x="67" y="11522"/>
                  </a:cubicBezTo>
                  <a:cubicBezTo>
                    <a:pt x="134" y="11756"/>
                    <a:pt x="201" y="12023"/>
                    <a:pt x="301" y="12256"/>
                  </a:cubicBezTo>
                  <a:cubicBezTo>
                    <a:pt x="701" y="13257"/>
                    <a:pt x="1468" y="14058"/>
                    <a:pt x="2402" y="14625"/>
                  </a:cubicBezTo>
                  <a:cubicBezTo>
                    <a:pt x="2902" y="14892"/>
                    <a:pt x="3436" y="15092"/>
                    <a:pt x="4037" y="15192"/>
                  </a:cubicBezTo>
                  <a:cubicBezTo>
                    <a:pt x="4170" y="15192"/>
                    <a:pt x="4337" y="15225"/>
                    <a:pt x="4470" y="15225"/>
                  </a:cubicBezTo>
                  <a:lnTo>
                    <a:pt x="5004" y="15225"/>
                  </a:lnTo>
                  <a:lnTo>
                    <a:pt x="5271" y="15192"/>
                  </a:lnTo>
                  <a:cubicBezTo>
                    <a:pt x="5338" y="15192"/>
                    <a:pt x="5371" y="15158"/>
                    <a:pt x="5438" y="15158"/>
                  </a:cubicBezTo>
                  <a:lnTo>
                    <a:pt x="5604" y="15125"/>
                  </a:lnTo>
                  <a:lnTo>
                    <a:pt x="5638" y="15125"/>
                  </a:lnTo>
                  <a:lnTo>
                    <a:pt x="5738" y="15092"/>
                  </a:lnTo>
                  <a:lnTo>
                    <a:pt x="5771" y="15092"/>
                  </a:lnTo>
                  <a:lnTo>
                    <a:pt x="5871" y="15058"/>
                  </a:lnTo>
                  <a:cubicBezTo>
                    <a:pt x="7072" y="14725"/>
                    <a:pt x="8039" y="13924"/>
                    <a:pt x="8707" y="13057"/>
                  </a:cubicBezTo>
                  <a:cubicBezTo>
                    <a:pt x="9040" y="12623"/>
                    <a:pt x="9340" y="12156"/>
                    <a:pt x="9541" y="11656"/>
                  </a:cubicBezTo>
                  <a:cubicBezTo>
                    <a:pt x="9774" y="11189"/>
                    <a:pt x="9941" y="10722"/>
                    <a:pt x="10074" y="10255"/>
                  </a:cubicBezTo>
                  <a:cubicBezTo>
                    <a:pt x="10374" y="9321"/>
                    <a:pt x="10541" y="8454"/>
                    <a:pt x="10708" y="7686"/>
                  </a:cubicBezTo>
                  <a:cubicBezTo>
                    <a:pt x="10875" y="6919"/>
                    <a:pt x="11075" y="6252"/>
                    <a:pt x="11308" y="5718"/>
                  </a:cubicBezTo>
                  <a:cubicBezTo>
                    <a:pt x="11409" y="5451"/>
                    <a:pt x="11542" y="5185"/>
                    <a:pt x="11675" y="4984"/>
                  </a:cubicBezTo>
                  <a:cubicBezTo>
                    <a:pt x="11742" y="4884"/>
                    <a:pt x="11809" y="4784"/>
                    <a:pt x="11876" y="4718"/>
                  </a:cubicBezTo>
                  <a:cubicBezTo>
                    <a:pt x="11909" y="4651"/>
                    <a:pt x="11942" y="4618"/>
                    <a:pt x="11976" y="4584"/>
                  </a:cubicBezTo>
                  <a:lnTo>
                    <a:pt x="12009" y="4551"/>
                  </a:lnTo>
                  <a:lnTo>
                    <a:pt x="12009" y="4517"/>
                  </a:lnTo>
                  <a:lnTo>
                    <a:pt x="12076" y="4484"/>
                  </a:lnTo>
                  <a:lnTo>
                    <a:pt x="12142" y="4384"/>
                  </a:lnTo>
                  <a:lnTo>
                    <a:pt x="12176" y="4351"/>
                  </a:lnTo>
                  <a:lnTo>
                    <a:pt x="12203" y="4333"/>
                  </a:lnTo>
                  <a:lnTo>
                    <a:pt x="12203" y="4333"/>
                  </a:lnTo>
                  <a:cubicBezTo>
                    <a:pt x="12200" y="4336"/>
                    <a:pt x="12198" y="4342"/>
                    <a:pt x="12200" y="4346"/>
                  </a:cubicBezTo>
                  <a:lnTo>
                    <a:pt x="12200" y="4346"/>
                  </a:lnTo>
                  <a:cubicBezTo>
                    <a:pt x="12205" y="4337"/>
                    <a:pt x="12207" y="4332"/>
                    <a:pt x="12207" y="4330"/>
                  </a:cubicBezTo>
                  <a:lnTo>
                    <a:pt x="12207" y="4330"/>
                  </a:lnTo>
                  <a:lnTo>
                    <a:pt x="12203" y="4333"/>
                  </a:lnTo>
                  <a:lnTo>
                    <a:pt x="12203" y="4333"/>
                  </a:lnTo>
                  <a:cubicBezTo>
                    <a:pt x="12204" y="4330"/>
                    <a:pt x="12206" y="4329"/>
                    <a:pt x="12206" y="4329"/>
                  </a:cubicBezTo>
                  <a:cubicBezTo>
                    <a:pt x="12207" y="4329"/>
                    <a:pt x="12207" y="4329"/>
                    <a:pt x="12207" y="4330"/>
                  </a:cubicBezTo>
                  <a:lnTo>
                    <a:pt x="12207" y="4330"/>
                  </a:lnTo>
                  <a:lnTo>
                    <a:pt x="12276" y="4284"/>
                  </a:lnTo>
                  <a:cubicBezTo>
                    <a:pt x="12343" y="4217"/>
                    <a:pt x="12409" y="4184"/>
                    <a:pt x="12476" y="4151"/>
                  </a:cubicBezTo>
                  <a:cubicBezTo>
                    <a:pt x="12609" y="4050"/>
                    <a:pt x="12743" y="3984"/>
                    <a:pt x="12876" y="3950"/>
                  </a:cubicBezTo>
                  <a:cubicBezTo>
                    <a:pt x="13110" y="3850"/>
                    <a:pt x="13310" y="3850"/>
                    <a:pt x="13443" y="3850"/>
                  </a:cubicBezTo>
                  <a:cubicBezTo>
                    <a:pt x="13510" y="3850"/>
                    <a:pt x="13543" y="3884"/>
                    <a:pt x="13577" y="3884"/>
                  </a:cubicBezTo>
                  <a:lnTo>
                    <a:pt x="13610" y="3884"/>
                  </a:lnTo>
                  <a:cubicBezTo>
                    <a:pt x="13577" y="3884"/>
                    <a:pt x="13643" y="3917"/>
                    <a:pt x="13677" y="3917"/>
                  </a:cubicBezTo>
                  <a:cubicBezTo>
                    <a:pt x="13710" y="3950"/>
                    <a:pt x="13744" y="3950"/>
                    <a:pt x="13744" y="3950"/>
                  </a:cubicBezTo>
                  <a:cubicBezTo>
                    <a:pt x="13810" y="3984"/>
                    <a:pt x="13810" y="3984"/>
                    <a:pt x="13810" y="3984"/>
                  </a:cubicBezTo>
                  <a:cubicBezTo>
                    <a:pt x="13877" y="4017"/>
                    <a:pt x="13910" y="4017"/>
                    <a:pt x="13944" y="4050"/>
                  </a:cubicBezTo>
                  <a:cubicBezTo>
                    <a:pt x="14166" y="4132"/>
                    <a:pt x="14396" y="4171"/>
                    <a:pt x="14624" y="4171"/>
                  </a:cubicBezTo>
                  <a:cubicBezTo>
                    <a:pt x="15423" y="4171"/>
                    <a:pt x="16193" y="3695"/>
                    <a:pt x="16479" y="2916"/>
                  </a:cubicBezTo>
                  <a:cubicBezTo>
                    <a:pt x="16879" y="1916"/>
                    <a:pt x="16379" y="781"/>
                    <a:pt x="15378" y="381"/>
                  </a:cubicBezTo>
                  <a:cubicBezTo>
                    <a:pt x="15378" y="381"/>
                    <a:pt x="15345" y="381"/>
                    <a:pt x="15278" y="348"/>
                  </a:cubicBezTo>
                  <a:cubicBezTo>
                    <a:pt x="15278" y="348"/>
                    <a:pt x="15245" y="314"/>
                    <a:pt x="15211" y="314"/>
                  </a:cubicBezTo>
                  <a:cubicBezTo>
                    <a:pt x="15145" y="281"/>
                    <a:pt x="15145" y="281"/>
                    <a:pt x="15011" y="248"/>
                  </a:cubicBezTo>
                  <a:cubicBezTo>
                    <a:pt x="14911" y="214"/>
                    <a:pt x="14778" y="181"/>
                    <a:pt x="14644" y="148"/>
                  </a:cubicBezTo>
                  <a:cubicBezTo>
                    <a:pt x="14511" y="114"/>
                    <a:pt x="14411" y="81"/>
                    <a:pt x="14277" y="48"/>
                  </a:cubicBezTo>
                  <a:cubicBezTo>
                    <a:pt x="14112" y="24"/>
                    <a:pt x="13914" y="0"/>
                    <a:pt x="13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2"/>
            <p:cNvSpPr/>
            <p:nvPr/>
          </p:nvSpPr>
          <p:spPr>
            <a:xfrm>
              <a:off x="1983250" y="2498900"/>
              <a:ext cx="256050" cy="202675"/>
            </a:xfrm>
            <a:custGeom>
              <a:avLst/>
              <a:gdLst/>
              <a:ahLst/>
              <a:cxnLst/>
              <a:rect l="l" t="t" r="r" b="b"/>
              <a:pathLst>
                <a:path w="10242" h="8107" extrusionOk="0">
                  <a:moveTo>
                    <a:pt x="4170" y="0"/>
                  </a:moveTo>
                  <a:cubicBezTo>
                    <a:pt x="4170" y="0"/>
                    <a:pt x="1" y="4871"/>
                    <a:pt x="4237" y="8106"/>
                  </a:cubicBezTo>
                  <a:lnTo>
                    <a:pt x="10241" y="4203"/>
                  </a:lnTo>
                  <a:cubicBezTo>
                    <a:pt x="10008" y="2435"/>
                    <a:pt x="7940" y="301"/>
                    <a:pt x="4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2"/>
            <p:cNvSpPr/>
            <p:nvPr/>
          </p:nvSpPr>
          <p:spPr>
            <a:xfrm>
              <a:off x="2401875" y="2601600"/>
              <a:ext cx="214350" cy="197525"/>
            </a:xfrm>
            <a:custGeom>
              <a:avLst/>
              <a:gdLst/>
              <a:ahLst/>
              <a:cxnLst/>
              <a:rect l="l" t="t" r="r" b="b"/>
              <a:pathLst>
                <a:path w="8574" h="7901" extrusionOk="0">
                  <a:moveTo>
                    <a:pt x="3758" y="0"/>
                  </a:moveTo>
                  <a:cubicBezTo>
                    <a:pt x="2011" y="0"/>
                    <a:pt x="661" y="663"/>
                    <a:pt x="1" y="1530"/>
                  </a:cubicBezTo>
                  <a:lnTo>
                    <a:pt x="3303" y="7901"/>
                  </a:lnTo>
                  <a:cubicBezTo>
                    <a:pt x="8574" y="7167"/>
                    <a:pt x="7373" y="863"/>
                    <a:pt x="7373" y="863"/>
                  </a:cubicBezTo>
                  <a:cubicBezTo>
                    <a:pt x="6063" y="252"/>
                    <a:pt x="4835" y="0"/>
                    <a:pt x="3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2"/>
            <p:cNvSpPr/>
            <p:nvPr/>
          </p:nvSpPr>
          <p:spPr>
            <a:xfrm>
              <a:off x="1997425" y="2571650"/>
              <a:ext cx="532900" cy="442650"/>
            </a:xfrm>
            <a:custGeom>
              <a:avLst/>
              <a:gdLst/>
              <a:ahLst/>
              <a:cxnLst/>
              <a:rect l="l" t="t" r="r" b="b"/>
              <a:pathLst>
                <a:path w="21316" h="17706" extrusionOk="0">
                  <a:moveTo>
                    <a:pt x="10668" y="1"/>
                  </a:moveTo>
                  <a:cubicBezTo>
                    <a:pt x="6410" y="1"/>
                    <a:pt x="2516" y="2855"/>
                    <a:pt x="1368" y="7164"/>
                  </a:cubicBezTo>
                  <a:lnTo>
                    <a:pt x="735" y="9499"/>
                  </a:lnTo>
                  <a:cubicBezTo>
                    <a:pt x="1" y="12268"/>
                    <a:pt x="935" y="14336"/>
                    <a:pt x="3870" y="15871"/>
                  </a:cubicBezTo>
                  <a:cubicBezTo>
                    <a:pt x="6806" y="17405"/>
                    <a:pt x="10108" y="17672"/>
                    <a:pt x="13143" y="17705"/>
                  </a:cubicBezTo>
                  <a:cubicBezTo>
                    <a:pt x="13189" y="17706"/>
                    <a:pt x="13234" y="17706"/>
                    <a:pt x="13278" y="17706"/>
                  </a:cubicBezTo>
                  <a:cubicBezTo>
                    <a:pt x="16277" y="17706"/>
                    <a:pt x="18427" y="16606"/>
                    <a:pt x="19315" y="14470"/>
                  </a:cubicBezTo>
                  <a:lnTo>
                    <a:pt x="19948" y="12101"/>
                  </a:lnTo>
                  <a:cubicBezTo>
                    <a:pt x="21316" y="6997"/>
                    <a:pt x="18247" y="1694"/>
                    <a:pt x="13143" y="326"/>
                  </a:cubicBezTo>
                  <a:cubicBezTo>
                    <a:pt x="12316" y="106"/>
                    <a:pt x="11485" y="1"/>
                    <a:pt x="10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2"/>
            <p:cNvSpPr/>
            <p:nvPr/>
          </p:nvSpPr>
          <p:spPr>
            <a:xfrm>
              <a:off x="2013275" y="2729050"/>
              <a:ext cx="83425" cy="92800"/>
            </a:xfrm>
            <a:custGeom>
              <a:avLst/>
              <a:gdLst/>
              <a:ahLst/>
              <a:cxnLst/>
              <a:rect l="l" t="t" r="r" b="b"/>
              <a:pathLst>
                <a:path w="3337" h="3712" extrusionOk="0">
                  <a:moveTo>
                    <a:pt x="966" y="1"/>
                  </a:moveTo>
                  <a:cubicBezTo>
                    <a:pt x="860" y="1"/>
                    <a:pt x="1" y="3604"/>
                    <a:pt x="1" y="3604"/>
                  </a:cubicBezTo>
                  <a:cubicBezTo>
                    <a:pt x="1" y="3604"/>
                    <a:pt x="300" y="3711"/>
                    <a:pt x="764" y="3711"/>
                  </a:cubicBezTo>
                  <a:cubicBezTo>
                    <a:pt x="1395" y="3711"/>
                    <a:pt x="2332" y="3512"/>
                    <a:pt x="3236" y="2569"/>
                  </a:cubicBezTo>
                  <a:cubicBezTo>
                    <a:pt x="3236" y="2569"/>
                    <a:pt x="3336" y="535"/>
                    <a:pt x="968" y="1"/>
                  </a:cubicBezTo>
                  <a:cubicBezTo>
                    <a:pt x="967" y="1"/>
                    <a:pt x="967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2"/>
            <p:cNvSpPr/>
            <p:nvPr/>
          </p:nvSpPr>
          <p:spPr>
            <a:xfrm>
              <a:off x="2418575" y="2851925"/>
              <a:ext cx="80900" cy="93150"/>
            </a:xfrm>
            <a:custGeom>
              <a:avLst/>
              <a:gdLst/>
              <a:ahLst/>
              <a:cxnLst/>
              <a:rect l="l" t="t" r="r" b="b"/>
              <a:pathLst>
                <a:path w="3236" h="3726" extrusionOk="0">
                  <a:moveTo>
                    <a:pt x="2311" y="0"/>
                  </a:moveTo>
                  <a:cubicBezTo>
                    <a:pt x="637" y="0"/>
                    <a:pt x="0" y="1324"/>
                    <a:pt x="0" y="1324"/>
                  </a:cubicBezTo>
                  <a:cubicBezTo>
                    <a:pt x="634" y="3525"/>
                    <a:pt x="2235" y="3726"/>
                    <a:pt x="2235" y="3726"/>
                  </a:cubicBezTo>
                  <a:cubicBezTo>
                    <a:pt x="2235" y="3726"/>
                    <a:pt x="2969" y="1958"/>
                    <a:pt x="3236" y="123"/>
                  </a:cubicBezTo>
                  <a:cubicBezTo>
                    <a:pt x="2897" y="37"/>
                    <a:pt x="2590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2"/>
            <p:cNvSpPr/>
            <p:nvPr/>
          </p:nvSpPr>
          <p:spPr>
            <a:xfrm>
              <a:off x="1855675" y="2999250"/>
              <a:ext cx="185150" cy="135375"/>
            </a:xfrm>
            <a:custGeom>
              <a:avLst/>
              <a:gdLst/>
              <a:ahLst/>
              <a:cxnLst/>
              <a:rect l="l" t="t" r="r" b="b"/>
              <a:pathLst>
                <a:path w="7406" h="541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68"/>
                    <a:pt x="734" y="534"/>
                    <a:pt x="1101" y="801"/>
                  </a:cubicBezTo>
                  <a:cubicBezTo>
                    <a:pt x="1268" y="935"/>
                    <a:pt x="1434" y="1102"/>
                    <a:pt x="1568" y="1268"/>
                  </a:cubicBezTo>
                  <a:cubicBezTo>
                    <a:pt x="1701" y="1402"/>
                    <a:pt x="1835" y="1569"/>
                    <a:pt x="1901" y="1735"/>
                  </a:cubicBezTo>
                  <a:lnTo>
                    <a:pt x="1935" y="1869"/>
                  </a:lnTo>
                  <a:lnTo>
                    <a:pt x="2102" y="1902"/>
                  </a:lnTo>
                  <a:cubicBezTo>
                    <a:pt x="2402" y="2002"/>
                    <a:pt x="2735" y="2069"/>
                    <a:pt x="3069" y="2169"/>
                  </a:cubicBezTo>
                  <a:cubicBezTo>
                    <a:pt x="3402" y="2269"/>
                    <a:pt x="3736" y="2336"/>
                    <a:pt x="4036" y="2469"/>
                  </a:cubicBezTo>
                  <a:cubicBezTo>
                    <a:pt x="4370" y="2569"/>
                    <a:pt x="4670" y="2669"/>
                    <a:pt x="5004" y="2769"/>
                  </a:cubicBezTo>
                  <a:cubicBezTo>
                    <a:pt x="5304" y="2903"/>
                    <a:pt x="5604" y="3036"/>
                    <a:pt x="5938" y="3170"/>
                  </a:cubicBezTo>
                  <a:lnTo>
                    <a:pt x="6138" y="3270"/>
                  </a:lnTo>
                  <a:lnTo>
                    <a:pt x="6238" y="3303"/>
                  </a:lnTo>
                  <a:lnTo>
                    <a:pt x="6338" y="3370"/>
                  </a:lnTo>
                  <a:cubicBezTo>
                    <a:pt x="6438" y="3437"/>
                    <a:pt x="6538" y="3537"/>
                    <a:pt x="6638" y="3637"/>
                  </a:cubicBezTo>
                  <a:cubicBezTo>
                    <a:pt x="6805" y="3870"/>
                    <a:pt x="6905" y="4137"/>
                    <a:pt x="6838" y="4437"/>
                  </a:cubicBezTo>
                  <a:cubicBezTo>
                    <a:pt x="6805" y="4704"/>
                    <a:pt x="6638" y="4971"/>
                    <a:pt x="6371" y="5104"/>
                  </a:cubicBezTo>
                  <a:cubicBezTo>
                    <a:pt x="6104" y="5271"/>
                    <a:pt x="5771" y="5305"/>
                    <a:pt x="5404" y="5338"/>
                  </a:cubicBezTo>
                  <a:cubicBezTo>
                    <a:pt x="5596" y="5376"/>
                    <a:pt x="5800" y="5415"/>
                    <a:pt x="6009" y="5415"/>
                  </a:cubicBezTo>
                  <a:cubicBezTo>
                    <a:pt x="6161" y="5415"/>
                    <a:pt x="6316" y="5394"/>
                    <a:pt x="6471" y="5338"/>
                  </a:cubicBezTo>
                  <a:cubicBezTo>
                    <a:pt x="6838" y="5238"/>
                    <a:pt x="7172" y="4938"/>
                    <a:pt x="7272" y="4537"/>
                  </a:cubicBezTo>
                  <a:cubicBezTo>
                    <a:pt x="7405" y="4137"/>
                    <a:pt x="7305" y="3703"/>
                    <a:pt x="7105" y="3336"/>
                  </a:cubicBezTo>
                  <a:cubicBezTo>
                    <a:pt x="7005" y="3170"/>
                    <a:pt x="6838" y="3003"/>
                    <a:pt x="6671" y="2869"/>
                  </a:cubicBezTo>
                  <a:lnTo>
                    <a:pt x="6538" y="2803"/>
                  </a:lnTo>
                  <a:lnTo>
                    <a:pt x="6438" y="2736"/>
                  </a:lnTo>
                  <a:lnTo>
                    <a:pt x="6204" y="2603"/>
                  </a:lnTo>
                  <a:cubicBezTo>
                    <a:pt x="5871" y="2436"/>
                    <a:pt x="5571" y="2302"/>
                    <a:pt x="5237" y="2169"/>
                  </a:cubicBezTo>
                  <a:cubicBezTo>
                    <a:pt x="4904" y="2036"/>
                    <a:pt x="4570" y="1935"/>
                    <a:pt x="4236" y="1835"/>
                  </a:cubicBezTo>
                  <a:cubicBezTo>
                    <a:pt x="3903" y="1735"/>
                    <a:pt x="3569" y="1635"/>
                    <a:pt x="3202" y="1569"/>
                  </a:cubicBezTo>
                  <a:cubicBezTo>
                    <a:pt x="2908" y="1510"/>
                    <a:pt x="2613" y="1451"/>
                    <a:pt x="2318" y="1392"/>
                  </a:cubicBezTo>
                  <a:lnTo>
                    <a:pt x="2318" y="1392"/>
                  </a:lnTo>
                  <a:cubicBezTo>
                    <a:pt x="2193" y="1204"/>
                    <a:pt x="2036" y="1069"/>
                    <a:pt x="1901" y="935"/>
                  </a:cubicBezTo>
                  <a:cubicBezTo>
                    <a:pt x="1701" y="768"/>
                    <a:pt x="1501" y="635"/>
                    <a:pt x="1268" y="534"/>
                  </a:cubicBezTo>
                  <a:cubicBezTo>
                    <a:pt x="867" y="301"/>
                    <a:pt x="434" y="1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2"/>
            <p:cNvSpPr/>
            <p:nvPr/>
          </p:nvSpPr>
          <p:spPr>
            <a:xfrm>
              <a:off x="2227600" y="2568100"/>
              <a:ext cx="187650" cy="84225"/>
            </a:xfrm>
            <a:custGeom>
              <a:avLst/>
              <a:gdLst/>
              <a:ahLst/>
              <a:cxnLst/>
              <a:rect l="l" t="t" r="r" b="b"/>
              <a:pathLst>
                <a:path w="7506" h="3369" extrusionOk="0">
                  <a:moveTo>
                    <a:pt x="2020" y="1"/>
                  </a:moveTo>
                  <a:cubicBezTo>
                    <a:pt x="1409" y="1"/>
                    <a:pt x="737" y="51"/>
                    <a:pt x="0" y="168"/>
                  </a:cubicBezTo>
                  <a:cubicBezTo>
                    <a:pt x="0" y="168"/>
                    <a:pt x="1068" y="2570"/>
                    <a:pt x="3603" y="3203"/>
                  </a:cubicBezTo>
                  <a:cubicBezTo>
                    <a:pt x="4048" y="3320"/>
                    <a:pt x="4456" y="3369"/>
                    <a:pt x="4828" y="3369"/>
                  </a:cubicBezTo>
                  <a:cubicBezTo>
                    <a:pt x="6576" y="3369"/>
                    <a:pt x="7506" y="2303"/>
                    <a:pt x="7506" y="2303"/>
                  </a:cubicBezTo>
                  <a:cubicBezTo>
                    <a:pt x="7506" y="2303"/>
                    <a:pt x="6140" y="1"/>
                    <a:pt x="2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4" name="Google Shape;3294;p52"/>
          <p:cNvGrpSpPr/>
          <p:nvPr/>
        </p:nvGrpSpPr>
        <p:grpSpPr>
          <a:xfrm flipH="1">
            <a:off x="7545267" y="730233"/>
            <a:ext cx="1437752" cy="3662445"/>
            <a:chOff x="1190200" y="851050"/>
            <a:chExt cx="2084000" cy="3772725"/>
          </a:xfrm>
        </p:grpSpPr>
        <p:sp>
          <p:nvSpPr>
            <p:cNvPr id="3295" name="Google Shape;3295;p52"/>
            <p:cNvSpPr/>
            <p:nvPr/>
          </p:nvSpPr>
          <p:spPr>
            <a:xfrm>
              <a:off x="1190200" y="851050"/>
              <a:ext cx="2084000" cy="3772725"/>
            </a:xfrm>
            <a:custGeom>
              <a:avLst/>
              <a:gdLst/>
              <a:ahLst/>
              <a:cxnLst/>
              <a:rect l="l" t="t" r="r" b="b"/>
              <a:pathLst>
                <a:path w="83360" h="150909" extrusionOk="0">
                  <a:moveTo>
                    <a:pt x="37060" y="1"/>
                  </a:moveTo>
                  <a:cubicBezTo>
                    <a:pt x="29154" y="1"/>
                    <a:pt x="22816" y="2369"/>
                    <a:pt x="18280" y="7039"/>
                  </a:cubicBezTo>
                  <a:cubicBezTo>
                    <a:pt x="10241" y="15378"/>
                    <a:pt x="11808" y="35726"/>
                    <a:pt x="12109" y="38762"/>
                  </a:cubicBezTo>
                  <a:lnTo>
                    <a:pt x="12109" y="138833"/>
                  </a:lnTo>
                  <a:lnTo>
                    <a:pt x="3336" y="138833"/>
                  </a:lnTo>
                  <a:cubicBezTo>
                    <a:pt x="1501" y="138833"/>
                    <a:pt x="0" y="140334"/>
                    <a:pt x="0" y="142169"/>
                  </a:cubicBezTo>
                  <a:lnTo>
                    <a:pt x="0" y="147573"/>
                  </a:lnTo>
                  <a:cubicBezTo>
                    <a:pt x="0" y="149441"/>
                    <a:pt x="1501" y="150909"/>
                    <a:pt x="3336" y="150909"/>
                  </a:cubicBezTo>
                  <a:lnTo>
                    <a:pt x="30855" y="150909"/>
                  </a:lnTo>
                  <a:cubicBezTo>
                    <a:pt x="32690" y="150909"/>
                    <a:pt x="34191" y="149441"/>
                    <a:pt x="34191" y="147573"/>
                  </a:cubicBezTo>
                  <a:lnTo>
                    <a:pt x="34191" y="142169"/>
                  </a:lnTo>
                  <a:cubicBezTo>
                    <a:pt x="34191" y="140334"/>
                    <a:pt x="32690" y="138833"/>
                    <a:pt x="30855" y="138833"/>
                  </a:cubicBezTo>
                  <a:lnTo>
                    <a:pt x="22116" y="138833"/>
                  </a:lnTo>
                  <a:lnTo>
                    <a:pt x="22116" y="24251"/>
                  </a:lnTo>
                  <a:cubicBezTo>
                    <a:pt x="22116" y="23918"/>
                    <a:pt x="22349" y="17079"/>
                    <a:pt x="26052" y="13243"/>
                  </a:cubicBezTo>
                  <a:cubicBezTo>
                    <a:pt x="28254" y="10975"/>
                    <a:pt x="32323" y="9808"/>
                    <a:pt x="37827" y="9808"/>
                  </a:cubicBezTo>
                  <a:cubicBezTo>
                    <a:pt x="42297" y="9808"/>
                    <a:pt x="45966" y="11542"/>
                    <a:pt x="47934" y="13477"/>
                  </a:cubicBezTo>
                  <a:cubicBezTo>
                    <a:pt x="43665" y="14744"/>
                    <a:pt x="39528" y="17146"/>
                    <a:pt x="35992" y="20482"/>
                  </a:cubicBezTo>
                  <a:cubicBezTo>
                    <a:pt x="35726" y="20715"/>
                    <a:pt x="35525" y="21016"/>
                    <a:pt x="35359" y="21316"/>
                  </a:cubicBezTo>
                  <a:cubicBezTo>
                    <a:pt x="30855" y="26086"/>
                    <a:pt x="27887" y="32390"/>
                    <a:pt x="26886" y="39229"/>
                  </a:cubicBezTo>
                  <a:cubicBezTo>
                    <a:pt x="26652" y="40863"/>
                    <a:pt x="26519" y="42564"/>
                    <a:pt x="26519" y="44299"/>
                  </a:cubicBezTo>
                  <a:cubicBezTo>
                    <a:pt x="26519" y="44399"/>
                    <a:pt x="26552" y="44666"/>
                    <a:pt x="26552" y="44666"/>
                  </a:cubicBezTo>
                  <a:cubicBezTo>
                    <a:pt x="26552" y="46467"/>
                    <a:pt x="28053" y="47935"/>
                    <a:pt x="29888" y="47935"/>
                  </a:cubicBezTo>
                  <a:lnTo>
                    <a:pt x="80024" y="47935"/>
                  </a:lnTo>
                  <a:cubicBezTo>
                    <a:pt x="81825" y="47935"/>
                    <a:pt x="83293" y="46501"/>
                    <a:pt x="83360" y="44699"/>
                  </a:cubicBezTo>
                  <a:cubicBezTo>
                    <a:pt x="83360" y="44699"/>
                    <a:pt x="83360" y="44399"/>
                    <a:pt x="83360" y="44299"/>
                  </a:cubicBezTo>
                  <a:cubicBezTo>
                    <a:pt x="83360" y="42564"/>
                    <a:pt x="83259" y="40863"/>
                    <a:pt x="83026" y="39229"/>
                  </a:cubicBezTo>
                  <a:cubicBezTo>
                    <a:pt x="82025" y="32357"/>
                    <a:pt x="79023" y="26019"/>
                    <a:pt x="74520" y="21249"/>
                  </a:cubicBezTo>
                  <a:cubicBezTo>
                    <a:pt x="74353" y="20982"/>
                    <a:pt x="74153" y="20715"/>
                    <a:pt x="73919" y="20482"/>
                  </a:cubicBezTo>
                  <a:cubicBezTo>
                    <a:pt x="69283" y="16145"/>
                    <a:pt x="63779" y="13410"/>
                    <a:pt x="58175" y="12643"/>
                  </a:cubicBezTo>
                  <a:cubicBezTo>
                    <a:pt x="57408" y="10642"/>
                    <a:pt x="56340" y="8807"/>
                    <a:pt x="55039" y="7239"/>
                  </a:cubicBezTo>
                  <a:cubicBezTo>
                    <a:pt x="51036" y="2436"/>
                    <a:pt x="44965" y="1"/>
                    <a:pt x="37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2"/>
            <p:cNvSpPr/>
            <p:nvPr/>
          </p:nvSpPr>
          <p:spPr>
            <a:xfrm>
              <a:off x="1273575" y="4405250"/>
              <a:ext cx="688025" cy="135125"/>
            </a:xfrm>
            <a:custGeom>
              <a:avLst/>
              <a:gdLst/>
              <a:ahLst/>
              <a:cxnLst/>
              <a:rect l="l" t="t" r="r" b="b"/>
              <a:pathLst>
                <a:path w="27521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27520" y="5405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2"/>
            <p:cNvSpPr/>
            <p:nvPr/>
          </p:nvSpPr>
          <p:spPr>
            <a:xfrm>
              <a:off x="1522100" y="934450"/>
              <a:ext cx="1114150" cy="3491675"/>
            </a:xfrm>
            <a:custGeom>
              <a:avLst/>
              <a:gdLst/>
              <a:ahLst/>
              <a:cxnLst/>
              <a:rect l="l" t="t" r="r" b="b"/>
              <a:pathLst>
                <a:path w="44566" h="139667" extrusionOk="0">
                  <a:moveTo>
                    <a:pt x="23784" y="0"/>
                  </a:moveTo>
                  <a:cubicBezTo>
                    <a:pt x="16779" y="0"/>
                    <a:pt x="11308" y="2035"/>
                    <a:pt x="7405" y="6038"/>
                  </a:cubicBezTo>
                  <a:cubicBezTo>
                    <a:pt x="0" y="13643"/>
                    <a:pt x="2168" y="35259"/>
                    <a:pt x="2168" y="35259"/>
                  </a:cubicBezTo>
                  <a:lnTo>
                    <a:pt x="2168" y="139667"/>
                  </a:lnTo>
                  <a:lnTo>
                    <a:pt x="5504" y="139667"/>
                  </a:lnTo>
                  <a:lnTo>
                    <a:pt x="5504" y="20882"/>
                  </a:lnTo>
                  <a:cubicBezTo>
                    <a:pt x="5504" y="20882"/>
                    <a:pt x="5571" y="12543"/>
                    <a:pt x="10374" y="7606"/>
                  </a:cubicBezTo>
                  <a:cubicBezTo>
                    <a:pt x="13476" y="4403"/>
                    <a:pt x="18680" y="3136"/>
                    <a:pt x="24551" y="3136"/>
                  </a:cubicBezTo>
                  <a:cubicBezTo>
                    <a:pt x="30188" y="3136"/>
                    <a:pt x="35192" y="5504"/>
                    <a:pt x="37760" y="8540"/>
                  </a:cubicBezTo>
                  <a:cubicBezTo>
                    <a:pt x="41930" y="13543"/>
                    <a:pt x="40629" y="21115"/>
                    <a:pt x="40629" y="21182"/>
                  </a:cubicBezTo>
                  <a:lnTo>
                    <a:pt x="42931" y="21883"/>
                  </a:lnTo>
                  <a:cubicBezTo>
                    <a:pt x="42998" y="21516"/>
                    <a:pt x="44565" y="12476"/>
                    <a:pt x="39195" y="6038"/>
                  </a:cubicBezTo>
                  <a:cubicBezTo>
                    <a:pt x="35859" y="2035"/>
                    <a:pt x="30655" y="0"/>
                    <a:pt x="23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2"/>
            <p:cNvSpPr/>
            <p:nvPr/>
          </p:nvSpPr>
          <p:spPr>
            <a:xfrm>
              <a:off x="1936550" y="1248825"/>
              <a:ext cx="1254250" cy="717225"/>
            </a:xfrm>
            <a:custGeom>
              <a:avLst/>
              <a:gdLst/>
              <a:ahLst/>
              <a:cxnLst/>
              <a:rect l="l" t="t" r="r" b="b"/>
              <a:pathLst>
                <a:path w="50170" h="28689" extrusionOk="0">
                  <a:moveTo>
                    <a:pt x="25085" y="1"/>
                  </a:moveTo>
                  <a:cubicBezTo>
                    <a:pt x="18681" y="1"/>
                    <a:pt x="12843" y="2703"/>
                    <a:pt x="8407" y="7173"/>
                  </a:cubicBezTo>
                  <a:cubicBezTo>
                    <a:pt x="4204" y="11409"/>
                    <a:pt x="1268" y="17213"/>
                    <a:pt x="334" y="23785"/>
                  </a:cubicBezTo>
                  <a:cubicBezTo>
                    <a:pt x="134" y="25286"/>
                    <a:pt x="1" y="26820"/>
                    <a:pt x="1" y="28388"/>
                  </a:cubicBezTo>
                  <a:cubicBezTo>
                    <a:pt x="1" y="28455"/>
                    <a:pt x="34" y="28688"/>
                    <a:pt x="34" y="28688"/>
                  </a:cubicBezTo>
                  <a:lnTo>
                    <a:pt x="50170" y="28688"/>
                  </a:lnTo>
                  <a:cubicBezTo>
                    <a:pt x="50170" y="28688"/>
                    <a:pt x="50170" y="28455"/>
                    <a:pt x="50170" y="28388"/>
                  </a:cubicBezTo>
                  <a:cubicBezTo>
                    <a:pt x="50170" y="26820"/>
                    <a:pt x="50070" y="25286"/>
                    <a:pt x="49870" y="23785"/>
                  </a:cubicBezTo>
                  <a:cubicBezTo>
                    <a:pt x="48902" y="17213"/>
                    <a:pt x="46000" y="11376"/>
                    <a:pt x="41764" y="7139"/>
                  </a:cubicBezTo>
                  <a:cubicBezTo>
                    <a:pt x="37327" y="2703"/>
                    <a:pt x="31490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2"/>
            <p:cNvSpPr/>
            <p:nvPr/>
          </p:nvSpPr>
          <p:spPr>
            <a:xfrm>
              <a:off x="2146700" y="1244675"/>
              <a:ext cx="833950" cy="179300"/>
            </a:xfrm>
            <a:custGeom>
              <a:avLst/>
              <a:gdLst/>
              <a:ahLst/>
              <a:cxnLst/>
              <a:rect l="l" t="t" r="r" b="b"/>
              <a:pathLst>
                <a:path w="33358" h="7172" extrusionOk="0">
                  <a:moveTo>
                    <a:pt x="16679" y="0"/>
                  </a:moveTo>
                  <a:cubicBezTo>
                    <a:pt x="10275" y="0"/>
                    <a:pt x="4437" y="3002"/>
                    <a:pt x="1" y="7172"/>
                  </a:cubicBezTo>
                  <a:lnTo>
                    <a:pt x="33358" y="7172"/>
                  </a:lnTo>
                  <a:cubicBezTo>
                    <a:pt x="28921" y="3002"/>
                    <a:pt x="23084" y="0"/>
                    <a:pt x="16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111006" y="832458"/>
            <a:ext cx="2363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3D7E81"/>
                </a:solidFill>
                <a:latin typeface="Sniglet" panose="020B0604020202020204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5" name="Google Shape;3305;p53"/>
          <p:cNvGrpSpPr/>
          <p:nvPr/>
        </p:nvGrpSpPr>
        <p:grpSpPr>
          <a:xfrm>
            <a:off x="1009711" y="2523206"/>
            <a:ext cx="3202439" cy="2315281"/>
            <a:chOff x="6720498" y="2583610"/>
            <a:chExt cx="3504530" cy="2533685"/>
          </a:xfrm>
        </p:grpSpPr>
        <p:sp>
          <p:nvSpPr>
            <p:cNvPr id="3306" name="Google Shape;3306;p53"/>
            <p:cNvSpPr/>
            <p:nvPr/>
          </p:nvSpPr>
          <p:spPr>
            <a:xfrm>
              <a:off x="6720498" y="2583610"/>
              <a:ext cx="3504530" cy="2533685"/>
            </a:xfrm>
            <a:custGeom>
              <a:avLst/>
              <a:gdLst/>
              <a:ahLst/>
              <a:cxnLst/>
              <a:rect l="l" t="t" r="r" b="b"/>
              <a:pathLst>
                <a:path w="141769" h="104342" extrusionOk="0">
                  <a:moveTo>
                    <a:pt x="89231" y="0"/>
                  </a:moveTo>
                  <a:cubicBezTo>
                    <a:pt x="88097" y="0"/>
                    <a:pt x="87029" y="567"/>
                    <a:pt x="86429" y="1534"/>
                  </a:cubicBezTo>
                  <a:cubicBezTo>
                    <a:pt x="85695" y="2635"/>
                    <a:pt x="85128" y="2802"/>
                    <a:pt x="83994" y="3136"/>
                  </a:cubicBezTo>
                  <a:cubicBezTo>
                    <a:pt x="82426" y="3603"/>
                    <a:pt x="79791" y="4403"/>
                    <a:pt x="78690" y="8006"/>
                  </a:cubicBezTo>
                  <a:cubicBezTo>
                    <a:pt x="78456" y="8740"/>
                    <a:pt x="78323" y="9607"/>
                    <a:pt x="78256" y="10641"/>
                  </a:cubicBezTo>
                  <a:cubicBezTo>
                    <a:pt x="77189" y="11542"/>
                    <a:pt x="76555" y="12876"/>
                    <a:pt x="76555" y="14377"/>
                  </a:cubicBezTo>
                  <a:cubicBezTo>
                    <a:pt x="76555" y="16178"/>
                    <a:pt x="77489" y="17779"/>
                    <a:pt x="78923" y="18713"/>
                  </a:cubicBezTo>
                  <a:cubicBezTo>
                    <a:pt x="79090" y="19614"/>
                    <a:pt x="79257" y="20248"/>
                    <a:pt x="79424" y="20682"/>
                  </a:cubicBezTo>
                  <a:cubicBezTo>
                    <a:pt x="78690" y="20982"/>
                    <a:pt x="78089" y="21515"/>
                    <a:pt x="77723" y="22216"/>
                  </a:cubicBezTo>
                  <a:cubicBezTo>
                    <a:pt x="76221" y="22449"/>
                    <a:pt x="75187" y="22650"/>
                    <a:pt x="75121" y="22650"/>
                  </a:cubicBezTo>
                  <a:cubicBezTo>
                    <a:pt x="75054" y="22650"/>
                    <a:pt x="74954" y="22683"/>
                    <a:pt x="74887" y="22716"/>
                  </a:cubicBezTo>
                  <a:cubicBezTo>
                    <a:pt x="74654" y="22750"/>
                    <a:pt x="74353" y="22850"/>
                    <a:pt x="73953" y="22916"/>
                  </a:cubicBezTo>
                  <a:cubicBezTo>
                    <a:pt x="74353" y="21349"/>
                    <a:pt x="74487" y="19581"/>
                    <a:pt x="74220" y="17646"/>
                  </a:cubicBezTo>
                  <a:cubicBezTo>
                    <a:pt x="73520" y="11775"/>
                    <a:pt x="72986" y="7539"/>
                    <a:pt x="68749" y="6271"/>
                  </a:cubicBezTo>
                  <a:cubicBezTo>
                    <a:pt x="68082" y="6071"/>
                    <a:pt x="67348" y="5971"/>
                    <a:pt x="66515" y="5971"/>
                  </a:cubicBezTo>
                  <a:cubicBezTo>
                    <a:pt x="65247" y="5971"/>
                    <a:pt x="63913" y="6204"/>
                    <a:pt x="62912" y="6471"/>
                  </a:cubicBezTo>
                  <a:cubicBezTo>
                    <a:pt x="61845" y="5904"/>
                    <a:pt x="60410" y="5337"/>
                    <a:pt x="58809" y="5337"/>
                  </a:cubicBezTo>
                  <a:cubicBezTo>
                    <a:pt x="55940" y="5337"/>
                    <a:pt x="53705" y="7105"/>
                    <a:pt x="52671" y="10141"/>
                  </a:cubicBezTo>
                  <a:cubicBezTo>
                    <a:pt x="52571" y="10441"/>
                    <a:pt x="52471" y="10741"/>
                    <a:pt x="52371" y="11041"/>
                  </a:cubicBezTo>
                  <a:cubicBezTo>
                    <a:pt x="51604" y="13276"/>
                    <a:pt x="50803" y="15611"/>
                    <a:pt x="50470" y="19047"/>
                  </a:cubicBezTo>
                  <a:cubicBezTo>
                    <a:pt x="50303" y="20648"/>
                    <a:pt x="50603" y="22750"/>
                    <a:pt x="51671" y="24751"/>
                  </a:cubicBezTo>
                  <a:cubicBezTo>
                    <a:pt x="49669" y="25652"/>
                    <a:pt x="48702" y="26686"/>
                    <a:pt x="48402" y="28154"/>
                  </a:cubicBezTo>
                  <a:cubicBezTo>
                    <a:pt x="48335" y="28420"/>
                    <a:pt x="48268" y="28821"/>
                    <a:pt x="48168" y="29688"/>
                  </a:cubicBezTo>
                  <a:lnTo>
                    <a:pt x="26553" y="29688"/>
                  </a:lnTo>
                  <a:cubicBezTo>
                    <a:pt x="23617" y="29688"/>
                    <a:pt x="20949" y="31156"/>
                    <a:pt x="19348" y="33591"/>
                  </a:cubicBezTo>
                  <a:cubicBezTo>
                    <a:pt x="19247" y="33724"/>
                    <a:pt x="19147" y="33858"/>
                    <a:pt x="19081" y="33991"/>
                  </a:cubicBezTo>
                  <a:cubicBezTo>
                    <a:pt x="18780" y="34525"/>
                    <a:pt x="18547" y="35058"/>
                    <a:pt x="18347" y="35626"/>
                  </a:cubicBezTo>
                  <a:cubicBezTo>
                    <a:pt x="15245" y="36826"/>
                    <a:pt x="13043" y="39829"/>
                    <a:pt x="13043" y="43331"/>
                  </a:cubicBezTo>
                  <a:lnTo>
                    <a:pt x="13043" y="52571"/>
                  </a:lnTo>
                  <a:lnTo>
                    <a:pt x="3970" y="57875"/>
                  </a:lnTo>
                  <a:cubicBezTo>
                    <a:pt x="3069" y="58375"/>
                    <a:pt x="2269" y="59076"/>
                    <a:pt x="1668" y="59910"/>
                  </a:cubicBezTo>
                  <a:cubicBezTo>
                    <a:pt x="601" y="61277"/>
                    <a:pt x="34" y="62978"/>
                    <a:pt x="34" y="64680"/>
                  </a:cubicBezTo>
                  <a:lnTo>
                    <a:pt x="34" y="66648"/>
                  </a:lnTo>
                  <a:cubicBezTo>
                    <a:pt x="0" y="67015"/>
                    <a:pt x="0" y="67382"/>
                    <a:pt x="0" y="67749"/>
                  </a:cubicBezTo>
                  <a:lnTo>
                    <a:pt x="1501" y="92033"/>
                  </a:lnTo>
                  <a:cubicBezTo>
                    <a:pt x="1635" y="94067"/>
                    <a:pt x="2936" y="95802"/>
                    <a:pt x="4770" y="96536"/>
                  </a:cubicBezTo>
                  <a:lnTo>
                    <a:pt x="3836" y="100205"/>
                  </a:lnTo>
                  <a:cubicBezTo>
                    <a:pt x="3603" y="101206"/>
                    <a:pt x="3803" y="102273"/>
                    <a:pt x="4437" y="103074"/>
                  </a:cubicBezTo>
                  <a:cubicBezTo>
                    <a:pt x="5071" y="103874"/>
                    <a:pt x="6038" y="104341"/>
                    <a:pt x="7072" y="104341"/>
                  </a:cubicBezTo>
                  <a:lnTo>
                    <a:pt x="10775" y="104341"/>
                  </a:lnTo>
                  <a:cubicBezTo>
                    <a:pt x="12309" y="104341"/>
                    <a:pt x="13643" y="103307"/>
                    <a:pt x="14010" y="101840"/>
                  </a:cubicBezTo>
                  <a:lnTo>
                    <a:pt x="14444" y="100138"/>
                  </a:lnTo>
                  <a:lnTo>
                    <a:pt x="127325" y="100138"/>
                  </a:lnTo>
                  <a:lnTo>
                    <a:pt x="127725" y="101840"/>
                  </a:lnTo>
                  <a:cubicBezTo>
                    <a:pt x="128092" y="103307"/>
                    <a:pt x="129426" y="104341"/>
                    <a:pt x="130961" y="104341"/>
                  </a:cubicBezTo>
                  <a:lnTo>
                    <a:pt x="134663" y="104341"/>
                  </a:lnTo>
                  <a:cubicBezTo>
                    <a:pt x="135697" y="104341"/>
                    <a:pt x="136665" y="103874"/>
                    <a:pt x="137298" y="103074"/>
                  </a:cubicBezTo>
                  <a:cubicBezTo>
                    <a:pt x="137932" y="102273"/>
                    <a:pt x="138132" y="101206"/>
                    <a:pt x="137899" y="100205"/>
                  </a:cubicBezTo>
                  <a:lnTo>
                    <a:pt x="136998" y="96536"/>
                  </a:lnTo>
                  <a:cubicBezTo>
                    <a:pt x="138799" y="95802"/>
                    <a:pt x="140134" y="94067"/>
                    <a:pt x="140267" y="92033"/>
                  </a:cubicBezTo>
                  <a:lnTo>
                    <a:pt x="141768" y="67749"/>
                  </a:lnTo>
                  <a:cubicBezTo>
                    <a:pt x="141768" y="67382"/>
                    <a:pt x="141768" y="67015"/>
                    <a:pt x="141735" y="66648"/>
                  </a:cubicBezTo>
                  <a:lnTo>
                    <a:pt x="141735" y="64680"/>
                  </a:lnTo>
                  <a:cubicBezTo>
                    <a:pt x="141735" y="62978"/>
                    <a:pt x="141134" y="61277"/>
                    <a:pt x="140100" y="59910"/>
                  </a:cubicBezTo>
                  <a:cubicBezTo>
                    <a:pt x="139467" y="59076"/>
                    <a:pt x="138699" y="58375"/>
                    <a:pt x="137799" y="57875"/>
                  </a:cubicBezTo>
                  <a:lnTo>
                    <a:pt x="128726" y="52571"/>
                  </a:lnTo>
                  <a:lnTo>
                    <a:pt x="128726" y="43331"/>
                  </a:lnTo>
                  <a:cubicBezTo>
                    <a:pt x="128726" y="39829"/>
                    <a:pt x="126524" y="36826"/>
                    <a:pt x="123422" y="35626"/>
                  </a:cubicBezTo>
                  <a:cubicBezTo>
                    <a:pt x="123222" y="35058"/>
                    <a:pt x="122988" y="34525"/>
                    <a:pt x="122688" y="33991"/>
                  </a:cubicBezTo>
                  <a:cubicBezTo>
                    <a:pt x="122621" y="33858"/>
                    <a:pt x="122521" y="33724"/>
                    <a:pt x="122421" y="33591"/>
                  </a:cubicBezTo>
                  <a:cubicBezTo>
                    <a:pt x="121053" y="31489"/>
                    <a:pt x="118919" y="30155"/>
                    <a:pt x="116517" y="29788"/>
                  </a:cubicBezTo>
                  <a:cubicBezTo>
                    <a:pt x="115716" y="28687"/>
                    <a:pt x="114682" y="27753"/>
                    <a:pt x="113815" y="27086"/>
                  </a:cubicBezTo>
                  <a:cubicBezTo>
                    <a:pt x="112581" y="25385"/>
                    <a:pt x="110713" y="23550"/>
                    <a:pt x="110479" y="23317"/>
                  </a:cubicBezTo>
                  <a:cubicBezTo>
                    <a:pt x="110379" y="23217"/>
                    <a:pt x="110246" y="23117"/>
                    <a:pt x="110146" y="23017"/>
                  </a:cubicBezTo>
                  <a:cubicBezTo>
                    <a:pt x="109645" y="22316"/>
                    <a:pt x="109212" y="21816"/>
                    <a:pt x="108745" y="21449"/>
                  </a:cubicBezTo>
                  <a:cubicBezTo>
                    <a:pt x="108578" y="21315"/>
                    <a:pt x="108344" y="21149"/>
                    <a:pt x="107977" y="20982"/>
                  </a:cubicBezTo>
                  <a:lnTo>
                    <a:pt x="107077" y="18747"/>
                  </a:lnTo>
                  <a:cubicBezTo>
                    <a:pt x="106543" y="17479"/>
                    <a:pt x="105309" y="16712"/>
                    <a:pt x="103975" y="16712"/>
                  </a:cubicBezTo>
                  <a:cubicBezTo>
                    <a:pt x="103674" y="16712"/>
                    <a:pt x="103341" y="16745"/>
                    <a:pt x="103007" y="16845"/>
                  </a:cubicBezTo>
                  <a:lnTo>
                    <a:pt x="99638" y="17880"/>
                  </a:lnTo>
                  <a:cubicBezTo>
                    <a:pt x="99438" y="17946"/>
                    <a:pt x="99205" y="18046"/>
                    <a:pt x="99004" y="18146"/>
                  </a:cubicBezTo>
                  <a:lnTo>
                    <a:pt x="98404" y="18480"/>
                  </a:lnTo>
                  <a:cubicBezTo>
                    <a:pt x="97870" y="18780"/>
                    <a:pt x="97437" y="19180"/>
                    <a:pt x="97136" y="19647"/>
                  </a:cubicBezTo>
                  <a:cubicBezTo>
                    <a:pt x="97236" y="19281"/>
                    <a:pt x="97303" y="18880"/>
                    <a:pt x="97337" y="18413"/>
                  </a:cubicBezTo>
                  <a:cubicBezTo>
                    <a:pt x="98571" y="17479"/>
                    <a:pt x="99338" y="16012"/>
                    <a:pt x="99338" y="14377"/>
                  </a:cubicBezTo>
                  <a:cubicBezTo>
                    <a:pt x="99338" y="12876"/>
                    <a:pt x="98637" y="11508"/>
                    <a:pt x="97570" y="10608"/>
                  </a:cubicBezTo>
                  <a:cubicBezTo>
                    <a:pt x="97570" y="10408"/>
                    <a:pt x="97570" y="10174"/>
                    <a:pt x="97570" y="9974"/>
                  </a:cubicBezTo>
                  <a:cubicBezTo>
                    <a:pt x="97337" y="5938"/>
                    <a:pt x="94535" y="0"/>
                    <a:pt x="89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3"/>
            <p:cNvSpPr/>
            <p:nvPr/>
          </p:nvSpPr>
          <p:spPr>
            <a:xfrm>
              <a:off x="9210075" y="3202725"/>
              <a:ext cx="123450" cy="68825"/>
            </a:xfrm>
            <a:custGeom>
              <a:avLst/>
              <a:gdLst/>
              <a:ahLst/>
              <a:cxnLst/>
              <a:rect l="l" t="t" r="r" b="b"/>
              <a:pathLst>
                <a:path w="4938" h="2753" extrusionOk="0">
                  <a:moveTo>
                    <a:pt x="4671" y="1"/>
                  </a:moveTo>
                  <a:cubicBezTo>
                    <a:pt x="4671" y="1"/>
                    <a:pt x="268" y="101"/>
                    <a:pt x="134" y="401"/>
                  </a:cubicBezTo>
                  <a:cubicBezTo>
                    <a:pt x="1" y="701"/>
                    <a:pt x="801" y="1035"/>
                    <a:pt x="801" y="1035"/>
                  </a:cubicBezTo>
                  <a:cubicBezTo>
                    <a:pt x="801" y="1035"/>
                    <a:pt x="234" y="1168"/>
                    <a:pt x="234" y="1435"/>
                  </a:cubicBezTo>
                  <a:cubicBezTo>
                    <a:pt x="234" y="1702"/>
                    <a:pt x="1001" y="1869"/>
                    <a:pt x="1001" y="1869"/>
                  </a:cubicBezTo>
                  <a:cubicBezTo>
                    <a:pt x="1001" y="1869"/>
                    <a:pt x="301" y="2236"/>
                    <a:pt x="468" y="2536"/>
                  </a:cubicBezTo>
                  <a:cubicBezTo>
                    <a:pt x="568" y="2716"/>
                    <a:pt x="2157" y="2752"/>
                    <a:pt x="3412" y="2752"/>
                  </a:cubicBezTo>
                  <a:cubicBezTo>
                    <a:pt x="4249" y="2752"/>
                    <a:pt x="4938" y="2736"/>
                    <a:pt x="4938" y="2736"/>
                  </a:cubicBezTo>
                  <a:lnTo>
                    <a:pt x="4671" y="1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3"/>
            <p:cNvSpPr/>
            <p:nvPr/>
          </p:nvSpPr>
          <p:spPr>
            <a:xfrm>
              <a:off x="9214250" y="3069300"/>
              <a:ext cx="163475" cy="215175"/>
            </a:xfrm>
            <a:custGeom>
              <a:avLst/>
              <a:gdLst/>
              <a:ahLst/>
              <a:cxnLst/>
              <a:rect l="l" t="t" r="r" b="b"/>
              <a:pathLst>
                <a:path w="6539" h="8607" extrusionOk="0">
                  <a:moveTo>
                    <a:pt x="3370" y="1"/>
                  </a:moveTo>
                  <a:lnTo>
                    <a:pt x="1" y="1035"/>
                  </a:lnTo>
                  <a:lnTo>
                    <a:pt x="2903" y="8607"/>
                  </a:lnTo>
                  <a:lnTo>
                    <a:pt x="6539" y="7539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3"/>
            <p:cNvSpPr/>
            <p:nvPr/>
          </p:nvSpPr>
          <p:spPr>
            <a:xfrm>
              <a:off x="9198400" y="3095150"/>
              <a:ext cx="88425" cy="194350"/>
            </a:xfrm>
            <a:custGeom>
              <a:avLst/>
              <a:gdLst/>
              <a:ahLst/>
              <a:cxnLst/>
              <a:rect l="l" t="t" r="r" b="b"/>
              <a:pathLst>
                <a:path w="3537" h="7774" extrusionOk="0">
                  <a:moveTo>
                    <a:pt x="635" y="1"/>
                  </a:moveTo>
                  <a:lnTo>
                    <a:pt x="1" y="334"/>
                  </a:lnTo>
                  <a:lnTo>
                    <a:pt x="3070" y="7773"/>
                  </a:lnTo>
                  <a:lnTo>
                    <a:pt x="3537" y="7573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004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3"/>
            <p:cNvSpPr/>
            <p:nvPr/>
          </p:nvSpPr>
          <p:spPr>
            <a:xfrm>
              <a:off x="9261775" y="3146700"/>
              <a:ext cx="150150" cy="119450"/>
            </a:xfrm>
            <a:custGeom>
              <a:avLst/>
              <a:gdLst/>
              <a:ahLst/>
              <a:cxnLst/>
              <a:rect l="l" t="t" r="r" b="b"/>
              <a:pathLst>
                <a:path w="6006" h="4778" extrusionOk="0">
                  <a:moveTo>
                    <a:pt x="956" y="1"/>
                  </a:moveTo>
                  <a:cubicBezTo>
                    <a:pt x="830" y="1"/>
                    <a:pt x="731" y="13"/>
                    <a:pt x="668" y="40"/>
                  </a:cubicBezTo>
                  <a:cubicBezTo>
                    <a:pt x="668" y="40"/>
                    <a:pt x="1" y="1275"/>
                    <a:pt x="1936" y="1641"/>
                  </a:cubicBezTo>
                  <a:cubicBezTo>
                    <a:pt x="1936" y="1641"/>
                    <a:pt x="2403" y="4343"/>
                    <a:pt x="4104" y="4777"/>
                  </a:cubicBezTo>
                  <a:lnTo>
                    <a:pt x="6005" y="3776"/>
                  </a:lnTo>
                  <a:cubicBezTo>
                    <a:pt x="6005" y="3776"/>
                    <a:pt x="4871" y="1441"/>
                    <a:pt x="4204" y="941"/>
                  </a:cubicBezTo>
                  <a:cubicBezTo>
                    <a:pt x="3656" y="508"/>
                    <a:pt x="1761" y="1"/>
                    <a:pt x="956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3"/>
            <p:cNvSpPr/>
            <p:nvPr/>
          </p:nvSpPr>
          <p:spPr>
            <a:xfrm>
              <a:off x="9322650" y="3211075"/>
              <a:ext cx="236050" cy="182650"/>
            </a:xfrm>
            <a:custGeom>
              <a:avLst/>
              <a:gdLst/>
              <a:ahLst/>
              <a:cxnLst/>
              <a:rect l="l" t="t" r="r" b="b"/>
              <a:pathLst>
                <a:path w="9442" h="7306" extrusionOk="0">
                  <a:moveTo>
                    <a:pt x="3237" y="0"/>
                  </a:moveTo>
                  <a:cubicBezTo>
                    <a:pt x="2536" y="34"/>
                    <a:pt x="234" y="2536"/>
                    <a:pt x="234" y="2536"/>
                  </a:cubicBezTo>
                  <a:lnTo>
                    <a:pt x="1" y="7306"/>
                  </a:lnTo>
                  <a:lnTo>
                    <a:pt x="9441" y="7306"/>
                  </a:lnTo>
                  <a:cubicBezTo>
                    <a:pt x="9308" y="5738"/>
                    <a:pt x="6439" y="3736"/>
                    <a:pt x="6439" y="3736"/>
                  </a:cubicBezTo>
                  <a:cubicBezTo>
                    <a:pt x="5472" y="2169"/>
                    <a:pt x="3237" y="0"/>
                    <a:pt x="3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3"/>
            <p:cNvSpPr/>
            <p:nvPr/>
          </p:nvSpPr>
          <p:spPr>
            <a:xfrm>
              <a:off x="9014950" y="2887475"/>
              <a:ext cx="84250" cy="85150"/>
            </a:xfrm>
            <a:custGeom>
              <a:avLst/>
              <a:gdLst/>
              <a:ahLst/>
              <a:cxnLst/>
              <a:rect l="l" t="t" r="r" b="b"/>
              <a:pathLst>
                <a:path w="3370" h="3406" extrusionOk="0">
                  <a:moveTo>
                    <a:pt x="1732" y="1"/>
                  </a:moveTo>
                  <a:cubicBezTo>
                    <a:pt x="1711" y="1"/>
                    <a:pt x="1689" y="1"/>
                    <a:pt x="1668" y="2"/>
                  </a:cubicBezTo>
                  <a:cubicBezTo>
                    <a:pt x="734" y="69"/>
                    <a:pt x="0" y="869"/>
                    <a:pt x="0" y="1803"/>
                  </a:cubicBezTo>
                  <a:cubicBezTo>
                    <a:pt x="0" y="2716"/>
                    <a:pt x="701" y="3405"/>
                    <a:pt x="1604" y="3405"/>
                  </a:cubicBezTo>
                  <a:cubicBezTo>
                    <a:pt x="1625" y="3405"/>
                    <a:pt x="1647" y="3405"/>
                    <a:pt x="1668" y="3404"/>
                  </a:cubicBezTo>
                  <a:cubicBezTo>
                    <a:pt x="2602" y="3338"/>
                    <a:pt x="3369" y="2537"/>
                    <a:pt x="3369" y="1603"/>
                  </a:cubicBezTo>
                  <a:cubicBezTo>
                    <a:pt x="3369" y="690"/>
                    <a:pt x="2637" y="1"/>
                    <a:pt x="1732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3"/>
            <p:cNvSpPr/>
            <p:nvPr/>
          </p:nvSpPr>
          <p:spPr>
            <a:xfrm>
              <a:off x="8792275" y="3049300"/>
              <a:ext cx="221025" cy="218450"/>
            </a:xfrm>
            <a:custGeom>
              <a:avLst/>
              <a:gdLst/>
              <a:ahLst/>
              <a:cxnLst/>
              <a:rect l="l" t="t" r="r" b="b"/>
              <a:pathLst>
                <a:path w="8841" h="8738" extrusionOk="0">
                  <a:moveTo>
                    <a:pt x="1" y="0"/>
                  </a:moveTo>
                  <a:lnTo>
                    <a:pt x="1" y="7872"/>
                  </a:lnTo>
                  <a:cubicBezTo>
                    <a:pt x="1" y="7872"/>
                    <a:pt x="2302" y="8737"/>
                    <a:pt x="4903" y="8737"/>
                  </a:cubicBezTo>
                  <a:cubicBezTo>
                    <a:pt x="6226" y="8737"/>
                    <a:pt x="7626" y="8514"/>
                    <a:pt x="8840" y="7839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3"/>
            <p:cNvSpPr/>
            <p:nvPr/>
          </p:nvSpPr>
          <p:spPr>
            <a:xfrm>
              <a:off x="8696375" y="2887475"/>
              <a:ext cx="83425" cy="85150"/>
            </a:xfrm>
            <a:custGeom>
              <a:avLst/>
              <a:gdLst/>
              <a:ahLst/>
              <a:cxnLst/>
              <a:rect l="l" t="t" r="r" b="b"/>
              <a:pathLst>
                <a:path w="3337" h="3406" extrusionOk="0">
                  <a:moveTo>
                    <a:pt x="1605" y="1"/>
                  </a:moveTo>
                  <a:cubicBezTo>
                    <a:pt x="701" y="1"/>
                    <a:pt x="1" y="690"/>
                    <a:pt x="1" y="1603"/>
                  </a:cubicBezTo>
                  <a:cubicBezTo>
                    <a:pt x="1" y="2537"/>
                    <a:pt x="735" y="3338"/>
                    <a:pt x="1669" y="3404"/>
                  </a:cubicBezTo>
                  <a:cubicBezTo>
                    <a:pt x="1690" y="3405"/>
                    <a:pt x="1711" y="3405"/>
                    <a:pt x="1732" y="3405"/>
                  </a:cubicBezTo>
                  <a:cubicBezTo>
                    <a:pt x="2636" y="3405"/>
                    <a:pt x="3336" y="2716"/>
                    <a:pt x="3336" y="1803"/>
                  </a:cubicBezTo>
                  <a:cubicBezTo>
                    <a:pt x="3336" y="869"/>
                    <a:pt x="2603" y="69"/>
                    <a:pt x="1669" y="2"/>
                  </a:cubicBezTo>
                  <a:cubicBezTo>
                    <a:pt x="1647" y="1"/>
                    <a:pt x="1626" y="1"/>
                    <a:pt x="1605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3"/>
            <p:cNvSpPr/>
            <p:nvPr/>
          </p:nvSpPr>
          <p:spPr>
            <a:xfrm>
              <a:off x="8715550" y="3133300"/>
              <a:ext cx="351125" cy="112825"/>
            </a:xfrm>
            <a:custGeom>
              <a:avLst/>
              <a:gdLst/>
              <a:ahLst/>
              <a:cxnLst/>
              <a:rect l="l" t="t" r="r" b="b"/>
              <a:pathLst>
                <a:path w="14045" h="4513" extrusionOk="0">
                  <a:moveTo>
                    <a:pt x="8095" y="0"/>
                  </a:moveTo>
                  <a:cubicBezTo>
                    <a:pt x="4682" y="0"/>
                    <a:pt x="1" y="1143"/>
                    <a:pt x="1" y="1143"/>
                  </a:cubicBezTo>
                  <a:lnTo>
                    <a:pt x="1" y="4512"/>
                  </a:lnTo>
                  <a:lnTo>
                    <a:pt x="13477" y="4512"/>
                  </a:lnTo>
                  <a:lnTo>
                    <a:pt x="14044" y="1444"/>
                  </a:lnTo>
                  <a:cubicBezTo>
                    <a:pt x="14044" y="1444"/>
                    <a:pt x="12577" y="343"/>
                    <a:pt x="9141" y="43"/>
                  </a:cubicBezTo>
                  <a:cubicBezTo>
                    <a:pt x="8812" y="14"/>
                    <a:pt x="8460" y="0"/>
                    <a:pt x="8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3"/>
            <p:cNvSpPr/>
            <p:nvPr/>
          </p:nvSpPr>
          <p:spPr>
            <a:xfrm>
              <a:off x="8520425" y="3185875"/>
              <a:ext cx="713025" cy="1403025"/>
            </a:xfrm>
            <a:custGeom>
              <a:avLst/>
              <a:gdLst/>
              <a:ahLst/>
              <a:cxnLst/>
              <a:rect l="l" t="t" r="r" b="b"/>
              <a:pathLst>
                <a:path w="28521" h="56121" extrusionOk="0">
                  <a:moveTo>
                    <a:pt x="13601" y="1"/>
                  </a:moveTo>
                  <a:cubicBezTo>
                    <a:pt x="9568" y="1"/>
                    <a:pt x="2869" y="1209"/>
                    <a:pt x="2869" y="1209"/>
                  </a:cubicBezTo>
                  <a:lnTo>
                    <a:pt x="0" y="51745"/>
                  </a:lnTo>
                  <a:cubicBezTo>
                    <a:pt x="0" y="51745"/>
                    <a:pt x="11819" y="56121"/>
                    <a:pt x="15921" y="56121"/>
                  </a:cubicBezTo>
                  <a:cubicBezTo>
                    <a:pt x="16010" y="56121"/>
                    <a:pt x="16096" y="56119"/>
                    <a:pt x="16179" y="56115"/>
                  </a:cubicBezTo>
                  <a:cubicBezTo>
                    <a:pt x="20048" y="55948"/>
                    <a:pt x="28521" y="52579"/>
                    <a:pt x="28521" y="52579"/>
                  </a:cubicBezTo>
                  <a:cubicBezTo>
                    <a:pt x="27053" y="39236"/>
                    <a:pt x="25519" y="1709"/>
                    <a:pt x="25519" y="1709"/>
                  </a:cubicBezTo>
                  <a:cubicBezTo>
                    <a:pt x="25519" y="1709"/>
                    <a:pt x="18480" y="341"/>
                    <a:pt x="14744" y="41"/>
                  </a:cubicBezTo>
                  <a:cubicBezTo>
                    <a:pt x="14398" y="13"/>
                    <a:pt x="14013" y="1"/>
                    <a:pt x="13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3"/>
            <p:cNvSpPr/>
            <p:nvPr/>
          </p:nvSpPr>
          <p:spPr>
            <a:xfrm>
              <a:off x="8877350" y="3265275"/>
              <a:ext cx="8350" cy="1119175"/>
            </a:xfrm>
            <a:custGeom>
              <a:avLst/>
              <a:gdLst/>
              <a:ahLst/>
              <a:cxnLst/>
              <a:rect l="l" t="t" r="r" b="b"/>
              <a:pathLst>
                <a:path w="334" h="44767" fill="none" extrusionOk="0">
                  <a:moveTo>
                    <a:pt x="334" y="1"/>
                  </a:moveTo>
                  <a:cubicBezTo>
                    <a:pt x="234" y="14911"/>
                    <a:pt x="134" y="29855"/>
                    <a:pt x="0" y="44766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3"/>
            <p:cNvSpPr/>
            <p:nvPr/>
          </p:nvSpPr>
          <p:spPr>
            <a:xfrm>
              <a:off x="8625500" y="4433625"/>
              <a:ext cx="601275" cy="95075"/>
            </a:xfrm>
            <a:custGeom>
              <a:avLst/>
              <a:gdLst/>
              <a:ahLst/>
              <a:cxnLst/>
              <a:rect l="l" t="t" r="r" b="b"/>
              <a:pathLst>
                <a:path w="24051" h="3803" fill="none" extrusionOk="0">
                  <a:moveTo>
                    <a:pt x="0" y="0"/>
                  </a:moveTo>
                  <a:cubicBezTo>
                    <a:pt x="0" y="0"/>
                    <a:pt x="8440" y="3803"/>
                    <a:pt x="11775" y="3703"/>
                  </a:cubicBezTo>
                  <a:cubicBezTo>
                    <a:pt x="15111" y="3569"/>
                    <a:pt x="24051" y="67"/>
                    <a:pt x="24051" y="67"/>
                  </a:cubicBezTo>
                </a:path>
              </a:pathLst>
            </a:custGeom>
            <a:noFill/>
            <a:ln w="5000" cap="flat" cmpd="sng">
              <a:solidFill>
                <a:srgbClr val="1C2C3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3"/>
            <p:cNvSpPr/>
            <p:nvPr/>
          </p:nvSpPr>
          <p:spPr>
            <a:xfrm>
              <a:off x="8724725" y="2651500"/>
              <a:ext cx="336100" cy="472025"/>
            </a:xfrm>
            <a:custGeom>
              <a:avLst/>
              <a:gdLst/>
              <a:ahLst/>
              <a:cxnLst/>
              <a:rect l="l" t="t" r="r" b="b"/>
              <a:pathLst>
                <a:path w="13444" h="18881" extrusionOk="0">
                  <a:moveTo>
                    <a:pt x="8207" y="1"/>
                  </a:moveTo>
                  <a:cubicBezTo>
                    <a:pt x="5405" y="4270"/>
                    <a:pt x="2036" y="1869"/>
                    <a:pt x="835" y="5638"/>
                  </a:cubicBezTo>
                  <a:cubicBezTo>
                    <a:pt x="1" y="8407"/>
                    <a:pt x="1102" y="15612"/>
                    <a:pt x="1635" y="16379"/>
                  </a:cubicBezTo>
                  <a:cubicBezTo>
                    <a:pt x="2503" y="17747"/>
                    <a:pt x="4104" y="18881"/>
                    <a:pt x="7406" y="18881"/>
                  </a:cubicBezTo>
                  <a:cubicBezTo>
                    <a:pt x="9141" y="18881"/>
                    <a:pt x="11976" y="17613"/>
                    <a:pt x="12176" y="17347"/>
                  </a:cubicBezTo>
                  <a:cubicBezTo>
                    <a:pt x="13210" y="16146"/>
                    <a:pt x="13444" y="11142"/>
                    <a:pt x="13210" y="6806"/>
                  </a:cubicBezTo>
                  <a:cubicBezTo>
                    <a:pt x="13077" y="4437"/>
                    <a:pt x="11376" y="1"/>
                    <a:pt x="8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3"/>
            <p:cNvSpPr/>
            <p:nvPr/>
          </p:nvSpPr>
          <p:spPr>
            <a:xfrm>
              <a:off x="9112500" y="3228575"/>
              <a:ext cx="371125" cy="165150"/>
            </a:xfrm>
            <a:custGeom>
              <a:avLst/>
              <a:gdLst/>
              <a:ahLst/>
              <a:cxnLst/>
              <a:rect l="l" t="t" r="r" b="b"/>
              <a:pathLst>
                <a:path w="14845" h="6606" extrusionOk="0">
                  <a:moveTo>
                    <a:pt x="1836" y="1"/>
                  </a:moveTo>
                  <a:lnTo>
                    <a:pt x="1" y="6606"/>
                  </a:lnTo>
                  <a:lnTo>
                    <a:pt x="14845" y="6606"/>
                  </a:lnTo>
                  <a:cubicBezTo>
                    <a:pt x="14845" y="6606"/>
                    <a:pt x="14211" y="5438"/>
                    <a:pt x="13044" y="4071"/>
                  </a:cubicBezTo>
                  <a:cubicBezTo>
                    <a:pt x="11876" y="2703"/>
                    <a:pt x="5572" y="601"/>
                    <a:pt x="1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3"/>
            <p:cNvSpPr/>
            <p:nvPr/>
          </p:nvSpPr>
          <p:spPr>
            <a:xfrm>
              <a:off x="9322650" y="3272775"/>
              <a:ext cx="160975" cy="120950"/>
            </a:xfrm>
            <a:custGeom>
              <a:avLst/>
              <a:gdLst/>
              <a:ahLst/>
              <a:cxnLst/>
              <a:rect l="l" t="t" r="r" b="b"/>
              <a:pathLst>
                <a:path w="6439" h="4838" fill="none" extrusionOk="0">
                  <a:moveTo>
                    <a:pt x="1" y="1"/>
                  </a:moveTo>
                  <a:cubicBezTo>
                    <a:pt x="1" y="1"/>
                    <a:pt x="3737" y="1168"/>
                    <a:pt x="4638" y="2303"/>
                  </a:cubicBezTo>
                  <a:cubicBezTo>
                    <a:pt x="5538" y="3437"/>
                    <a:pt x="6439" y="4838"/>
                    <a:pt x="6439" y="4838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3"/>
            <p:cNvSpPr/>
            <p:nvPr/>
          </p:nvSpPr>
          <p:spPr>
            <a:xfrm>
              <a:off x="9351850" y="3240250"/>
              <a:ext cx="51725" cy="44225"/>
            </a:xfrm>
            <a:custGeom>
              <a:avLst/>
              <a:gdLst/>
              <a:ahLst/>
              <a:cxnLst/>
              <a:rect l="l" t="t" r="r" b="b"/>
              <a:pathLst>
                <a:path w="2069" h="1769" fill="none" extrusionOk="0">
                  <a:moveTo>
                    <a:pt x="0" y="1769"/>
                  </a:moveTo>
                  <a:cubicBezTo>
                    <a:pt x="0" y="1769"/>
                    <a:pt x="1368" y="468"/>
                    <a:pt x="2069" y="1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3"/>
            <p:cNvSpPr/>
            <p:nvPr/>
          </p:nvSpPr>
          <p:spPr>
            <a:xfrm>
              <a:off x="7957525" y="3211075"/>
              <a:ext cx="610450" cy="685525"/>
            </a:xfrm>
            <a:custGeom>
              <a:avLst/>
              <a:gdLst/>
              <a:ahLst/>
              <a:cxnLst/>
              <a:rect l="l" t="t" r="r" b="b"/>
              <a:pathLst>
                <a:path w="24418" h="27421" extrusionOk="0">
                  <a:moveTo>
                    <a:pt x="11775" y="0"/>
                  </a:moveTo>
                  <a:cubicBezTo>
                    <a:pt x="10041" y="0"/>
                    <a:pt x="1635" y="1702"/>
                    <a:pt x="1335" y="3136"/>
                  </a:cubicBezTo>
                  <a:cubicBezTo>
                    <a:pt x="801" y="5638"/>
                    <a:pt x="0" y="27420"/>
                    <a:pt x="0" y="27420"/>
                  </a:cubicBezTo>
                  <a:lnTo>
                    <a:pt x="24418" y="27420"/>
                  </a:lnTo>
                  <a:cubicBezTo>
                    <a:pt x="24418" y="27420"/>
                    <a:pt x="23050" y="5504"/>
                    <a:pt x="22717" y="2402"/>
                  </a:cubicBezTo>
                  <a:cubicBezTo>
                    <a:pt x="22616" y="1735"/>
                    <a:pt x="12876" y="0"/>
                    <a:pt x="11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3"/>
            <p:cNvSpPr/>
            <p:nvPr/>
          </p:nvSpPr>
          <p:spPr>
            <a:xfrm>
              <a:off x="8054250" y="3309475"/>
              <a:ext cx="9200" cy="387800"/>
            </a:xfrm>
            <a:custGeom>
              <a:avLst/>
              <a:gdLst/>
              <a:ahLst/>
              <a:cxnLst/>
              <a:rect l="l" t="t" r="r" b="b"/>
              <a:pathLst>
                <a:path w="368" h="15512" fill="none" extrusionOk="0">
                  <a:moveTo>
                    <a:pt x="1" y="1"/>
                  </a:moveTo>
                  <a:lnTo>
                    <a:pt x="368" y="15512"/>
                  </a:lnTo>
                </a:path>
              </a:pathLst>
            </a:custGeom>
            <a:noFill/>
            <a:ln w="108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3"/>
            <p:cNvSpPr/>
            <p:nvPr/>
          </p:nvSpPr>
          <p:spPr>
            <a:xfrm>
              <a:off x="8460375" y="3309475"/>
              <a:ext cx="9200" cy="387800"/>
            </a:xfrm>
            <a:custGeom>
              <a:avLst/>
              <a:gdLst/>
              <a:ahLst/>
              <a:cxnLst/>
              <a:rect l="l" t="t" r="r" b="b"/>
              <a:pathLst>
                <a:path w="368" h="15512" fill="none" extrusionOk="0">
                  <a:moveTo>
                    <a:pt x="368" y="1"/>
                  </a:moveTo>
                  <a:lnTo>
                    <a:pt x="1" y="15512"/>
                  </a:lnTo>
                </a:path>
              </a:pathLst>
            </a:custGeom>
            <a:noFill/>
            <a:ln w="10850" cap="flat" cmpd="sng">
              <a:solidFill>
                <a:srgbClr val="0D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3"/>
            <p:cNvSpPr/>
            <p:nvPr/>
          </p:nvSpPr>
          <p:spPr>
            <a:xfrm>
              <a:off x="8013400" y="3196125"/>
              <a:ext cx="508725" cy="715475"/>
            </a:xfrm>
            <a:custGeom>
              <a:avLst/>
              <a:gdLst/>
              <a:ahLst/>
              <a:cxnLst/>
              <a:rect l="l" t="t" r="r" b="b"/>
              <a:pathLst>
                <a:path w="20349" h="28619" extrusionOk="0">
                  <a:moveTo>
                    <a:pt x="9732" y="1"/>
                  </a:moveTo>
                  <a:cubicBezTo>
                    <a:pt x="8633" y="1"/>
                    <a:pt x="7403" y="453"/>
                    <a:pt x="5971" y="1232"/>
                  </a:cubicBezTo>
                  <a:cubicBezTo>
                    <a:pt x="5971" y="1232"/>
                    <a:pt x="0" y="10172"/>
                    <a:pt x="3169" y="16577"/>
                  </a:cubicBezTo>
                  <a:cubicBezTo>
                    <a:pt x="6338" y="22981"/>
                    <a:pt x="10908" y="24549"/>
                    <a:pt x="9807" y="28619"/>
                  </a:cubicBezTo>
                  <a:cubicBezTo>
                    <a:pt x="9807" y="28619"/>
                    <a:pt x="20348" y="24382"/>
                    <a:pt x="17079" y="12140"/>
                  </a:cubicBezTo>
                  <a:cubicBezTo>
                    <a:pt x="14674" y="3248"/>
                    <a:pt x="12676" y="1"/>
                    <a:pt x="9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3"/>
            <p:cNvSpPr/>
            <p:nvPr/>
          </p:nvSpPr>
          <p:spPr>
            <a:xfrm>
              <a:off x="8117625" y="3206075"/>
              <a:ext cx="243550" cy="85925"/>
            </a:xfrm>
            <a:custGeom>
              <a:avLst/>
              <a:gdLst/>
              <a:ahLst/>
              <a:cxnLst/>
              <a:rect l="l" t="t" r="r" b="b"/>
              <a:pathLst>
                <a:path w="9742" h="34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202" y="3436"/>
                    <a:pt x="4171" y="3436"/>
                  </a:cubicBezTo>
                  <a:cubicBezTo>
                    <a:pt x="7139" y="3436"/>
                    <a:pt x="9007" y="2535"/>
                    <a:pt x="9741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3"/>
            <p:cNvSpPr/>
            <p:nvPr/>
          </p:nvSpPr>
          <p:spPr>
            <a:xfrm>
              <a:off x="8036750" y="2785375"/>
              <a:ext cx="453900" cy="468525"/>
            </a:xfrm>
            <a:custGeom>
              <a:avLst/>
              <a:gdLst/>
              <a:ahLst/>
              <a:cxnLst/>
              <a:rect l="l" t="t" r="r" b="b"/>
              <a:pathLst>
                <a:path w="18156" h="18741" extrusionOk="0">
                  <a:moveTo>
                    <a:pt x="5317" y="0"/>
                  </a:moveTo>
                  <a:cubicBezTo>
                    <a:pt x="4152" y="0"/>
                    <a:pt x="2993" y="586"/>
                    <a:pt x="2335" y="2518"/>
                  </a:cubicBezTo>
                  <a:cubicBezTo>
                    <a:pt x="1501" y="5020"/>
                    <a:pt x="601" y="7221"/>
                    <a:pt x="300" y="10691"/>
                  </a:cubicBezTo>
                  <a:cubicBezTo>
                    <a:pt x="0" y="13693"/>
                    <a:pt x="2235" y="18463"/>
                    <a:pt x="8373" y="18730"/>
                  </a:cubicBezTo>
                  <a:cubicBezTo>
                    <a:pt x="8571" y="18737"/>
                    <a:pt x="8766" y="18741"/>
                    <a:pt x="8959" y="18741"/>
                  </a:cubicBezTo>
                  <a:cubicBezTo>
                    <a:pt x="14743" y="18741"/>
                    <a:pt x="18155" y="15361"/>
                    <a:pt x="17413" y="9356"/>
                  </a:cubicBezTo>
                  <a:cubicBezTo>
                    <a:pt x="16645" y="3185"/>
                    <a:pt x="16145" y="1351"/>
                    <a:pt x="14277" y="750"/>
                  </a:cubicBezTo>
                  <a:cubicBezTo>
                    <a:pt x="13914" y="642"/>
                    <a:pt x="13494" y="598"/>
                    <a:pt x="13051" y="598"/>
                  </a:cubicBezTo>
                  <a:cubicBezTo>
                    <a:pt x="11177" y="598"/>
                    <a:pt x="8907" y="1384"/>
                    <a:pt x="8907" y="1384"/>
                  </a:cubicBezTo>
                  <a:cubicBezTo>
                    <a:pt x="8907" y="1384"/>
                    <a:pt x="7106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3"/>
            <p:cNvSpPr/>
            <p:nvPr/>
          </p:nvSpPr>
          <p:spPr>
            <a:xfrm>
              <a:off x="8471225" y="3393700"/>
              <a:ext cx="1240900" cy="692200"/>
            </a:xfrm>
            <a:custGeom>
              <a:avLst/>
              <a:gdLst/>
              <a:ahLst/>
              <a:cxnLst/>
              <a:rect l="l" t="t" r="r" b="b"/>
              <a:pathLst>
                <a:path w="49636" h="27688" extrusionOk="0">
                  <a:moveTo>
                    <a:pt x="5304" y="1"/>
                  </a:moveTo>
                  <a:cubicBezTo>
                    <a:pt x="2369" y="1"/>
                    <a:pt x="0" y="2369"/>
                    <a:pt x="0" y="5304"/>
                  </a:cubicBezTo>
                  <a:lnTo>
                    <a:pt x="0" y="22383"/>
                  </a:lnTo>
                  <a:cubicBezTo>
                    <a:pt x="0" y="25285"/>
                    <a:pt x="2369" y="27687"/>
                    <a:pt x="5304" y="27687"/>
                  </a:cubicBezTo>
                  <a:lnTo>
                    <a:pt x="44332" y="27687"/>
                  </a:lnTo>
                  <a:cubicBezTo>
                    <a:pt x="47267" y="27687"/>
                    <a:pt x="49636" y="25285"/>
                    <a:pt x="49636" y="22383"/>
                  </a:cubicBezTo>
                  <a:lnTo>
                    <a:pt x="49636" y="5304"/>
                  </a:lnTo>
                  <a:cubicBezTo>
                    <a:pt x="49636" y="2369"/>
                    <a:pt x="47267" y="1"/>
                    <a:pt x="44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3"/>
            <p:cNvSpPr/>
            <p:nvPr/>
          </p:nvSpPr>
          <p:spPr>
            <a:xfrm>
              <a:off x="7230325" y="3393700"/>
              <a:ext cx="1240925" cy="692200"/>
            </a:xfrm>
            <a:custGeom>
              <a:avLst/>
              <a:gdLst/>
              <a:ahLst/>
              <a:cxnLst/>
              <a:rect l="l" t="t" r="r" b="b"/>
              <a:pathLst>
                <a:path w="49637" h="27688" extrusionOk="0">
                  <a:moveTo>
                    <a:pt x="5305" y="1"/>
                  </a:moveTo>
                  <a:cubicBezTo>
                    <a:pt x="2369" y="1"/>
                    <a:pt x="1" y="2369"/>
                    <a:pt x="1" y="5304"/>
                  </a:cubicBezTo>
                  <a:lnTo>
                    <a:pt x="1" y="22383"/>
                  </a:lnTo>
                  <a:cubicBezTo>
                    <a:pt x="1" y="25285"/>
                    <a:pt x="2369" y="27687"/>
                    <a:pt x="5305" y="27687"/>
                  </a:cubicBezTo>
                  <a:lnTo>
                    <a:pt x="44333" y="27687"/>
                  </a:lnTo>
                  <a:cubicBezTo>
                    <a:pt x="47268" y="27687"/>
                    <a:pt x="49636" y="25285"/>
                    <a:pt x="49636" y="22383"/>
                  </a:cubicBezTo>
                  <a:lnTo>
                    <a:pt x="49636" y="5304"/>
                  </a:lnTo>
                  <a:cubicBezTo>
                    <a:pt x="49636" y="2369"/>
                    <a:pt x="47268" y="1"/>
                    <a:pt x="44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3"/>
            <p:cNvSpPr/>
            <p:nvPr/>
          </p:nvSpPr>
          <p:spPr>
            <a:xfrm>
              <a:off x="7250350" y="3426225"/>
              <a:ext cx="1200875" cy="30875"/>
            </a:xfrm>
            <a:custGeom>
              <a:avLst/>
              <a:gdLst/>
              <a:ahLst/>
              <a:cxnLst/>
              <a:rect l="l" t="t" r="r" b="b"/>
              <a:pathLst>
                <a:path w="48035" h="1235" fill="none" extrusionOk="0">
                  <a:moveTo>
                    <a:pt x="0" y="1235"/>
                  </a:moveTo>
                  <a:cubicBezTo>
                    <a:pt x="934" y="434"/>
                    <a:pt x="2169" y="1"/>
                    <a:pt x="3470" y="1"/>
                  </a:cubicBezTo>
                  <a:lnTo>
                    <a:pt x="44566" y="1"/>
                  </a:lnTo>
                  <a:cubicBezTo>
                    <a:pt x="45867" y="1"/>
                    <a:pt x="47101" y="434"/>
                    <a:pt x="48035" y="123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3"/>
            <p:cNvSpPr/>
            <p:nvPr/>
          </p:nvSpPr>
          <p:spPr>
            <a:xfrm>
              <a:off x="8491225" y="3426225"/>
              <a:ext cx="1200900" cy="30875"/>
            </a:xfrm>
            <a:custGeom>
              <a:avLst/>
              <a:gdLst/>
              <a:ahLst/>
              <a:cxnLst/>
              <a:rect l="l" t="t" r="r" b="b"/>
              <a:pathLst>
                <a:path w="48036" h="1235" fill="none" extrusionOk="0">
                  <a:moveTo>
                    <a:pt x="1" y="1235"/>
                  </a:moveTo>
                  <a:cubicBezTo>
                    <a:pt x="935" y="434"/>
                    <a:pt x="2169" y="1"/>
                    <a:pt x="3470" y="1"/>
                  </a:cubicBezTo>
                  <a:lnTo>
                    <a:pt x="44566" y="1"/>
                  </a:lnTo>
                  <a:cubicBezTo>
                    <a:pt x="45867" y="1"/>
                    <a:pt x="47101" y="434"/>
                    <a:pt x="48035" y="1235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3"/>
            <p:cNvSpPr/>
            <p:nvPr/>
          </p:nvSpPr>
          <p:spPr>
            <a:xfrm>
              <a:off x="7108575" y="3528800"/>
              <a:ext cx="2725300" cy="1286775"/>
            </a:xfrm>
            <a:custGeom>
              <a:avLst/>
              <a:gdLst/>
              <a:ahLst/>
              <a:cxnLst/>
              <a:rect l="l" t="t" r="r" b="b"/>
              <a:pathLst>
                <a:path w="109012" h="51471" extrusionOk="0">
                  <a:moveTo>
                    <a:pt x="4904" y="1"/>
                  </a:moveTo>
                  <a:cubicBezTo>
                    <a:pt x="2202" y="1"/>
                    <a:pt x="1" y="2202"/>
                    <a:pt x="1" y="4904"/>
                  </a:cubicBezTo>
                  <a:lnTo>
                    <a:pt x="1" y="51471"/>
                  </a:lnTo>
                  <a:lnTo>
                    <a:pt x="109012" y="51471"/>
                  </a:lnTo>
                  <a:lnTo>
                    <a:pt x="109012" y="4904"/>
                  </a:lnTo>
                  <a:cubicBezTo>
                    <a:pt x="109012" y="2202"/>
                    <a:pt x="106810" y="1"/>
                    <a:pt x="10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3"/>
            <p:cNvSpPr/>
            <p:nvPr/>
          </p:nvSpPr>
          <p:spPr>
            <a:xfrm>
              <a:off x="7108575" y="3620525"/>
              <a:ext cx="2725300" cy="1286800"/>
            </a:xfrm>
            <a:custGeom>
              <a:avLst/>
              <a:gdLst/>
              <a:ahLst/>
              <a:cxnLst/>
              <a:rect l="l" t="t" r="r" b="b"/>
              <a:pathLst>
                <a:path w="109012" h="51472" extrusionOk="0">
                  <a:moveTo>
                    <a:pt x="4904" y="1"/>
                  </a:moveTo>
                  <a:cubicBezTo>
                    <a:pt x="2202" y="1"/>
                    <a:pt x="1" y="2202"/>
                    <a:pt x="1" y="4938"/>
                  </a:cubicBezTo>
                  <a:lnTo>
                    <a:pt x="1" y="51471"/>
                  </a:lnTo>
                  <a:lnTo>
                    <a:pt x="109012" y="51471"/>
                  </a:lnTo>
                  <a:lnTo>
                    <a:pt x="109012" y="4938"/>
                  </a:lnTo>
                  <a:cubicBezTo>
                    <a:pt x="109012" y="2202"/>
                    <a:pt x="106810" y="1"/>
                    <a:pt x="10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3"/>
            <p:cNvSpPr/>
            <p:nvPr/>
          </p:nvSpPr>
          <p:spPr>
            <a:xfrm>
              <a:off x="7108575" y="4517000"/>
              <a:ext cx="2725300" cy="25"/>
            </a:xfrm>
            <a:custGeom>
              <a:avLst/>
              <a:gdLst/>
              <a:ahLst/>
              <a:cxnLst/>
              <a:rect l="l" t="t" r="r" b="b"/>
              <a:pathLst>
                <a:path w="109012" h="1" fill="none" extrusionOk="0">
                  <a:moveTo>
                    <a:pt x="1" y="1"/>
                  </a:moveTo>
                  <a:lnTo>
                    <a:pt x="109012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3"/>
            <p:cNvSpPr/>
            <p:nvPr/>
          </p:nvSpPr>
          <p:spPr>
            <a:xfrm>
              <a:off x="6783350" y="3930750"/>
              <a:ext cx="325250" cy="310250"/>
            </a:xfrm>
            <a:custGeom>
              <a:avLst/>
              <a:gdLst/>
              <a:ahLst/>
              <a:cxnLst/>
              <a:rect l="l" t="t" r="r" b="b"/>
              <a:pathLst>
                <a:path w="13010" h="12410" extrusionOk="0">
                  <a:moveTo>
                    <a:pt x="13010" y="1"/>
                  </a:moveTo>
                  <a:lnTo>
                    <a:pt x="2269" y="6239"/>
                  </a:lnTo>
                  <a:cubicBezTo>
                    <a:pt x="868" y="7072"/>
                    <a:pt x="0" y="8540"/>
                    <a:pt x="0" y="10175"/>
                  </a:cubicBezTo>
                  <a:lnTo>
                    <a:pt x="0" y="12410"/>
                  </a:lnTo>
                  <a:lnTo>
                    <a:pt x="13010" y="12410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3"/>
            <p:cNvSpPr/>
            <p:nvPr/>
          </p:nvSpPr>
          <p:spPr>
            <a:xfrm>
              <a:off x="6783350" y="3930750"/>
              <a:ext cx="325250" cy="310250"/>
            </a:xfrm>
            <a:custGeom>
              <a:avLst/>
              <a:gdLst/>
              <a:ahLst/>
              <a:cxnLst/>
              <a:rect l="l" t="t" r="r" b="b"/>
              <a:pathLst>
                <a:path w="13010" h="12410" extrusionOk="0">
                  <a:moveTo>
                    <a:pt x="13010" y="1"/>
                  </a:moveTo>
                  <a:lnTo>
                    <a:pt x="2269" y="6239"/>
                  </a:lnTo>
                  <a:cubicBezTo>
                    <a:pt x="868" y="7072"/>
                    <a:pt x="0" y="8540"/>
                    <a:pt x="0" y="10175"/>
                  </a:cubicBezTo>
                  <a:lnTo>
                    <a:pt x="0" y="12410"/>
                  </a:lnTo>
                  <a:lnTo>
                    <a:pt x="2302" y="12410"/>
                  </a:lnTo>
                  <a:lnTo>
                    <a:pt x="2302" y="10608"/>
                  </a:lnTo>
                  <a:cubicBezTo>
                    <a:pt x="2302" y="9007"/>
                    <a:pt x="3169" y="7506"/>
                    <a:pt x="4570" y="6672"/>
                  </a:cubicBezTo>
                  <a:lnTo>
                    <a:pt x="13010" y="1769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3"/>
            <p:cNvSpPr/>
            <p:nvPr/>
          </p:nvSpPr>
          <p:spPr>
            <a:xfrm>
              <a:off x="6780025" y="4188450"/>
              <a:ext cx="328575" cy="718875"/>
            </a:xfrm>
            <a:custGeom>
              <a:avLst/>
              <a:gdLst/>
              <a:ahLst/>
              <a:cxnLst/>
              <a:rect l="l" t="t" r="r" b="b"/>
              <a:pathLst>
                <a:path w="13143" h="28755" extrusionOk="0">
                  <a:moveTo>
                    <a:pt x="2669" y="0"/>
                  </a:moveTo>
                  <a:cubicBezTo>
                    <a:pt x="1201" y="0"/>
                    <a:pt x="0" y="1234"/>
                    <a:pt x="100" y="2735"/>
                  </a:cubicBezTo>
                  <a:lnTo>
                    <a:pt x="1601" y="26986"/>
                  </a:lnTo>
                  <a:cubicBezTo>
                    <a:pt x="1635" y="27987"/>
                    <a:pt x="2468" y="28754"/>
                    <a:pt x="3436" y="28754"/>
                  </a:cubicBezTo>
                  <a:lnTo>
                    <a:pt x="13143" y="28754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3"/>
            <p:cNvSpPr/>
            <p:nvPr/>
          </p:nvSpPr>
          <p:spPr>
            <a:xfrm>
              <a:off x="6780025" y="4188450"/>
              <a:ext cx="328575" cy="68400"/>
            </a:xfrm>
            <a:custGeom>
              <a:avLst/>
              <a:gdLst/>
              <a:ahLst/>
              <a:cxnLst/>
              <a:rect l="l" t="t" r="r" b="b"/>
              <a:pathLst>
                <a:path w="13143" h="2736" fill="none" extrusionOk="0">
                  <a:moveTo>
                    <a:pt x="100" y="2735"/>
                  </a:moveTo>
                  <a:cubicBezTo>
                    <a:pt x="0" y="1234"/>
                    <a:pt x="1201" y="0"/>
                    <a:pt x="2669" y="0"/>
                  </a:cubicBezTo>
                  <a:lnTo>
                    <a:pt x="13143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3"/>
            <p:cNvSpPr/>
            <p:nvPr/>
          </p:nvSpPr>
          <p:spPr>
            <a:xfrm>
              <a:off x="9833850" y="3930750"/>
              <a:ext cx="325275" cy="310250"/>
            </a:xfrm>
            <a:custGeom>
              <a:avLst/>
              <a:gdLst/>
              <a:ahLst/>
              <a:cxnLst/>
              <a:rect l="l" t="t" r="r" b="b"/>
              <a:pathLst>
                <a:path w="13011" h="12410" extrusionOk="0">
                  <a:moveTo>
                    <a:pt x="1" y="1"/>
                  </a:moveTo>
                  <a:lnTo>
                    <a:pt x="1" y="12410"/>
                  </a:lnTo>
                  <a:lnTo>
                    <a:pt x="13010" y="12410"/>
                  </a:lnTo>
                  <a:lnTo>
                    <a:pt x="13010" y="10175"/>
                  </a:lnTo>
                  <a:cubicBezTo>
                    <a:pt x="13010" y="8540"/>
                    <a:pt x="12143" y="7072"/>
                    <a:pt x="10742" y="6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3"/>
            <p:cNvSpPr/>
            <p:nvPr/>
          </p:nvSpPr>
          <p:spPr>
            <a:xfrm>
              <a:off x="9833850" y="3930750"/>
              <a:ext cx="325275" cy="310250"/>
            </a:xfrm>
            <a:custGeom>
              <a:avLst/>
              <a:gdLst/>
              <a:ahLst/>
              <a:cxnLst/>
              <a:rect l="l" t="t" r="r" b="b"/>
              <a:pathLst>
                <a:path w="13011" h="12410" extrusionOk="0">
                  <a:moveTo>
                    <a:pt x="1" y="1"/>
                  </a:moveTo>
                  <a:lnTo>
                    <a:pt x="1" y="1769"/>
                  </a:lnTo>
                  <a:lnTo>
                    <a:pt x="8440" y="6672"/>
                  </a:lnTo>
                  <a:cubicBezTo>
                    <a:pt x="9841" y="7506"/>
                    <a:pt x="10709" y="9007"/>
                    <a:pt x="10709" y="10608"/>
                  </a:cubicBezTo>
                  <a:lnTo>
                    <a:pt x="10709" y="12410"/>
                  </a:lnTo>
                  <a:lnTo>
                    <a:pt x="13010" y="12410"/>
                  </a:lnTo>
                  <a:lnTo>
                    <a:pt x="13010" y="10175"/>
                  </a:lnTo>
                  <a:cubicBezTo>
                    <a:pt x="13010" y="8540"/>
                    <a:pt x="12143" y="7072"/>
                    <a:pt x="10742" y="6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3"/>
            <p:cNvSpPr/>
            <p:nvPr/>
          </p:nvSpPr>
          <p:spPr>
            <a:xfrm>
              <a:off x="9833850" y="4188450"/>
              <a:ext cx="327775" cy="718875"/>
            </a:xfrm>
            <a:custGeom>
              <a:avLst/>
              <a:gdLst/>
              <a:ahLst/>
              <a:cxnLst/>
              <a:rect l="l" t="t" r="r" b="b"/>
              <a:pathLst>
                <a:path w="13111" h="28755" extrusionOk="0">
                  <a:moveTo>
                    <a:pt x="1" y="0"/>
                  </a:moveTo>
                  <a:lnTo>
                    <a:pt x="1" y="28754"/>
                  </a:lnTo>
                  <a:lnTo>
                    <a:pt x="9674" y="28754"/>
                  </a:lnTo>
                  <a:cubicBezTo>
                    <a:pt x="10675" y="28754"/>
                    <a:pt x="11476" y="27987"/>
                    <a:pt x="11542" y="26986"/>
                  </a:cubicBezTo>
                  <a:lnTo>
                    <a:pt x="13044" y="2735"/>
                  </a:lnTo>
                  <a:cubicBezTo>
                    <a:pt x="13110" y="1234"/>
                    <a:pt x="11943" y="0"/>
                    <a:pt x="10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3"/>
            <p:cNvSpPr/>
            <p:nvPr/>
          </p:nvSpPr>
          <p:spPr>
            <a:xfrm>
              <a:off x="9833850" y="4188450"/>
              <a:ext cx="327775" cy="68400"/>
            </a:xfrm>
            <a:custGeom>
              <a:avLst/>
              <a:gdLst/>
              <a:ahLst/>
              <a:cxnLst/>
              <a:rect l="l" t="t" r="r" b="b"/>
              <a:pathLst>
                <a:path w="13111" h="2736" fill="none" extrusionOk="0">
                  <a:moveTo>
                    <a:pt x="13044" y="2735"/>
                  </a:moveTo>
                  <a:cubicBezTo>
                    <a:pt x="13110" y="1234"/>
                    <a:pt x="11943" y="0"/>
                    <a:pt x="10475" y="0"/>
                  </a:cubicBez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3"/>
            <p:cNvSpPr/>
            <p:nvPr/>
          </p:nvSpPr>
          <p:spPr>
            <a:xfrm>
              <a:off x="7108575" y="4685475"/>
              <a:ext cx="2725300" cy="221850"/>
            </a:xfrm>
            <a:custGeom>
              <a:avLst/>
              <a:gdLst/>
              <a:ahLst/>
              <a:cxnLst/>
              <a:rect l="l" t="t" r="r" b="b"/>
              <a:pathLst>
                <a:path w="109012" h="8874" extrusionOk="0">
                  <a:moveTo>
                    <a:pt x="1" y="0"/>
                  </a:moveTo>
                  <a:lnTo>
                    <a:pt x="1" y="8873"/>
                  </a:lnTo>
                  <a:lnTo>
                    <a:pt x="109012" y="8873"/>
                  </a:lnTo>
                  <a:lnTo>
                    <a:pt x="109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3"/>
            <p:cNvSpPr/>
            <p:nvPr/>
          </p:nvSpPr>
          <p:spPr>
            <a:xfrm>
              <a:off x="6945975" y="4907300"/>
              <a:ext cx="3050525" cy="80900"/>
            </a:xfrm>
            <a:custGeom>
              <a:avLst/>
              <a:gdLst/>
              <a:ahLst/>
              <a:cxnLst/>
              <a:rect l="l" t="t" r="r" b="b"/>
              <a:pathLst>
                <a:path w="122021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122021" y="3236"/>
                  </a:lnTo>
                  <a:lnTo>
                    <a:pt x="122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3"/>
            <p:cNvSpPr/>
            <p:nvPr/>
          </p:nvSpPr>
          <p:spPr>
            <a:xfrm>
              <a:off x="6875925" y="4907300"/>
              <a:ext cx="138450" cy="185975"/>
            </a:xfrm>
            <a:custGeom>
              <a:avLst/>
              <a:gdLst/>
              <a:ahLst/>
              <a:cxnLst/>
              <a:rect l="l" t="t" r="r" b="b"/>
              <a:pathLst>
                <a:path w="5538" h="7439" extrusionOk="0">
                  <a:moveTo>
                    <a:pt x="1868" y="0"/>
                  </a:moveTo>
                  <a:lnTo>
                    <a:pt x="0" y="7439"/>
                  </a:lnTo>
                  <a:lnTo>
                    <a:pt x="3703" y="7439"/>
                  </a:lnTo>
                  <a:lnTo>
                    <a:pt x="55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3"/>
            <p:cNvSpPr/>
            <p:nvPr/>
          </p:nvSpPr>
          <p:spPr>
            <a:xfrm>
              <a:off x="9927250" y="4907300"/>
              <a:ext cx="138475" cy="185975"/>
            </a:xfrm>
            <a:custGeom>
              <a:avLst/>
              <a:gdLst/>
              <a:ahLst/>
              <a:cxnLst/>
              <a:rect l="l" t="t" r="r" b="b"/>
              <a:pathLst>
                <a:path w="5539" h="7439" extrusionOk="0">
                  <a:moveTo>
                    <a:pt x="1" y="0"/>
                  </a:moveTo>
                  <a:lnTo>
                    <a:pt x="1836" y="7439"/>
                  </a:lnTo>
                  <a:lnTo>
                    <a:pt x="5538" y="7439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3"/>
            <p:cNvSpPr/>
            <p:nvPr/>
          </p:nvSpPr>
          <p:spPr>
            <a:xfrm>
              <a:off x="8082600" y="3216075"/>
              <a:ext cx="509575" cy="264700"/>
            </a:xfrm>
            <a:custGeom>
              <a:avLst/>
              <a:gdLst/>
              <a:ahLst/>
              <a:cxnLst/>
              <a:rect l="l" t="t" r="r" b="b"/>
              <a:pathLst>
                <a:path w="20383" h="10588" extrusionOk="0">
                  <a:moveTo>
                    <a:pt x="20382" y="1"/>
                  </a:moveTo>
                  <a:lnTo>
                    <a:pt x="20382" y="1"/>
                  </a:lnTo>
                  <a:cubicBezTo>
                    <a:pt x="17580" y="734"/>
                    <a:pt x="4938" y="3270"/>
                    <a:pt x="3370" y="3637"/>
                  </a:cubicBezTo>
                  <a:cubicBezTo>
                    <a:pt x="1802" y="3970"/>
                    <a:pt x="1" y="7606"/>
                    <a:pt x="134" y="8940"/>
                  </a:cubicBezTo>
                  <a:cubicBezTo>
                    <a:pt x="210" y="9927"/>
                    <a:pt x="2741" y="10587"/>
                    <a:pt x="5065" y="10587"/>
                  </a:cubicBezTo>
                  <a:cubicBezTo>
                    <a:pt x="5806" y="10587"/>
                    <a:pt x="6526" y="10520"/>
                    <a:pt x="7139" y="10375"/>
                  </a:cubicBezTo>
                  <a:cubicBezTo>
                    <a:pt x="18948" y="7606"/>
                    <a:pt x="20015" y="7106"/>
                    <a:pt x="20015" y="7106"/>
                  </a:cubicBezTo>
                  <a:lnTo>
                    <a:pt x="203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3"/>
            <p:cNvSpPr/>
            <p:nvPr/>
          </p:nvSpPr>
          <p:spPr>
            <a:xfrm>
              <a:off x="8567950" y="3323650"/>
              <a:ext cx="15050" cy="70075"/>
            </a:xfrm>
            <a:custGeom>
              <a:avLst/>
              <a:gdLst/>
              <a:ahLst/>
              <a:cxnLst/>
              <a:rect l="l" t="t" r="r" b="b"/>
              <a:pathLst>
                <a:path w="602" h="2803" fill="none" extrusionOk="0">
                  <a:moveTo>
                    <a:pt x="601" y="280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53"/>
          <p:cNvGrpSpPr/>
          <p:nvPr/>
        </p:nvGrpSpPr>
        <p:grpSpPr>
          <a:xfrm>
            <a:off x="4304727" y="1107086"/>
            <a:ext cx="4492186" cy="3818987"/>
            <a:chOff x="1071675" y="657849"/>
            <a:chExt cx="3672042" cy="3164508"/>
          </a:xfrm>
        </p:grpSpPr>
        <p:grpSp>
          <p:nvGrpSpPr>
            <p:cNvPr id="3351" name="Google Shape;3351;p53"/>
            <p:cNvGrpSpPr/>
            <p:nvPr/>
          </p:nvGrpSpPr>
          <p:grpSpPr>
            <a:xfrm>
              <a:off x="1071675" y="657849"/>
              <a:ext cx="3672042" cy="3164508"/>
              <a:chOff x="1071675" y="657849"/>
              <a:chExt cx="3672042" cy="3164508"/>
            </a:xfrm>
          </p:grpSpPr>
          <p:grpSp>
            <p:nvGrpSpPr>
              <p:cNvPr id="3352" name="Google Shape;3352;p53"/>
              <p:cNvGrpSpPr/>
              <p:nvPr/>
            </p:nvGrpSpPr>
            <p:grpSpPr>
              <a:xfrm>
                <a:off x="1250135" y="657849"/>
                <a:ext cx="3315153" cy="2259409"/>
                <a:chOff x="2318500" y="433250"/>
                <a:chExt cx="3160600" cy="2154075"/>
              </a:xfrm>
            </p:grpSpPr>
            <p:sp>
              <p:nvSpPr>
                <p:cNvPr id="3353" name="Google Shape;3353;p53"/>
                <p:cNvSpPr/>
                <p:nvPr/>
              </p:nvSpPr>
              <p:spPr>
                <a:xfrm>
                  <a:off x="2318500" y="433250"/>
                  <a:ext cx="3160600" cy="21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24" h="86163" extrusionOk="0">
                      <a:moveTo>
                        <a:pt x="3336" y="1"/>
                      </a:moveTo>
                      <a:cubicBezTo>
                        <a:pt x="1468" y="1"/>
                        <a:pt x="0" y="1502"/>
                        <a:pt x="0" y="3336"/>
                      </a:cubicBezTo>
                      <a:lnTo>
                        <a:pt x="0" y="72219"/>
                      </a:lnTo>
                      <a:cubicBezTo>
                        <a:pt x="0" y="74054"/>
                        <a:pt x="1468" y="75555"/>
                        <a:pt x="3336" y="75555"/>
                      </a:cubicBezTo>
                      <a:lnTo>
                        <a:pt x="54773" y="75555"/>
                      </a:lnTo>
                      <a:lnTo>
                        <a:pt x="54773" y="77289"/>
                      </a:lnTo>
                      <a:lnTo>
                        <a:pt x="20315" y="77289"/>
                      </a:lnTo>
                      <a:cubicBezTo>
                        <a:pt x="18480" y="77289"/>
                        <a:pt x="16979" y="78790"/>
                        <a:pt x="16979" y="80625"/>
                      </a:cubicBezTo>
                      <a:lnTo>
                        <a:pt x="16979" y="82827"/>
                      </a:lnTo>
                      <a:cubicBezTo>
                        <a:pt x="16979" y="84661"/>
                        <a:pt x="18480" y="86162"/>
                        <a:pt x="20315" y="86162"/>
                      </a:cubicBezTo>
                      <a:lnTo>
                        <a:pt x="106109" y="86162"/>
                      </a:lnTo>
                      <a:cubicBezTo>
                        <a:pt x="107944" y="86162"/>
                        <a:pt x="109445" y="84661"/>
                        <a:pt x="109445" y="82827"/>
                      </a:cubicBezTo>
                      <a:lnTo>
                        <a:pt x="109445" y="80625"/>
                      </a:lnTo>
                      <a:cubicBezTo>
                        <a:pt x="109445" y="78790"/>
                        <a:pt x="107944" y="77289"/>
                        <a:pt x="106109" y="77289"/>
                      </a:cubicBezTo>
                      <a:lnTo>
                        <a:pt x="71651" y="77289"/>
                      </a:lnTo>
                      <a:lnTo>
                        <a:pt x="71651" y="75555"/>
                      </a:lnTo>
                      <a:lnTo>
                        <a:pt x="123088" y="75555"/>
                      </a:lnTo>
                      <a:cubicBezTo>
                        <a:pt x="124956" y="75555"/>
                        <a:pt x="126424" y="74054"/>
                        <a:pt x="126424" y="72219"/>
                      </a:cubicBezTo>
                      <a:lnTo>
                        <a:pt x="126424" y="3336"/>
                      </a:lnTo>
                      <a:cubicBezTo>
                        <a:pt x="126424" y="1502"/>
                        <a:pt x="124956" y="1"/>
                        <a:pt x="1230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4" name="Google Shape;3354;p53"/>
                <p:cNvSpPr/>
                <p:nvPr/>
              </p:nvSpPr>
              <p:spPr>
                <a:xfrm>
                  <a:off x="3771200" y="2172825"/>
                  <a:ext cx="255200" cy="28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1343" extrusionOk="0">
                      <a:moveTo>
                        <a:pt x="0" y="1"/>
                      </a:moveTo>
                      <a:lnTo>
                        <a:pt x="0" y="11342"/>
                      </a:lnTo>
                      <a:lnTo>
                        <a:pt x="10208" y="11342"/>
                      </a:lnTo>
                      <a:lnTo>
                        <a:pt x="1020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53"/>
                <p:cNvSpPr/>
                <p:nvPr/>
              </p:nvSpPr>
              <p:spPr>
                <a:xfrm>
                  <a:off x="2826350" y="2448850"/>
                  <a:ext cx="2144900" cy="5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96" h="2203" extrusionOk="0">
                      <a:moveTo>
                        <a:pt x="1" y="1"/>
                      </a:moveTo>
                      <a:lnTo>
                        <a:pt x="1" y="2203"/>
                      </a:lnTo>
                      <a:lnTo>
                        <a:pt x="85795" y="2203"/>
                      </a:lnTo>
                      <a:lnTo>
                        <a:pt x="8579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53"/>
                <p:cNvSpPr/>
                <p:nvPr/>
              </p:nvSpPr>
              <p:spPr>
                <a:xfrm>
                  <a:off x="2401875" y="516650"/>
                  <a:ext cx="2993850" cy="17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4" h="68883" extrusionOk="0">
                      <a:moveTo>
                        <a:pt x="1" y="0"/>
                      </a:moveTo>
                      <a:lnTo>
                        <a:pt x="1" y="68883"/>
                      </a:lnTo>
                      <a:lnTo>
                        <a:pt x="119753" y="68883"/>
                      </a:lnTo>
                      <a:lnTo>
                        <a:pt x="1197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53"/>
                <p:cNvSpPr/>
                <p:nvPr/>
              </p:nvSpPr>
              <p:spPr>
                <a:xfrm>
                  <a:off x="2459425" y="574175"/>
                  <a:ext cx="2878750" cy="16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50" h="64247" extrusionOk="0">
                      <a:moveTo>
                        <a:pt x="1" y="1"/>
                      </a:moveTo>
                      <a:lnTo>
                        <a:pt x="1" y="64247"/>
                      </a:lnTo>
                      <a:lnTo>
                        <a:pt x="115149" y="64247"/>
                      </a:lnTo>
                      <a:lnTo>
                        <a:pt x="1151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53"/>
                <p:cNvSpPr/>
                <p:nvPr/>
              </p:nvSpPr>
              <p:spPr>
                <a:xfrm>
                  <a:off x="3951325" y="574175"/>
                  <a:ext cx="1050775" cy="16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1" h="64247" extrusionOk="0">
                      <a:moveTo>
                        <a:pt x="20015" y="1"/>
                      </a:moveTo>
                      <a:lnTo>
                        <a:pt x="1" y="64247"/>
                      </a:lnTo>
                      <a:lnTo>
                        <a:pt x="21983" y="64247"/>
                      </a:lnTo>
                      <a:lnTo>
                        <a:pt x="42031" y="1"/>
                      </a:lnTo>
                      <a:close/>
                    </a:path>
                  </a:pathLst>
                </a:custGeom>
                <a:solidFill>
                  <a:srgbClr val="DEEBE9">
                    <a:alpha val="37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9" name="Google Shape;3359;p53"/>
              <p:cNvGrpSpPr/>
              <p:nvPr/>
            </p:nvGrpSpPr>
            <p:grpSpPr>
              <a:xfrm>
                <a:off x="1071675" y="2770075"/>
                <a:ext cx="3672042" cy="1052283"/>
                <a:chOff x="2045800" y="2850825"/>
                <a:chExt cx="3500850" cy="1003225"/>
              </a:xfrm>
            </p:grpSpPr>
            <p:sp>
              <p:nvSpPr>
                <p:cNvPr id="3360" name="Google Shape;3360;p53"/>
                <p:cNvSpPr/>
                <p:nvPr/>
              </p:nvSpPr>
              <p:spPr>
                <a:xfrm>
                  <a:off x="2045800" y="2850825"/>
                  <a:ext cx="3500850" cy="100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34" h="40129" extrusionOk="0">
                      <a:moveTo>
                        <a:pt x="3503" y="0"/>
                      </a:moveTo>
                      <a:cubicBezTo>
                        <a:pt x="1668" y="0"/>
                        <a:pt x="167" y="1501"/>
                        <a:pt x="167" y="3336"/>
                      </a:cubicBezTo>
                      <a:lnTo>
                        <a:pt x="167" y="28821"/>
                      </a:lnTo>
                      <a:cubicBezTo>
                        <a:pt x="167" y="30088"/>
                        <a:pt x="901" y="31222"/>
                        <a:pt x="2002" y="31790"/>
                      </a:cubicBezTo>
                      <a:lnTo>
                        <a:pt x="434" y="35526"/>
                      </a:lnTo>
                      <a:cubicBezTo>
                        <a:pt x="0" y="36560"/>
                        <a:pt x="134" y="37727"/>
                        <a:pt x="734" y="38661"/>
                      </a:cubicBezTo>
                      <a:cubicBezTo>
                        <a:pt x="1368" y="39595"/>
                        <a:pt x="2402" y="40129"/>
                        <a:pt x="3503" y="40129"/>
                      </a:cubicBezTo>
                      <a:lnTo>
                        <a:pt x="7573" y="40129"/>
                      </a:lnTo>
                      <a:cubicBezTo>
                        <a:pt x="8907" y="40129"/>
                        <a:pt x="10141" y="39328"/>
                        <a:pt x="10641" y="38094"/>
                      </a:cubicBezTo>
                      <a:lnTo>
                        <a:pt x="13110" y="32157"/>
                      </a:lnTo>
                      <a:lnTo>
                        <a:pt x="126924" y="32157"/>
                      </a:lnTo>
                      <a:lnTo>
                        <a:pt x="129393" y="38094"/>
                      </a:lnTo>
                      <a:cubicBezTo>
                        <a:pt x="129893" y="39328"/>
                        <a:pt x="131127" y="40129"/>
                        <a:pt x="132462" y="40129"/>
                      </a:cubicBezTo>
                      <a:lnTo>
                        <a:pt x="136531" y="40129"/>
                      </a:lnTo>
                      <a:cubicBezTo>
                        <a:pt x="137632" y="40129"/>
                        <a:pt x="138666" y="39595"/>
                        <a:pt x="139300" y="38661"/>
                      </a:cubicBezTo>
                      <a:cubicBezTo>
                        <a:pt x="139900" y="37727"/>
                        <a:pt x="140034" y="36560"/>
                        <a:pt x="139600" y="35526"/>
                      </a:cubicBezTo>
                      <a:lnTo>
                        <a:pt x="138032" y="31790"/>
                      </a:lnTo>
                      <a:cubicBezTo>
                        <a:pt x="139133" y="31222"/>
                        <a:pt x="139867" y="30088"/>
                        <a:pt x="139867" y="28821"/>
                      </a:cubicBezTo>
                      <a:lnTo>
                        <a:pt x="139867" y="3336"/>
                      </a:lnTo>
                      <a:cubicBezTo>
                        <a:pt x="139867" y="1501"/>
                        <a:pt x="138366" y="0"/>
                        <a:pt x="136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53"/>
                <p:cNvSpPr/>
                <p:nvPr/>
              </p:nvSpPr>
              <p:spPr>
                <a:xfrm>
                  <a:off x="2133350" y="2934200"/>
                  <a:ext cx="3325750" cy="63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30" h="25486" extrusionOk="0">
                      <a:moveTo>
                        <a:pt x="1" y="1"/>
                      </a:moveTo>
                      <a:lnTo>
                        <a:pt x="1" y="25486"/>
                      </a:lnTo>
                      <a:lnTo>
                        <a:pt x="133029" y="25486"/>
                      </a:lnTo>
                      <a:lnTo>
                        <a:pt x="1330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53"/>
                <p:cNvSpPr/>
                <p:nvPr/>
              </p:nvSpPr>
              <p:spPr>
                <a:xfrm>
                  <a:off x="2170900" y="3324500"/>
                  <a:ext cx="1058275" cy="20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8373" extrusionOk="0">
                      <a:moveTo>
                        <a:pt x="41963" y="400"/>
                      </a:moveTo>
                      <a:lnTo>
                        <a:pt x="41963" y="8006"/>
                      </a:lnTo>
                      <a:lnTo>
                        <a:pt x="367" y="8006"/>
                      </a:lnTo>
                      <a:lnTo>
                        <a:pt x="367" y="400"/>
                      </a:lnTo>
                      <a:close/>
                      <a:moveTo>
                        <a:pt x="0" y="0"/>
                      </a:moveTo>
                      <a:lnTo>
                        <a:pt x="0" y="8373"/>
                      </a:lnTo>
                      <a:lnTo>
                        <a:pt x="42330" y="8373"/>
                      </a:lnTo>
                      <a:lnTo>
                        <a:pt x="423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53"/>
                <p:cNvSpPr/>
                <p:nvPr/>
              </p:nvSpPr>
              <p:spPr>
                <a:xfrm>
                  <a:off x="2524475" y="3324500"/>
                  <a:ext cx="351100" cy="5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4" h="2235" extrusionOk="0">
                      <a:moveTo>
                        <a:pt x="0" y="0"/>
                      </a:moveTo>
                      <a:cubicBezTo>
                        <a:pt x="0" y="1234"/>
                        <a:pt x="1001" y="2235"/>
                        <a:pt x="2202" y="2235"/>
                      </a:cubicBezTo>
                      <a:lnTo>
                        <a:pt x="11809" y="2235"/>
                      </a:lnTo>
                      <a:cubicBezTo>
                        <a:pt x="13043" y="2235"/>
                        <a:pt x="14044" y="1234"/>
                        <a:pt x="140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53"/>
                <p:cNvSpPr/>
                <p:nvPr/>
              </p:nvSpPr>
              <p:spPr>
                <a:xfrm>
                  <a:off x="3265825" y="3324500"/>
                  <a:ext cx="1059125" cy="20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65" h="8373" extrusionOk="0">
                      <a:moveTo>
                        <a:pt x="41998" y="400"/>
                      </a:moveTo>
                      <a:lnTo>
                        <a:pt x="41998" y="8006"/>
                      </a:lnTo>
                      <a:lnTo>
                        <a:pt x="368" y="8006"/>
                      </a:lnTo>
                      <a:lnTo>
                        <a:pt x="368" y="400"/>
                      </a:lnTo>
                      <a:close/>
                      <a:moveTo>
                        <a:pt x="1" y="0"/>
                      </a:moveTo>
                      <a:lnTo>
                        <a:pt x="1" y="8373"/>
                      </a:lnTo>
                      <a:lnTo>
                        <a:pt x="42365" y="8373"/>
                      </a:lnTo>
                      <a:lnTo>
                        <a:pt x="42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53"/>
                <p:cNvSpPr/>
                <p:nvPr/>
              </p:nvSpPr>
              <p:spPr>
                <a:xfrm>
                  <a:off x="3621100" y="3324500"/>
                  <a:ext cx="350275" cy="5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1" h="2235" extrusionOk="0">
                      <a:moveTo>
                        <a:pt x="0" y="0"/>
                      </a:moveTo>
                      <a:cubicBezTo>
                        <a:pt x="0" y="1234"/>
                        <a:pt x="967" y="2235"/>
                        <a:pt x="2202" y="2235"/>
                      </a:cubicBezTo>
                      <a:lnTo>
                        <a:pt x="11809" y="2235"/>
                      </a:lnTo>
                      <a:cubicBezTo>
                        <a:pt x="13043" y="2235"/>
                        <a:pt x="14010" y="1234"/>
                        <a:pt x="140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53"/>
                <p:cNvSpPr/>
                <p:nvPr/>
              </p:nvSpPr>
              <p:spPr>
                <a:xfrm>
                  <a:off x="4361625" y="3324500"/>
                  <a:ext cx="1058275" cy="20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8373" extrusionOk="0">
                      <a:moveTo>
                        <a:pt x="41964" y="400"/>
                      </a:moveTo>
                      <a:lnTo>
                        <a:pt x="41964" y="8006"/>
                      </a:lnTo>
                      <a:lnTo>
                        <a:pt x="367" y="8006"/>
                      </a:lnTo>
                      <a:lnTo>
                        <a:pt x="367" y="400"/>
                      </a:lnTo>
                      <a:close/>
                      <a:moveTo>
                        <a:pt x="0" y="0"/>
                      </a:moveTo>
                      <a:lnTo>
                        <a:pt x="0" y="8373"/>
                      </a:lnTo>
                      <a:lnTo>
                        <a:pt x="42330" y="8373"/>
                      </a:lnTo>
                      <a:lnTo>
                        <a:pt x="423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53"/>
                <p:cNvSpPr/>
                <p:nvPr/>
              </p:nvSpPr>
              <p:spPr>
                <a:xfrm>
                  <a:off x="4716875" y="3324500"/>
                  <a:ext cx="351100" cy="5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4" h="2235" extrusionOk="0">
                      <a:moveTo>
                        <a:pt x="0" y="0"/>
                      </a:moveTo>
                      <a:cubicBezTo>
                        <a:pt x="0" y="1234"/>
                        <a:pt x="1001" y="2235"/>
                        <a:pt x="2235" y="2235"/>
                      </a:cubicBezTo>
                      <a:lnTo>
                        <a:pt x="11842" y="2235"/>
                      </a:lnTo>
                      <a:cubicBezTo>
                        <a:pt x="13043" y="2235"/>
                        <a:pt x="14044" y="1234"/>
                        <a:pt x="140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53"/>
                <p:cNvSpPr/>
                <p:nvPr/>
              </p:nvSpPr>
              <p:spPr>
                <a:xfrm>
                  <a:off x="2133350" y="3571325"/>
                  <a:ext cx="185175" cy="1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7" h="7974" extrusionOk="0">
                      <a:moveTo>
                        <a:pt x="3337" y="1"/>
                      </a:moveTo>
                      <a:lnTo>
                        <a:pt x="1" y="7973"/>
                      </a:lnTo>
                      <a:lnTo>
                        <a:pt x="4071" y="7973"/>
                      </a:lnTo>
                      <a:lnTo>
                        <a:pt x="740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53"/>
                <p:cNvSpPr/>
                <p:nvPr/>
              </p:nvSpPr>
              <p:spPr>
                <a:xfrm>
                  <a:off x="5273925" y="3571325"/>
                  <a:ext cx="185175" cy="1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7" h="7974" extrusionOk="0">
                      <a:moveTo>
                        <a:pt x="1" y="1"/>
                      </a:moveTo>
                      <a:lnTo>
                        <a:pt x="3337" y="7973"/>
                      </a:lnTo>
                      <a:lnTo>
                        <a:pt x="7406" y="7973"/>
                      </a:lnTo>
                      <a:lnTo>
                        <a:pt x="407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53"/>
                <p:cNvSpPr/>
                <p:nvPr/>
              </p:nvSpPr>
              <p:spPr>
                <a:xfrm>
                  <a:off x="2170900" y="2970900"/>
                  <a:ext cx="1058275" cy="30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12176" extrusionOk="0">
                      <a:moveTo>
                        <a:pt x="0" y="1"/>
                      </a:moveTo>
                      <a:lnTo>
                        <a:pt x="0" y="12176"/>
                      </a:lnTo>
                      <a:lnTo>
                        <a:pt x="42330" y="12176"/>
                      </a:lnTo>
                      <a:lnTo>
                        <a:pt x="423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53"/>
                <p:cNvSpPr/>
                <p:nvPr/>
              </p:nvSpPr>
              <p:spPr>
                <a:xfrm>
                  <a:off x="2170900" y="2970900"/>
                  <a:ext cx="88400" cy="30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12176" extrusionOk="0">
                      <a:moveTo>
                        <a:pt x="0" y="1"/>
                      </a:moveTo>
                      <a:lnTo>
                        <a:pt x="0" y="12176"/>
                      </a:lnTo>
                      <a:lnTo>
                        <a:pt x="3536" y="12176"/>
                      </a:lnTo>
                      <a:lnTo>
                        <a:pt x="353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53"/>
                <p:cNvSpPr/>
                <p:nvPr/>
              </p:nvSpPr>
              <p:spPr>
                <a:xfrm>
                  <a:off x="2170900" y="2970900"/>
                  <a:ext cx="10582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603" extrusionOk="0">
                      <a:moveTo>
                        <a:pt x="0" y="1"/>
                      </a:moveTo>
                      <a:lnTo>
                        <a:pt x="0" y="2602"/>
                      </a:lnTo>
                      <a:lnTo>
                        <a:pt x="42330" y="2602"/>
                      </a:lnTo>
                      <a:lnTo>
                        <a:pt x="423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53"/>
                <p:cNvSpPr/>
                <p:nvPr/>
              </p:nvSpPr>
              <p:spPr>
                <a:xfrm>
                  <a:off x="3265825" y="2970900"/>
                  <a:ext cx="1059125" cy="30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65" h="12176" extrusionOk="0">
                      <a:moveTo>
                        <a:pt x="1" y="1"/>
                      </a:moveTo>
                      <a:lnTo>
                        <a:pt x="1" y="12176"/>
                      </a:lnTo>
                      <a:lnTo>
                        <a:pt x="42365" y="12176"/>
                      </a:lnTo>
                      <a:lnTo>
                        <a:pt x="423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53"/>
                <p:cNvSpPr/>
                <p:nvPr/>
              </p:nvSpPr>
              <p:spPr>
                <a:xfrm>
                  <a:off x="3266675" y="2970900"/>
                  <a:ext cx="88425" cy="30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12176" extrusionOk="0">
                      <a:moveTo>
                        <a:pt x="0" y="1"/>
                      </a:moveTo>
                      <a:lnTo>
                        <a:pt x="0" y="12176"/>
                      </a:lnTo>
                      <a:lnTo>
                        <a:pt x="3536" y="12176"/>
                      </a:lnTo>
                      <a:lnTo>
                        <a:pt x="353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53"/>
                <p:cNvSpPr/>
                <p:nvPr/>
              </p:nvSpPr>
              <p:spPr>
                <a:xfrm>
                  <a:off x="3266675" y="2970900"/>
                  <a:ext cx="1059100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64" h="2603" extrusionOk="0">
                      <a:moveTo>
                        <a:pt x="0" y="1"/>
                      </a:moveTo>
                      <a:lnTo>
                        <a:pt x="0" y="2602"/>
                      </a:lnTo>
                      <a:lnTo>
                        <a:pt x="42364" y="2602"/>
                      </a:lnTo>
                      <a:lnTo>
                        <a:pt x="4236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53"/>
                <p:cNvSpPr/>
                <p:nvPr/>
              </p:nvSpPr>
              <p:spPr>
                <a:xfrm>
                  <a:off x="4363275" y="2970900"/>
                  <a:ext cx="1058300" cy="30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2" h="12176" extrusionOk="0">
                      <a:moveTo>
                        <a:pt x="1" y="1"/>
                      </a:moveTo>
                      <a:lnTo>
                        <a:pt x="1" y="12176"/>
                      </a:lnTo>
                      <a:lnTo>
                        <a:pt x="42331" y="12176"/>
                      </a:lnTo>
                      <a:lnTo>
                        <a:pt x="4233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7" name="Google Shape;3377;p53"/>
                <p:cNvSpPr/>
                <p:nvPr/>
              </p:nvSpPr>
              <p:spPr>
                <a:xfrm>
                  <a:off x="4363275" y="2970900"/>
                  <a:ext cx="88425" cy="30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12176" extrusionOk="0">
                      <a:moveTo>
                        <a:pt x="1" y="1"/>
                      </a:moveTo>
                      <a:lnTo>
                        <a:pt x="1" y="12176"/>
                      </a:lnTo>
                      <a:lnTo>
                        <a:pt x="3537" y="12176"/>
                      </a:lnTo>
                      <a:lnTo>
                        <a:pt x="353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8" name="Google Shape;3378;p53"/>
                <p:cNvSpPr/>
                <p:nvPr/>
              </p:nvSpPr>
              <p:spPr>
                <a:xfrm>
                  <a:off x="4363275" y="2970900"/>
                  <a:ext cx="1058300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2" h="2603" extrusionOk="0">
                      <a:moveTo>
                        <a:pt x="1" y="1"/>
                      </a:moveTo>
                      <a:lnTo>
                        <a:pt x="1" y="2602"/>
                      </a:lnTo>
                      <a:lnTo>
                        <a:pt x="42331" y="2602"/>
                      </a:lnTo>
                      <a:lnTo>
                        <a:pt x="4233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9" name="Google Shape;3379;p53"/>
              <p:cNvSpPr/>
              <p:nvPr/>
            </p:nvSpPr>
            <p:spPr>
              <a:xfrm>
                <a:off x="1804400" y="2770075"/>
                <a:ext cx="2208900" cy="87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0" name="Google Shape;3380;p53"/>
            <p:cNvSpPr/>
            <p:nvPr/>
          </p:nvSpPr>
          <p:spPr>
            <a:xfrm>
              <a:off x="1696050" y="2713025"/>
              <a:ext cx="106800" cy="117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3"/>
            <p:cNvSpPr/>
            <p:nvPr/>
          </p:nvSpPr>
          <p:spPr>
            <a:xfrm>
              <a:off x="4013375" y="2713025"/>
              <a:ext cx="106800" cy="117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2" name="Google Shape;3382;p53"/>
          <p:cNvGrpSpPr/>
          <p:nvPr/>
        </p:nvGrpSpPr>
        <p:grpSpPr>
          <a:xfrm>
            <a:off x="-120657" y="3101399"/>
            <a:ext cx="606175" cy="1369892"/>
            <a:chOff x="1072600" y="2297075"/>
            <a:chExt cx="840625" cy="1899725"/>
          </a:xfrm>
        </p:grpSpPr>
        <p:sp>
          <p:nvSpPr>
            <p:cNvPr id="3383" name="Google Shape;3383;p53"/>
            <p:cNvSpPr/>
            <p:nvPr/>
          </p:nvSpPr>
          <p:spPr>
            <a:xfrm>
              <a:off x="1072600" y="2297075"/>
              <a:ext cx="840625" cy="1899725"/>
            </a:xfrm>
            <a:custGeom>
              <a:avLst/>
              <a:gdLst/>
              <a:ahLst/>
              <a:cxnLst/>
              <a:rect l="l" t="t" r="r" b="b"/>
              <a:pathLst>
                <a:path w="33625" h="75989" extrusionOk="0">
                  <a:moveTo>
                    <a:pt x="4237" y="1"/>
                  </a:moveTo>
                  <a:cubicBezTo>
                    <a:pt x="1935" y="1"/>
                    <a:pt x="67" y="1869"/>
                    <a:pt x="67" y="4171"/>
                  </a:cubicBezTo>
                  <a:lnTo>
                    <a:pt x="67" y="17347"/>
                  </a:lnTo>
                  <a:cubicBezTo>
                    <a:pt x="1" y="17547"/>
                    <a:pt x="1" y="17780"/>
                    <a:pt x="1" y="18014"/>
                  </a:cubicBezTo>
                  <a:lnTo>
                    <a:pt x="1" y="33558"/>
                  </a:lnTo>
                  <a:cubicBezTo>
                    <a:pt x="1" y="35860"/>
                    <a:pt x="1869" y="37728"/>
                    <a:pt x="4170" y="37728"/>
                  </a:cubicBezTo>
                  <a:lnTo>
                    <a:pt x="21649" y="37728"/>
                  </a:lnTo>
                  <a:lnTo>
                    <a:pt x="21649" y="71819"/>
                  </a:lnTo>
                  <a:cubicBezTo>
                    <a:pt x="21649" y="74121"/>
                    <a:pt x="23517" y="75989"/>
                    <a:pt x="25819" y="75989"/>
                  </a:cubicBezTo>
                  <a:lnTo>
                    <a:pt x="29455" y="75989"/>
                  </a:lnTo>
                  <a:cubicBezTo>
                    <a:pt x="31757" y="75989"/>
                    <a:pt x="33625" y="74121"/>
                    <a:pt x="33625" y="71819"/>
                  </a:cubicBezTo>
                  <a:lnTo>
                    <a:pt x="33625" y="18014"/>
                  </a:lnTo>
                  <a:cubicBezTo>
                    <a:pt x="33625" y="16012"/>
                    <a:pt x="32190" y="14311"/>
                    <a:pt x="30256" y="13944"/>
                  </a:cubicBezTo>
                  <a:cubicBezTo>
                    <a:pt x="30322" y="13711"/>
                    <a:pt x="30356" y="13444"/>
                    <a:pt x="30356" y="13177"/>
                  </a:cubicBezTo>
                  <a:lnTo>
                    <a:pt x="30356" y="9808"/>
                  </a:lnTo>
                  <a:cubicBezTo>
                    <a:pt x="30356" y="7873"/>
                    <a:pt x="29021" y="6239"/>
                    <a:pt x="27220" y="5772"/>
                  </a:cubicBezTo>
                  <a:cubicBezTo>
                    <a:pt x="27253" y="5638"/>
                    <a:pt x="27253" y="5472"/>
                    <a:pt x="27253" y="5305"/>
                  </a:cubicBezTo>
                  <a:lnTo>
                    <a:pt x="27253" y="4171"/>
                  </a:lnTo>
                  <a:cubicBezTo>
                    <a:pt x="27253" y="1869"/>
                    <a:pt x="25385" y="1"/>
                    <a:pt x="23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3"/>
            <p:cNvSpPr/>
            <p:nvPr/>
          </p:nvSpPr>
          <p:spPr>
            <a:xfrm>
              <a:off x="1176850" y="2747400"/>
              <a:ext cx="632150" cy="388650"/>
            </a:xfrm>
            <a:custGeom>
              <a:avLst/>
              <a:gdLst/>
              <a:ahLst/>
              <a:cxnLst/>
              <a:rect l="l" t="t" r="r" b="b"/>
              <a:pathLst>
                <a:path w="25286" h="15546" extrusionOk="0">
                  <a:moveTo>
                    <a:pt x="0" y="1"/>
                  </a:moveTo>
                  <a:lnTo>
                    <a:pt x="0" y="15545"/>
                  </a:lnTo>
                  <a:lnTo>
                    <a:pt x="25285" y="15545"/>
                  </a:lnTo>
                  <a:lnTo>
                    <a:pt x="25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3"/>
            <p:cNvSpPr/>
            <p:nvPr/>
          </p:nvSpPr>
          <p:spPr>
            <a:xfrm>
              <a:off x="1718075" y="3136025"/>
              <a:ext cx="90925" cy="956550"/>
            </a:xfrm>
            <a:custGeom>
              <a:avLst/>
              <a:gdLst/>
              <a:ahLst/>
              <a:cxnLst/>
              <a:rect l="l" t="t" r="r" b="b"/>
              <a:pathLst>
                <a:path w="3637" h="38262" extrusionOk="0">
                  <a:moveTo>
                    <a:pt x="0" y="0"/>
                  </a:moveTo>
                  <a:lnTo>
                    <a:pt x="0" y="38261"/>
                  </a:lnTo>
                  <a:lnTo>
                    <a:pt x="3636" y="38261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3"/>
            <p:cNvSpPr/>
            <p:nvPr/>
          </p:nvSpPr>
          <p:spPr>
            <a:xfrm>
              <a:off x="1176850" y="2868325"/>
              <a:ext cx="541250" cy="142625"/>
            </a:xfrm>
            <a:custGeom>
              <a:avLst/>
              <a:gdLst/>
              <a:ahLst/>
              <a:cxnLst/>
              <a:rect l="l" t="t" r="r" b="b"/>
              <a:pathLst>
                <a:path w="21650" h="5705" extrusionOk="0">
                  <a:moveTo>
                    <a:pt x="0" y="1"/>
                  </a:moveTo>
                  <a:lnTo>
                    <a:pt x="0" y="5705"/>
                  </a:lnTo>
                  <a:lnTo>
                    <a:pt x="21649" y="5705"/>
                  </a:lnTo>
                  <a:lnTo>
                    <a:pt x="21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3"/>
            <p:cNvSpPr/>
            <p:nvPr/>
          </p:nvSpPr>
          <p:spPr>
            <a:xfrm>
              <a:off x="1178525" y="2401325"/>
              <a:ext cx="471175" cy="28375"/>
            </a:xfrm>
            <a:custGeom>
              <a:avLst/>
              <a:gdLst/>
              <a:ahLst/>
              <a:cxnLst/>
              <a:rect l="l" t="t" r="r" b="b"/>
              <a:pathLst>
                <a:path w="18847" h="1135" extrusionOk="0">
                  <a:moveTo>
                    <a:pt x="0" y="1"/>
                  </a:moveTo>
                  <a:lnTo>
                    <a:pt x="0" y="1135"/>
                  </a:lnTo>
                  <a:lnTo>
                    <a:pt x="18847" y="1135"/>
                  </a:lnTo>
                  <a:lnTo>
                    <a:pt x="1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3"/>
            <p:cNvSpPr/>
            <p:nvPr/>
          </p:nvSpPr>
          <p:spPr>
            <a:xfrm>
              <a:off x="1178525" y="2513900"/>
              <a:ext cx="471175" cy="28375"/>
            </a:xfrm>
            <a:custGeom>
              <a:avLst/>
              <a:gdLst/>
              <a:ahLst/>
              <a:cxnLst/>
              <a:rect l="l" t="t" r="r" b="b"/>
              <a:pathLst>
                <a:path w="18847" h="1135" extrusionOk="0">
                  <a:moveTo>
                    <a:pt x="0" y="1"/>
                  </a:moveTo>
                  <a:lnTo>
                    <a:pt x="0" y="1135"/>
                  </a:lnTo>
                  <a:lnTo>
                    <a:pt x="18847" y="1135"/>
                  </a:lnTo>
                  <a:lnTo>
                    <a:pt x="1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3"/>
            <p:cNvSpPr/>
            <p:nvPr/>
          </p:nvSpPr>
          <p:spPr>
            <a:xfrm>
              <a:off x="1178525" y="2429675"/>
              <a:ext cx="444500" cy="84250"/>
            </a:xfrm>
            <a:custGeom>
              <a:avLst/>
              <a:gdLst/>
              <a:ahLst/>
              <a:cxnLst/>
              <a:rect l="l" t="t" r="r" b="b"/>
              <a:pathLst>
                <a:path w="17780" h="3370" extrusionOk="0">
                  <a:moveTo>
                    <a:pt x="0" y="1"/>
                  </a:moveTo>
                  <a:lnTo>
                    <a:pt x="0" y="3370"/>
                  </a:lnTo>
                  <a:lnTo>
                    <a:pt x="17779" y="3370"/>
                  </a:lnTo>
                  <a:lnTo>
                    <a:pt x="17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3"/>
            <p:cNvSpPr/>
            <p:nvPr/>
          </p:nvSpPr>
          <p:spPr>
            <a:xfrm>
              <a:off x="1178525" y="2542250"/>
              <a:ext cx="548750" cy="84275"/>
            </a:xfrm>
            <a:custGeom>
              <a:avLst/>
              <a:gdLst/>
              <a:ahLst/>
              <a:cxnLst/>
              <a:rect l="l" t="t" r="r" b="b"/>
              <a:pathLst>
                <a:path w="21950" h="3371" extrusionOk="0">
                  <a:moveTo>
                    <a:pt x="0" y="1"/>
                  </a:moveTo>
                  <a:lnTo>
                    <a:pt x="0" y="3370"/>
                  </a:lnTo>
                  <a:lnTo>
                    <a:pt x="21949" y="3370"/>
                  </a:lnTo>
                  <a:lnTo>
                    <a:pt x="219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3"/>
            <p:cNvSpPr/>
            <p:nvPr/>
          </p:nvSpPr>
          <p:spPr>
            <a:xfrm>
              <a:off x="1178525" y="2626500"/>
              <a:ext cx="513725" cy="120100"/>
            </a:xfrm>
            <a:custGeom>
              <a:avLst/>
              <a:gdLst/>
              <a:ahLst/>
              <a:cxnLst/>
              <a:rect l="l" t="t" r="r" b="b"/>
              <a:pathLst>
                <a:path w="20549" h="4804" extrusionOk="0">
                  <a:moveTo>
                    <a:pt x="0" y="0"/>
                  </a:moveTo>
                  <a:lnTo>
                    <a:pt x="0" y="4803"/>
                  </a:lnTo>
                  <a:lnTo>
                    <a:pt x="20548" y="4803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3"/>
            <p:cNvSpPr/>
            <p:nvPr/>
          </p:nvSpPr>
          <p:spPr>
            <a:xfrm>
              <a:off x="1522100" y="2626500"/>
              <a:ext cx="53400" cy="120100"/>
            </a:xfrm>
            <a:custGeom>
              <a:avLst/>
              <a:gdLst/>
              <a:ahLst/>
              <a:cxnLst/>
              <a:rect l="l" t="t" r="r" b="b"/>
              <a:pathLst>
                <a:path w="2136" h="4804" extrusionOk="0">
                  <a:moveTo>
                    <a:pt x="0" y="0"/>
                  </a:moveTo>
                  <a:lnTo>
                    <a:pt x="0" y="4803"/>
                  </a:lnTo>
                  <a:lnTo>
                    <a:pt x="2135" y="4803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3"/>
            <p:cNvSpPr/>
            <p:nvPr/>
          </p:nvSpPr>
          <p:spPr>
            <a:xfrm>
              <a:off x="1378650" y="2626500"/>
              <a:ext cx="84250" cy="120100"/>
            </a:xfrm>
            <a:custGeom>
              <a:avLst/>
              <a:gdLst/>
              <a:ahLst/>
              <a:cxnLst/>
              <a:rect l="l" t="t" r="r" b="b"/>
              <a:pathLst>
                <a:path w="3370" h="4804" extrusionOk="0">
                  <a:moveTo>
                    <a:pt x="1" y="0"/>
                  </a:moveTo>
                  <a:lnTo>
                    <a:pt x="1" y="4803"/>
                  </a:lnTo>
                  <a:lnTo>
                    <a:pt x="3370" y="4803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2193;p50"/>
          <p:cNvSpPr txBox="1">
            <a:spLocks/>
          </p:cNvSpPr>
          <p:nvPr/>
        </p:nvSpPr>
        <p:spPr>
          <a:xfrm>
            <a:off x="4612747" y="1874691"/>
            <a:ext cx="3858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niglet"/>
              <a:buNone/>
              <a:defRPr sz="2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r>
              <a:rPr lang="en-US" sz="5400" b="1" dirty="0" smtClean="0">
                <a:solidFill>
                  <a:schemeClr val="accent5"/>
                </a:solidFill>
              </a:rPr>
              <a:t>THANK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chemeClr val="accent1"/>
                </a:solidFill>
              </a:rPr>
              <a:t>YOU!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Television Day Minitheme by Slidesgo">
  <a:themeElements>
    <a:clrScheme name="Simple Light">
      <a:dk1>
        <a:srgbClr val="444343"/>
      </a:dk1>
      <a:lt1>
        <a:srgbClr val="FFFFFF"/>
      </a:lt1>
      <a:dk2>
        <a:srgbClr val="F1D727"/>
      </a:dk2>
      <a:lt2>
        <a:srgbClr val="F7B686"/>
      </a:lt2>
      <a:accent1>
        <a:srgbClr val="F39342"/>
      </a:accent1>
      <a:accent2>
        <a:srgbClr val="F9604D"/>
      </a:accent2>
      <a:accent3>
        <a:srgbClr val="BED5DC"/>
      </a:accent3>
      <a:accent4>
        <a:srgbClr val="84B678"/>
      </a:accent4>
      <a:accent5>
        <a:srgbClr val="3D7E81"/>
      </a:accent5>
      <a:accent6>
        <a:srgbClr val="6F4975"/>
      </a:accent6>
      <a:hlink>
        <a:srgbClr val="44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502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Gochi Hand</vt:lpstr>
      <vt:lpstr>Darker Grotesque SemiBold</vt:lpstr>
      <vt:lpstr>Arial</vt:lpstr>
      <vt:lpstr>Sniglet</vt:lpstr>
      <vt:lpstr>Anaheim</vt:lpstr>
      <vt:lpstr>World Television Day Minitheme by Slidesgo</vt:lpstr>
      <vt:lpstr>WELCOME</vt:lpstr>
      <vt:lpstr>OUR TEAM</vt:lpstr>
      <vt:lpstr>INTRODUCTION</vt:lpstr>
      <vt:lpstr>Plot Summary</vt:lpstr>
      <vt:lpstr>PowerPoint Presentation</vt:lpstr>
      <vt:lpstr>Key Scene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HP</dc:creator>
  <cp:lastModifiedBy>HP</cp:lastModifiedBy>
  <cp:revision>9</cp:revision>
  <dcterms:modified xsi:type="dcterms:W3CDTF">2024-11-24T19:04:35Z</dcterms:modified>
</cp:coreProperties>
</file>