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3"/>
  </p:notesMasterIdLst>
  <p:sldIdLst>
    <p:sldId id="256" r:id="rId2"/>
    <p:sldId id="307" r:id="rId3"/>
    <p:sldId id="267" r:id="rId4"/>
    <p:sldId id="308" r:id="rId5"/>
    <p:sldId id="309" r:id="rId6"/>
    <p:sldId id="310" r:id="rId7"/>
    <p:sldId id="311" r:id="rId8"/>
    <p:sldId id="312" r:id="rId9"/>
    <p:sldId id="313" r:id="rId10"/>
    <p:sldId id="314" r:id="rId11"/>
    <p:sldId id="284" r:id="rId12"/>
  </p:sldIdLst>
  <p:sldSz cx="9144000" cy="5143500" type="screen16x9"/>
  <p:notesSz cx="6858000" cy="9144000"/>
  <p:embeddedFontLst>
    <p:embeddedFont>
      <p:font typeface="Poppins" panose="020B0604020202020204" charset="0"/>
      <p:regular r:id="rId14"/>
      <p:bold r:id="rId15"/>
      <p:italic r:id="rId16"/>
      <p:boldItalic r:id="rId17"/>
    </p:embeddedFont>
    <p:embeddedFont>
      <p:font typeface="IBM Plex Mon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A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800DDF-FF11-453E-942C-AA5DF486DFC8}">
  <a:tblStyle styleId="{07800DDF-FF11-453E-942C-AA5DF486DF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72" y="6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C1CA54-E901-4AD2-BBC4-49D479B59E7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6B45CF7-59FC-43C5-A928-907DE4EB237F}">
      <dgm:prSet phldrT="[Text]">
        <dgm:style>
          <a:lnRef idx="2">
            <a:schemeClr val="accent2"/>
          </a:lnRef>
          <a:fillRef idx="1">
            <a:schemeClr val="lt1"/>
          </a:fillRef>
          <a:effectRef idx="0">
            <a:schemeClr val="accent2"/>
          </a:effectRef>
          <a:fontRef idx="minor">
            <a:schemeClr val="dk1"/>
          </a:fontRef>
        </dgm:style>
      </dgm:prSet>
      <dgm:spPr>
        <a:ln>
          <a:solidFill>
            <a:schemeClr val="accent2">
              <a:lumMod val="50000"/>
            </a:schemeClr>
          </a:solidFill>
        </a:ln>
      </dgm:spPr>
      <dgm:t>
        <a:bodyPr/>
        <a:lstStyle/>
        <a:p>
          <a:r>
            <a:rPr lang="en-US" b="1" dirty="0" smtClean="0">
              <a:solidFill>
                <a:schemeClr val="accent2">
                  <a:lumMod val="50000"/>
                </a:schemeClr>
              </a:solidFill>
              <a:latin typeface="IBM Plex Mono" panose="020B0604020202020204" charset="0"/>
            </a:rPr>
            <a:t>AC-DC Converters and Adapters</a:t>
          </a:r>
          <a:endParaRPr lang="en-US" dirty="0"/>
        </a:p>
      </dgm:t>
    </dgm:pt>
    <dgm:pt modelId="{35D9133F-ECA2-4250-8A33-1FA6FDA4F0D9}" type="parTrans" cxnId="{60125A36-2EC4-4220-8E10-A9D6B4E268E3}">
      <dgm:prSet/>
      <dgm:spPr/>
      <dgm:t>
        <a:bodyPr/>
        <a:lstStyle/>
        <a:p>
          <a:endParaRPr lang="en-US"/>
        </a:p>
      </dgm:t>
    </dgm:pt>
    <dgm:pt modelId="{2B390A1F-8C5C-4A78-ADA4-ED4671E07762}" type="sibTrans" cxnId="{60125A36-2EC4-4220-8E10-A9D6B4E268E3}">
      <dgm:prSet/>
      <dgm:spPr/>
      <dgm:t>
        <a:bodyPr/>
        <a:lstStyle/>
        <a:p>
          <a:endParaRPr lang="en-US"/>
        </a:p>
      </dgm:t>
    </dgm:pt>
    <dgm:pt modelId="{8DFCDFC0-F95F-42C0-A5B9-35D35153282C}">
      <dgm:prSet phldrT="[Text]">
        <dgm:style>
          <a:lnRef idx="2">
            <a:schemeClr val="accent2"/>
          </a:lnRef>
          <a:fillRef idx="1">
            <a:schemeClr val="lt1"/>
          </a:fillRef>
          <a:effectRef idx="0">
            <a:schemeClr val="accent2"/>
          </a:effectRef>
          <a:fontRef idx="minor">
            <a:schemeClr val="dk1"/>
          </a:fontRef>
        </dgm:style>
      </dgm:prSet>
      <dgm:spPr>
        <a:ln>
          <a:solidFill>
            <a:schemeClr val="accent2">
              <a:lumMod val="50000"/>
            </a:schemeClr>
          </a:solidFill>
        </a:ln>
      </dgm:spPr>
      <dgm:t>
        <a:bodyPr/>
        <a:lstStyle/>
        <a:p>
          <a:r>
            <a:rPr lang="en-US" b="1" dirty="0" smtClean="0">
              <a:solidFill>
                <a:schemeClr val="accent2">
                  <a:lumMod val="50000"/>
                </a:schemeClr>
              </a:solidFill>
              <a:latin typeface="IBM Plex Mono" panose="020B0604020202020204" charset="0"/>
            </a:rPr>
            <a:t>Mobile Phones Charging Circuits</a:t>
          </a:r>
          <a:endParaRPr lang="en-US" dirty="0"/>
        </a:p>
      </dgm:t>
    </dgm:pt>
    <dgm:pt modelId="{C7587A39-5513-429B-BE74-8E7038EAB91D}" type="parTrans" cxnId="{B20CE745-60CE-4222-9C66-4C2F241B4A6A}">
      <dgm:prSet/>
      <dgm:spPr/>
      <dgm:t>
        <a:bodyPr/>
        <a:lstStyle/>
        <a:p>
          <a:endParaRPr lang="en-US"/>
        </a:p>
      </dgm:t>
    </dgm:pt>
    <dgm:pt modelId="{2784A308-73DD-4A8A-8A4D-02C5F8DA91E6}" type="sibTrans" cxnId="{B20CE745-60CE-4222-9C66-4C2F241B4A6A}">
      <dgm:prSet/>
      <dgm:spPr/>
      <dgm:t>
        <a:bodyPr/>
        <a:lstStyle/>
        <a:p>
          <a:endParaRPr lang="en-US"/>
        </a:p>
      </dgm:t>
    </dgm:pt>
    <dgm:pt modelId="{E4687076-8C8F-40E6-B5EC-3DD0E9685558}">
      <dgm:prSet phldrT="[Text]">
        <dgm:style>
          <a:lnRef idx="2">
            <a:schemeClr val="accent2"/>
          </a:lnRef>
          <a:fillRef idx="1">
            <a:schemeClr val="lt1"/>
          </a:fillRef>
          <a:effectRef idx="0">
            <a:schemeClr val="accent2"/>
          </a:effectRef>
          <a:fontRef idx="minor">
            <a:schemeClr val="dk1"/>
          </a:fontRef>
        </dgm:style>
      </dgm:prSet>
      <dgm:spPr>
        <a:ln>
          <a:solidFill>
            <a:schemeClr val="accent2">
              <a:lumMod val="50000"/>
            </a:schemeClr>
          </a:solidFill>
        </a:ln>
      </dgm:spPr>
      <dgm:t>
        <a:bodyPr/>
        <a:lstStyle/>
        <a:p>
          <a:r>
            <a:rPr lang="en-US" b="1" dirty="0" smtClean="0">
              <a:solidFill>
                <a:schemeClr val="accent2">
                  <a:lumMod val="50000"/>
                </a:schemeClr>
              </a:solidFill>
              <a:latin typeface="IBM Plex Mono" panose="020B0604020202020204" charset="0"/>
            </a:rPr>
            <a:t>Battery Circuit Protection</a:t>
          </a:r>
          <a:endParaRPr lang="en-US" dirty="0"/>
        </a:p>
      </dgm:t>
    </dgm:pt>
    <dgm:pt modelId="{17FB430E-CF56-4347-829F-69FB39F213D0}" type="parTrans" cxnId="{DAB14103-1B09-412D-A881-FC3F8E194807}">
      <dgm:prSet/>
      <dgm:spPr/>
      <dgm:t>
        <a:bodyPr/>
        <a:lstStyle/>
        <a:p>
          <a:endParaRPr lang="en-US"/>
        </a:p>
      </dgm:t>
    </dgm:pt>
    <dgm:pt modelId="{79C7D7F9-09ED-42B1-818D-E44CE764D0EE}" type="sibTrans" cxnId="{DAB14103-1B09-412D-A881-FC3F8E194807}">
      <dgm:prSet/>
      <dgm:spPr/>
      <dgm:t>
        <a:bodyPr/>
        <a:lstStyle/>
        <a:p>
          <a:endParaRPr lang="en-US"/>
        </a:p>
      </dgm:t>
    </dgm:pt>
    <dgm:pt modelId="{528F278C-B495-4434-B404-0FA40B309CD6}" type="pres">
      <dgm:prSet presAssocID="{93C1CA54-E901-4AD2-BBC4-49D479B59E7A}" presName="linear" presStyleCnt="0">
        <dgm:presLayoutVars>
          <dgm:dir/>
          <dgm:animLvl val="lvl"/>
          <dgm:resizeHandles val="exact"/>
        </dgm:presLayoutVars>
      </dgm:prSet>
      <dgm:spPr/>
      <dgm:t>
        <a:bodyPr/>
        <a:lstStyle/>
        <a:p>
          <a:endParaRPr lang="en-US"/>
        </a:p>
      </dgm:t>
    </dgm:pt>
    <dgm:pt modelId="{BAF00121-D11F-4F63-A6B9-C487F1B4D37F}" type="pres">
      <dgm:prSet presAssocID="{46B45CF7-59FC-43C5-A928-907DE4EB237F}" presName="parentLin" presStyleCnt="0"/>
      <dgm:spPr/>
    </dgm:pt>
    <dgm:pt modelId="{E5D09EE3-7CB0-473C-A47E-2DB31ED42B06}" type="pres">
      <dgm:prSet presAssocID="{46B45CF7-59FC-43C5-A928-907DE4EB237F}" presName="parentLeftMargin" presStyleLbl="node1" presStyleIdx="0" presStyleCnt="3"/>
      <dgm:spPr/>
      <dgm:t>
        <a:bodyPr/>
        <a:lstStyle/>
        <a:p>
          <a:endParaRPr lang="en-US"/>
        </a:p>
      </dgm:t>
    </dgm:pt>
    <dgm:pt modelId="{DA3A0886-AEBD-49A3-9FE2-63ACF885138E}" type="pres">
      <dgm:prSet presAssocID="{46B45CF7-59FC-43C5-A928-907DE4EB237F}" presName="parentText" presStyleLbl="node1" presStyleIdx="0" presStyleCnt="3" custLinFactNeighborX="10616" custLinFactNeighborY="-6742">
        <dgm:presLayoutVars>
          <dgm:chMax val="0"/>
          <dgm:bulletEnabled val="1"/>
        </dgm:presLayoutVars>
      </dgm:prSet>
      <dgm:spPr/>
      <dgm:t>
        <a:bodyPr/>
        <a:lstStyle/>
        <a:p>
          <a:endParaRPr lang="en-US"/>
        </a:p>
      </dgm:t>
    </dgm:pt>
    <dgm:pt modelId="{A9B58886-FD24-4736-B7AE-812655815621}" type="pres">
      <dgm:prSet presAssocID="{46B45CF7-59FC-43C5-A928-907DE4EB237F}" presName="negativeSpace" presStyleCnt="0"/>
      <dgm:spPr/>
    </dgm:pt>
    <dgm:pt modelId="{EFA10F38-F7F5-443E-8632-3371EA1FFDD8}" type="pres">
      <dgm:prSet presAssocID="{46B45CF7-59FC-43C5-A928-907DE4EB237F}" presName="childText" presStyleLbl="conFgAcc1" presStyleIdx="0" presStyleCnt="3">
        <dgm:presLayoutVars>
          <dgm:bulletEnabled val="1"/>
        </dgm:presLayoutVars>
      </dgm:prSet>
      <dgm:spPr>
        <a:ln>
          <a:solidFill>
            <a:schemeClr val="accent2">
              <a:lumMod val="50000"/>
            </a:schemeClr>
          </a:solidFill>
        </a:ln>
      </dgm:spPr>
    </dgm:pt>
    <dgm:pt modelId="{590F4B93-D807-4586-8B1D-B5DA8CEB12FF}" type="pres">
      <dgm:prSet presAssocID="{2B390A1F-8C5C-4A78-ADA4-ED4671E07762}" presName="spaceBetweenRectangles" presStyleCnt="0"/>
      <dgm:spPr/>
    </dgm:pt>
    <dgm:pt modelId="{C7B841E6-8318-49DD-83E8-B2831283285D}" type="pres">
      <dgm:prSet presAssocID="{8DFCDFC0-F95F-42C0-A5B9-35D35153282C}" presName="parentLin" presStyleCnt="0"/>
      <dgm:spPr/>
    </dgm:pt>
    <dgm:pt modelId="{16369CE2-4CED-4E71-AAAE-DCC87BCAE9DF}" type="pres">
      <dgm:prSet presAssocID="{8DFCDFC0-F95F-42C0-A5B9-35D35153282C}" presName="parentLeftMargin" presStyleLbl="node1" presStyleIdx="0" presStyleCnt="3"/>
      <dgm:spPr/>
      <dgm:t>
        <a:bodyPr/>
        <a:lstStyle/>
        <a:p>
          <a:endParaRPr lang="en-US"/>
        </a:p>
      </dgm:t>
    </dgm:pt>
    <dgm:pt modelId="{022D5EE3-2218-46BE-9236-0323DDC6EB6A}" type="pres">
      <dgm:prSet presAssocID="{8DFCDFC0-F95F-42C0-A5B9-35D35153282C}" presName="parentText" presStyleLbl="node1" presStyleIdx="1" presStyleCnt="3">
        <dgm:presLayoutVars>
          <dgm:chMax val="0"/>
          <dgm:bulletEnabled val="1"/>
        </dgm:presLayoutVars>
      </dgm:prSet>
      <dgm:spPr/>
      <dgm:t>
        <a:bodyPr/>
        <a:lstStyle/>
        <a:p>
          <a:endParaRPr lang="en-US"/>
        </a:p>
      </dgm:t>
    </dgm:pt>
    <dgm:pt modelId="{21004351-9A6C-47C5-9703-F814B8ADB585}" type="pres">
      <dgm:prSet presAssocID="{8DFCDFC0-F95F-42C0-A5B9-35D35153282C}" presName="negativeSpace" presStyleCnt="0"/>
      <dgm:spPr/>
    </dgm:pt>
    <dgm:pt modelId="{871BB612-B8BD-4F02-AF6E-0872A89C0330}" type="pres">
      <dgm:prSet presAssocID="{8DFCDFC0-F95F-42C0-A5B9-35D35153282C}" presName="childText" presStyleLbl="conFgAcc1" presStyleIdx="1" presStyleCnt="3">
        <dgm:presLayoutVars>
          <dgm:bulletEnabled val="1"/>
        </dgm:presLayoutVars>
      </dgm:prSet>
      <dgm:spPr>
        <a:ln>
          <a:solidFill>
            <a:schemeClr val="accent2">
              <a:lumMod val="50000"/>
            </a:schemeClr>
          </a:solidFill>
        </a:ln>
      </dgm:spPr>
    </dgm:pt>
    <dgm:pt modelId="{23E1229E-DA48-423A-A805-378A1C0EB85B}" type="pres">
      <dgm:prSet presAssocID="{2784A308-73DD-4A8A-8A4D-02C5F8DA91E6}" presName="spaceBetweenRectangles" presStyleCnt="0"/>
      <dgm:spPr/>
    </dgm:pt>
    <dgm:pt modelId="{E847093A-4EF4-45BE-B371-4A86B1B1D530}" type="pres">
      <dgm:prSet presAssocID="{E4687076-8C8F-40E6-B5EC-3DD0E9685558}" presName="parentLin" presStyleCnt="0"/>
      <dgm:spPr/>
    </dgm:pt>
    <dgm:pt modelId="{91C51957-3710-422F-A948-A9D2B3FB7791}" type="pres">
      <dgm:prSet presAssocID="{E4687076-8C8F-40E6-B5EC-3DD0E9685558}" presName="parentLeftMargin" presStyleLbl="node1" presStyleIdx="1" presStyleCnt="3"/>
      <dgm:spPr/>
      <dgm:t>
        <a:bodyPr/>
        <a:lstStyle/>
        <a:p>
          <a:endParaRPr lang="en-US"/>
        </a:p>
      </dgm:t>
    </dgm:pt>
    <dgm:pt modelId="{6FD27D6F-DF9E-48F7-A700-69DA71C98DFC}" type="pres">
      <dgm:prSet presAssocID="{E4687076-8C8F-40E6-B5EC-3DD0E9685558}" presName="parentText" presStyleLbl="node1" presStyleIdx="2" presStyleCnt="3">
        <dgm:presLayoutVars>
          <dgm:chMax val="0"/>
          <dgm:bulletEnabled val="1"/>
        </dgm:presLayoutVars>
      </dgm:prSet>
      <dgm:spPr/>
      <dgm:t>
        <a:bodyPr/>
        <a:lstStyle/>
        <a:p>
          <a:endParaRPr lang="en-US"/>
        </a:p>
      </dgm:t>
    </dgm:pt>
    <dgm:pt modelId="{15365AA6-BF61-4D2F-A2BF-DB9C6DB2BDD1}" type="pres">
      <dgm:prSet presAssocID="{E4687076-8C8F-40E6-B5EC-3DD0E9685558}" presName="negativeSpace" presStyleCnt="0"/>
      <dgm:spPr/>
    </dgm:pt>
    <dgm:pt modelId="{511B430E-5CF8-4F4E-9704-B77936D9F902}" type="pres">
      <dgm:prSet presAssocID="{E4687076-8C8F-40E6-B5EC-3DD0E9685558}" presName="childText" presStyleLbl="conFgAcc1" presStyleIdx="2" presStyleCnt="3">
        <dgm:presLayoutVars>
          <dgm:bulletEnabled val="1"/>
        </dgm:presLayoutVars>
      </dgm:prSet>
      <dgm:spPr>
        <a:ln>
          <a:solidFill>
            <a:schemeClr val="accent2">
              <a:lumMod val="50000"/>
            </a:schemeClr>
          </a:solidFill>
        </a:ln>
      </dgm:spPr>
    </dgm:pt>
  </dgm:ptLst>
  <dgm:cxnLst>
    <dgm:cxn modelId="{5E3E76E4-01D2-4F3F-88F4-F6AA3D0B612B}" type="presOf" srcId="{E4687076-8C8F-40E6-B5EC-3DD0E9685558}" destId="{6FD27D6F-DF9E-48F7-A700-69DA71C98DFC}" srcOrd="1" destOrd="0" presId="urn:microsoft.com/office/officeart/2005/8/layout/list1"/>
    <dgm:cxn modelId="{976CD586-B6B9-475F-913E-617706946167}" type="presOf" srcId="{93C1CA54-E901-4AD2-BBC4-49D479B59E7A}" destId="{528F278C-B495-4434-B404-0FA40B309CD6}" srcOrd="0" destOrd="0" presId="urn:microsoft.com/office/officeart/2005/8/layout/list1"/>
    <dgm:cxn modelId="{4E0D3655-7EE7-4C09-8A30-AED0D38441FA}" type="presOf" srcId="{46B45CF7-59FC-43C5-A928-907DE4EB237F}" destId="{DA3A0886-AEBD-49A3-9FE2-63ACF885138E}" srcOrd="1" destOrd="0" presId="urn:microsoft.com/office/officeart/2005/8/layout/list1"/>
    <dgm:cxn modelId="{59DE415B-DF07-44FA-9B16-9E4973AE7094}" type="presOf" srcId="{46B45CF7-59FC-43C5-A928-907DE4EB237F}" destId="{E5D09EE3-7CB0-473C-A47E-2DB31ED42B06}" srcOrd="0" destOrd="0" presId="urn:microsoft.com/office/officeart/2005/8/layout/list1"/>
    <dgm:cxn modelId="{EE12C932-440E-4262-A03D-DA68F49F2309}" type="presOf" srcId="{8DFCDFC0-F95F-42C0-A5B9-35D35153282C}" destId="{16369CE2-4CED-4E71-AAAE-DCC87BCAE9DF}" srcOrd="0" destOrd="0" presId="urn:microsoft.com/office/officeart/2005/8/layout/list1"/>
    <dgm:cxn modelId="{995F17D4-4AB2-4489-A0F8-75C6C0BE796B}" type="presOf" srcId="{8DFCDFC0-F95F-42C0-A5B9-35D35153282C}" destId="{022D5EE3-2218-46BE-9236-0323DDC6EB6A}" srcOrd="1" destOrd="0" presId="urn:microsoft.com/office/officeart/2005/8/layout/list1"/>
    <dgm:cxn modelId="{33382FE1-2F7C-4897-B74D-8AF56972D473}" type="presOf" srcId="{E4687076-8C8F-40E6-B5EC-3DD0E9685558}" destId="{91C51957-3710-422F-A948-A9D2B3FB7791}" srcOrd="0" destOrd="0" presId="urn:microsoft.com/office/officeart/2005/8/layout/list1"/>
    <dgm:cxn modelId="{B20CE745-60CE-4222-9C66-4C2F241B4A6A}" srcId="{93C1CA54-E901-4AD2-BBC4-49D479B59E7A}" destId="{8DFCDFC0-F95F-42C0-A5B9-35D35153282C}" srcOrd="1" destOrd="0" parTransId="{C7587A39-5513-429B-BE74-8E7038EAB91D}" sibTransId="{2784A308-73DD-4A8A-8A4D-02C5F8DA91E6}"/>
    <dgm:cxn modelId="{60125A36-2EC4-4220-8E10-A9D6B4E268E3}" srcId="{93C1CA54-E901-4AD2-BBC4-49D479B59E7A}" destId="{46B45CF7-59FC-43C5-A928-907DE4EB237F}" srcOrd="0" destOrd="0" parTransId="{35D9133F-ECA2-4250-8A33-1FA6FDA4F0D9}" sibTransId="{2B390A1F-8C5C-4A78-ADA4-ED4671E07762}"/>
    <dgm:cxn modelId="{DAB14103-1B09-412D-A881-FC3F8E194807}" srcId="{93C1CA54-E901-4AD2-BBC4-49D479B59E7A}" destId="{E4687076-8C8F-40E6-B5EC-3DD0E9685558}" srcOrd="2" destOrd="0" parTransId="{17FB430E-CF56-4347-829F-69FB39F213D0}" sibTransId="{79C7D7F9-09ED-42B1-818D-E44CE764D0EE}"/>
    <dgm:cxn modelId="{4C3EB5C5-7558-484F-B0A9-7D322E0EBA9E}" type="presParOf" srcId="{528F278C-B495-4434-B404-0FA40B309CD6}" destId="{BAF00121-D11F-4F63-A6B9-C487F1B4D37F}" srcOrd="0" destOrd="0" presId="urn:microsoft.com/office/officeart/2005/8/layout/list1"/>
    <dgm:cxn modelId="{40C6220E-1FAA-45B4-BE97-F54639384BEB}" type="presParOf" srcId="{BAF00121-D11F-4F63-A6B9-C487F1B4D37F}" destId="{E5D09EE3-7CB0-473C-A47E-2DB31ED42B06}" srcOrd="0" destOrd="0" presId="urn:microsoft.com/office/officeart/2005/8/layout/list1"/>
    <dgm:cxn modelId="{5FCF1827-9A5E-4465-ACD2-1479A09D8200}" type="presParOf" srcId="{BAF00121-D11F-4F63-A6B9-C487F1B4D37F}" destId="{DA3A0886-AEBD-49A3-9FE2-63ACF885138E}" srcOrd="1" destOrd="0" presId="urn:microsoft.com/office/officeart/2005/8/layout/list1"/>
    <dgm:cxn modelId="{94746452-A41D-47A4-A524-BD17714675D4}" type="presParOf" srcId="{528F278C-B495-4434-B404-0FA40B309CD6}" destId="{A9B58886-FD24-4736-B7AE-812655815621}" srcOrd="1" destOrd="0" presId="urn:microsoft.com/office/officeart/2005/8/layout/list1"/>
    <dgm:cxn modelId="{DBA571D6-56EA-45F0-BCF3-EB63C63D2E3B}" type="presParOf" srcId="{528F278C-B495-4434-B404-0FA40B309CD6}" destId="{EFA10F38-F7F5-443E-8632-3371EA1FFDD8}" srcOrd="2" destOrd="0" presId="urn:microsoft.com/office/officeart/2005/8/layout/list1"/>
    <dgm:cxn modelId="{2BD9DBE2-AA59-46CF-A268-CA3389034210}" type="presParOf" srcId="{528F278C-B495-4434-B404-0FA40B309CD6}" destId="{590F4B93-D807-4586-8B1D-B5DA8CEB12FF}" srcOrd="3" destOrd="0" presId="urn:microsoft.com/office/officeart/2005/8/layout/list1"/>
    <dgm:cxn modelId="{74EC8315-6B75-4FFD-B77C-EF5A04158603}" type="presParOf" srcId="{528F278C-B495-4434-B404-0FA40B309CD6}" destId="{C7B841E6-8318-49DD-83E8-B2831283285D}" srcOrd="4" destOrd="0" presId="urn:microsoft.com/office/officeart/2005/8/layout/list1"/>
    <dgm:cxn modelId="{9C4DC39F-F317-48CF-A291-FBD5C89F3DE2}" type="presParOf" srcId="{C7B841E6-8318-49DD-83E8-B2831283285D}" destId="{16369CE2-4CED-4E71-AAAE-DCC87BCAE9DF}" srcOrd="0" destOrd="0" presId="urn:microsoft.com/office/officeart/2005/8/layout/list1"/>
    <dgm:cxn modelId="{305F158A-F367-4B96-9A64-A8ED69D701BA}" type="presParOf" srcId="{C7B841E6-8318-49DD-83E8-B2831283285D}" destId="{022D5EE3-2218-46BE-9236-0323DDC6EB6A}" srcOrd="1" destOrd="0" presId="urn:microsoft.com/office/officeart/2005/8/layout/list1"/>
    <dgm:cxn modelId="{1B53A6B3-2F3E-4486-8B25-4C0575FC8F25}" type="presParOf" srcId="{528F278C-B495-4434-B404-0FA40B309CD6}" destId="{21004351-9A6C-47C5-9703-F814B8ADB585}" srcOrd="5" destOrd="0" presId="urn:microsoft.com/office/officeart/2005/8/layout/list1"/>
    <dgm:cxn modelId="{C5A353FB-D26B-446F-9AC7-B7B89DDB23BB}" type="presParOf" srcId="{528F278C-B495-4434-B404-0FA40B309CD6}" destId="{871BB612-B8BD-4F02-AF6E-0872A89C0330}" srcOrd="6" destOrd="0" presId="urn:microsoft.com/office/officeart/2005/8/layout/list1"/>
    <dgm:cxn modelId="{E596690B-6E79-4CB0-9AB7-C3E563AE1255}" type="presParOf" srcId="{528F278C-B495-4434-B404-0FA40B309CD6}" destId="{23E1229E-DA48-423A-A805-378A1C0EB85B}" srcOrd="7" destOrd="0" presId="urn:microsoft.com/office/officeart/2005/8/layout/list1"/>
    <dgm:cxn modelId="{D524D8A1-B4D4-4DDB-8FF5-9DB52CFBA816}" type="presParOf" srcId="{528F278C-B495-4434-B404-0FA40B309CD6}" destId="{E847093A-4EF4-45BE-B371-4A86B1B1D530}" srcOrd="8" destOrd="0" presId="urn:microsoft.com/office/officeart/2005/8/layout/list1"/>
    <dgm:cxn modelId="{DFE411EF-5670-496F-AD48-40A47DE5FBED}" type="presParOf" srcId="{E847093A-4EF4-45BE-B371-4A86B1B1D530}" destId="{91C51957-3710-422F-A948-A9D2B3FB7791}" srcOrd="0" destOrd="0" presId="urn:microsoft.com/office/officeart/2005/8/layout/list1"/>
    <dgm:cxn modelId="{E75D9DB7-D877-4133-A3BF-4514013B6025}" type="presParOf" srcId="{E847093A-4EF4-45BE-B371-4A86B1B1D530}" destId="{6FD27D6F-DF9E-48F7-A700-69DA71C98DFC}" srcOrd="1" destOrd="0" presId="urn:microsoft.com/office/officeart/2005/8/layout/list1"/>
    <dgm:cxn modelId="{17856131-AFC9-4990-A0EC-2F868C559F44}" type="presParOf" srcId="{528F278C-B495-4434-B404-0FA40B309CD6}" destId="{15365AA6-BF61-4D2F-A2BF-DB9C6DB2BDD1}" srcOrd="9" destOrd="0" presId="urn:microsoft.com/office/officeart/2005/8/layout/list1"/>
    <dgm:cxn modelId="{02E42D07-CCFC-49D9-B878-B0D9B6B31B75}" type="presParOf" srcId="{528F278C-B495-4434-B404-0FA40B309CD6}" destId="{511B430E-5CF8-4F4E-9704-B77936D9F902}"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F96A77-75CA-4580-BC82-6F9E7ABBF01D}"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2345248E-7D8A-4DB4-B477-76E0863FE1D7}">
      <dgm:prSet phldrT="[Text]" custT="1">
        <dgm:style>
          <a:lnRef idx="2">
            <a:schemeClr val="accent2"/>
          </a:lnRef>
          <a:fillRef idx="1">
            <a:schemeClr val="lt1"/>
          </a:fillRef>
          <a:effectRef idx="0">
            <a:schemeClr val="accent2"/>
          </a:effectRef>
          <a:fontRef idx="minor">
            <a:schemeClr val="dk1"/>
          </a:fontRef>
        </dgm:style>
      </dgm:prSet>
      <dgm:spPr>
        <a:ln>
          <a:solidFill>
            <a:schemeClr val="accent2">
              <a:lumMod val="50000"/>
            </a:schemeClr>
          </a:solidFill>
        </a:ln>
      </dgm:spPr>
      <dgm:t>
        <a:bodyPr/>
        <a:lstStyle/>
        <a:p>
          <a:r>
            <a:rPr lang="en-US" sz="1600" b="1" dirty="0" smtClean="0">
              <a:solidFill>
                <a:schemeClr val="accent2">
                  <a:lumMod val="50000"/>
                </a:schemeClr>
              </a:solidFill>
              <a:latin typeface="IBM Plex Mono" panose="020B0604020202020204" charset="0"/>
            </a:rPr>
            <a:t>Component</a:t>
          </a:r>
          <a:endParaRPr lang="en-US" sz="1600" b="1" dirty="0">
            <a:solidFill>
              <a:schemeClr val="accent2">
                <a:lumMod val="50000"/>
              </a:schemeClr>
            </a:solidFill>
            <a:latin typeface="IBM Plex Mono" panose="020B0604020202020204" charset="0"/>
          </a:endParaRPr>
        </a:p>
      </dgm:t>
    </dgm:pt>
    <dgm:pt modelId="{5575E91B-5728-4E68-82C2-D9BBDB4D8477}" type="parTrans" cxnId="{BE1BAA20-8B29-496E-8873-45CB4825A602}">
      <dgm:prSet/>
      <dgm:spPr/>
      <dgm:t>
        <a:bodyPr/>
        <a:lstStyle/>
        <a:p>
          <a:endParaRPr lang="en-US"/>
        </a:p>
      </dgm:t>
    </dgm:pt>
    <dgm:pt modelId="{EDE546BB-A601-43C2-9B4A-0D4EF5CE6141}" type="sibTrans" cxnId="{BE1BAA20-8B29-496E-8873-45CB4825A602}">
      <dgm:prSet/>
      <dgm:spPr/>
      <dgm:t>
        <a:bodyPr/>
        <a:lstStyle/>
        <a:p>
          <a:endParaRPr lang="en-US"/>
        </a:p>
      </dgm:t>
    </dgm:pt>
    <dgm:pt modelId="{A94989A3-0C9B-4D83-AF8B-1B9F6A356C6D}">
      <dgm:prSet phldrT="[Text]" custT="1">
        <dgm:style>
          <a:lnRef idx="2">
            <a:schemeClr val="accent2"/>
          </a:lnRef>
          <a:fillRef idx="1">
            <a:schemeClr val="lt1"/>
          </a:fillRef>
          <a:effectRef idx="0">
            <a:schemeClr val="accent2"/>
          </a:effectRef>
          <a:fontRef idx="minor">
            <a:schemeClr val="dk1"/>
          </a:fontRef>
        </dgm:style>
      </dgm:prSet>
      <dgm:spPr>
        <a:ln>
          <a:solidFill>
            <a:schemeClr val="accent2">
              <a:lumMod val="50000"/>
            </a:schemeClr>
          </a:solidFill>
        </a:ln>
      </dgm:spPr>
      <dgm:t>
        <a:bodyPr/>
        <a:lstStyle/>
        <a:p>
          <a:r>
            <a:rPr lang="en-US" sz="1600" b="1" dirty="0" smtClean="0">
              <a:solidFill>
                <a:schemeClr val="accent2">
                  <a:lumMod val="50000"/>
                </a:schemeClr>
              </a:solidFill>
              <a:latin typeface="IBM Plex Mono" panose="020B0604020202020204" charset="0"/>
            </a:rPr>
            <a:t>AC-DC converters</a:t>
          </a:r>
          <a:endParaRPr lang="en-US" sz="1600" b="1" dirty="0">
            <a:solidFill>
              <a:schemeClr val="accent2">
                <a:lumMod val="50000"/>
              </a:schemeClr>
            </a:solidFill>
            <a:latin typeface="IBM Plex Mono" panose="020B0604020202020204" charset="0"/>
          </a:endParaRPr>
        </a:p>
      </dgm:t>
    </dgm:pt>
    <dgm:pt modelId="{C893CE9B-3106-4494-96AD-ECF00234F09C}" type="parTrans" cxnId="{B1050C72-E580-4CC4-B9A1-0F465B25BCDA}">
      <dgm:prSet/>
      <dgm:spPr>
        <a:ln>
          <a:solidFill>
            <a:schemeClr val="bg1"/>
          </a:solidFill>
        </a:ln>
      </dgm:spPr>
      <dgm:t>
        <a:bodyPr/>
        <a:lstStyle/>
        <a:p>
          <a:endParaRPr lang="en-US"/>
        </a:p>
      </dgm:t>
    </dgm:pt>
    <dgm:pt modelId="{40524540-108A-460E-A98D-9ED0CD27A6CA}" type="sibTrans" cxnId="{B1050C72-E580-4CC4-B9A1-0F465B25BCDA}">
      <dgm:prSet/>
      <dgm:spPr/>
      <dgm:t>
        <a:bodyPr/>
        <a:lstStyle/>
        <a:p>
          <a:endParaRPr lang="en-US"/>
        </a:p>
      </dgm:t>
    </dgm:pt>
    <dgm:pt modelId="{D3B0AE37-6BA6-42FF-B240-DAFAE0112133}">
      <dgm:prSet phldrT="[Text]" custT="1">
        <dgm:style>
          <a:lnRef idx="2">
            <a:schemeClr val="accent2"/>
          </a:lnRef>
          <a:fillRef idx="1">
            <a:schemeClr val="lt1"/>
          </a:fillRef>
          <a:effectRef idx="0">
            <a:schemeClr val="accent2"/>
          </a:effectRef>
          <a:fontRef idx="minor">
            <a:schemeClr val="dk1"/>
          </a:fontRef>
        </dgm:style>
      </dgm:prSet>
      <dgm:spPr>
        <a:ln>
          <a:solidFill>
            <a:schemeClr val="accent2">
              <a:lumMod val="50000"/>
            </a:schemeClr>
          </a:solidFill>
        </a:ln>
      </dgm:spPr>
      <dgm:t>
        <a:bodyPr/>
        <a:lstStyle/>
        <a:p>
          <a:r>
            <a:rPr lang="en-US" sz="1600" b="1" dirty="0" smtClean="0">
              <a:solidFill>
                <a:schemeClr val="accent2">
                  <a:lumMod val="50000"/>
                </a:schemeClr>
              </a:solidFill>
              <a:latin typeface="IBM Plex Mono" panose="020B0604020202020204" charset="0"/>
            </a:rPr>
            <a:t>Filter</a:t>
          </a:r>
          <a:endParaRPr lang="en-US" sz="1600" b="1" dirty="0">
            <a:solidFill>
              <a:schemeClr val="accent2">
                <a:lumMod val="50000"/>
              </a:schemeClr>
            </a:solidFill>
            <a:latin typeface="IBM Plex Mono" panose="020B0604020202020204" charset="0"/>
          </a:endParaRPr>
        </a:p>
      </dgm:t>
    </dgm:pt>
    <dgm:pt modelId="{6CF78D57-3776-4E71-B713-DF39AB03E4CC}" type="parTrans" cxnId="{FB036FC9-38D4-4B21-B979-22ECD4394832}">
      <dgm:prSet>
        <dgm:style>
          <a:lnRef idx="1">
            <a:schemeClr val="accent2"/>
          </a:lnRef>
          <a:fillRef idx="0">
            <a:schemeClr val="accent2"/>
          </a:fillRef>
          <a:effectRef idx="0">
            <a:schemeClr val="accent2"/>
          </a:effectRef>
          <a:fontRef idx="minor">
            <a:schemeClr val="tx1"/>
          </a:fontRef>
        </dgm:style>
      </dgm:prSet>
      <dgm:spPr>
        <a:ln>
          <a:solidFill>
            <a:schemeClr val="bg1"/>
          </a:solidFill>
        </a:ln>
      </dgm:spPr>
      <dgm:t>
        <a:bodyPr/>
        <a:lstStyle/>
        <a:p>
          <a:endParaRPr lang="en-US"/>
        </a:p>
      </dgm:t>
    </dgm:pt>
    <dgm:pt modelId="{3A0D3D8F-D60B-4B50-9B2E-A440348FEC6E}" type="sibTrans" cxnId="{FB036FC9-38D4-4B21-B979-22ECD4394832}">
      <dgm:prSet/>
      <dgm:spPr/>
      <dgm:t>
        <a:bodyPr/>
        <a:lstStyle/>
        <a:p>
          <a:endParaRPr lang="en-US"/>
        </a:p>
      </dgm:t>
    </dgm:pt>
    <dgm:pt modelId="{449E8F13-EF9C-411B-9125-082D92BF2706}">
      <dgm:prSet phldrT="[Text]" custT="1">
        <dgm:style>
          <a:lnRef idx="2">
            <a:schemeClr val="accent2"/>
          </a:lnRef>
          <a:fillRef idx="1">
            <a:schemeClr val="lt1"/>
          </a:fillRef>
          <a:effectRef idx="0">
            <a:schemeClr val="accent2"/>
          </a:effectRef>
          <a:fontRef idx="minor">
            <a:schemeClr val="dk1"/>
          </a:fontRef>
        </dgm:style>
      </dgm:prSet>
      <dgm:spPr>
        <a:ln>
          <a:solidFill>
            <a:schemeClr val="accent2">
              <a:lumMod val="50000"/>
            </a:schemeClr>
          </a:solidFill>
        </a:ln>
      </dgm:spPr>
      <dgm:t>
        <a:bodyPr/>
        <a:lstStyle/>
        <a:p>
          <a:r>
            <a:rPr lang="en-US" sz="1600" b="1" dirty="0" smtClean="0">
              <a:solidFill>
                <a:schemeClr val="accent2">
                  <a:lumMod val="50000"/>
                </a:schemeClr>
              </a:solidFill>
              <a:latin typeface="IBM Plex Mono" panose="020B0604020202020204" charset="0"/>
            </a:rPr>
            <a:t>Rectifier</a:t>
          </a:r>
          <a:endParaRPr lang="en-US" sz="1600" b="1" dirty="0">
            <a:solidFill>
              <a:schemeClr val="accent2">
                <a:lumMod val="50000"/>
              </a:schemeClr>
            </a:solidFill>
            <a:latin typeface="IBM Plex Mono" panose="020B0604020202020204" charset="0"/>
          </a:endParaRPr>
        </a:p>
      </dgm:t>
    </dgm:pt>
    <dgm:pt modelId="{0EA94DDE-1766-4735-B2C9-A3B6F21B99F2}" type="parTrans" cxnId="{3EF2C70B-20A0-4DCF-B803-8EC82E210B93}">
      <dgm:prSet>
        <dgm:style>
          <a:lnRef idx="1">
            <a:schemeClr val="accent2"/>
          </a:lnRef>
          <a:fillRef idx="0">
            <a:schemeClr val="accent2"/>
          </a:fillRef>
          <a:effectRef idx="0">
            <a:schemeClr val="accent2"/>
          </a:effectRef>
          <a:fontRef idx="minor">
            <a:schemeClr val="tx1"/>
          </a:fontRef>
        </dgm:style>
      </dgm:prSet>
      <dgm:spPr>
        <a:ln>
          <a:solidFill>
            <a:schemeClr val="bg1"/>
          </a:solidFill>
        </a:ln>
      </dgm:spPr>
      <dgm:t>
        <a:bodyPr/>
        <a:lstStyle/>
        <a:p>
          <a:endParaRPr lang="en-US"/>
        </a:p>
      </dgm:t>
    </dgm:pt>
    <dgm:pt modelId="{182A27A5-D785-4FF1-A6C3-7D591DF6CBA2}" type="sibTrans" cxnId="{3EF2C70B-20A0-4DCF-B803-8EC82E210B93}">
      <dgm:prSet/>
      <dgm:spPr/>
      <dgm:t>
        <a:bodyPr/>
        <a:lstStyle/>
        <a:p>
          <a:endParaRPr lang="en-US"/>
        </a:p>
      </dgm:t>
    </dgm:pt>
    <dgm:pt modelId="{A1B71CD5-E084-4BBA-BFA1-E2A3C3C4DCC0}" type="pres">
      <dgm:prSet presAssocID="{D1F96A77-75CA-4580-BC82-6F9E7ABBF01D}" presName="Name0" presStyleCnt="0">
        <dgm:presLayoutVars>
          <dgm:chMax val="1"/>
          <dgm:chPref val="1"/>
          <dgm:dir/>
          <dgm:animOne val="branch"/>
          <dgm:animLvl val="lvl"/>
        </dgm:presLayoutVars>
      </dgm:prSet>
      <dgm:spPr/>
      <dgm:t>
        <a:bodyPr/>
        <a:lstStyle/>
        <a:p>
          <a:endParaRPr lang="en-US"/>
        </a:p>
      </dgm:t>
    </dgm:pt>
    <dgm:pt modelId="{DD961D2D-0942-45C3-BE4B-C1ECF7DEAA1A}" type="pres">
      <dgm:prSet presAssocID="{2345248E-7D8A-4DB4-B477-76E0863FE1D7}" presName="singleCycle" presStyleCnt="0"/>
      <dgm:spPr/>
    </dgm:pt>
    <dgm:pt modelId="{54DC3C94-6513-43DF-BA03-33758F5996FD}" type="pres">
      <dgm:prSet presAssocID="{2345248E-7D8A-4DB4-B477-76E0863FE1D7}" presName="singleCenter" presStyleLbl="node1" presStyleIdx="0" presStyleCnt="4" custScaleX="195169" custScaleY="40531" custLinFactNeighborX="-558" custLinFactNeighborY="-14025">
        <dgm:presLayoutVars>
          <dgm:chMax val="7"/>
          <dgm:chPref val="7"/>
        </dgm:presLayoutVars>
      </dgm:prSet>
      <dgm:spPr/>
      <dgm:t>
        <a:bodyPr/>
        <a:lstStyle/>
        <a:p>
          <a:endParaRPr lang="en-US"/>
        </a:p>
      </dgm:t>
    </dgm:pt>
    <dgm:pt modelId="{7BA5480E-08E4-4DBE-8775-2ABDE03F5241}" type="pres">
      <dgm:prSet presAssocID="{C893CE9B-3106-4494-96AD-ECF00234F09C}" presName="Name56" presStyleLbl="parChTrans1D2" presStyleIdx="0" presStyleCnt="3"/>
      <dgm:spPr/>
      <dgm:t>
        <a:bodyPr/>
        <a:lstStyle/>
        <a:p>
          <a:endParaRPr lang="en-US"/>
        </a:p>
      </dgm:t>
    </dgm:pt>
    <dgm:pt modelId="{A32CEE6A-A434-464F-A6BD-25C4D9D3D30C}" type="pres">
      <dgm:prSet presAssocID="{A94989A3-0C9B-4D83-AF8B-1B9F6A356C6D}" presName="text0" presStyleLbl="node1" presStyleIdx="1" presStyleCnt="4" custScaleX="376212" custScaleY="75677" custRadScaleRad="86751" custRadScaleInc="845">
        <dgm:presLayoutVars>
          <dgm:bulletEnabled val="1"/>
        </dgm:presLayoutVars>
      </dgm:prSet>
      <dgm:spPr/>
      <dgm:t>
        <a:bodyPr/>
        <a:lstStyle/>
        <a:p>
          <a:endParaRPr lang="en-US"/>
        </a:p>
      </dgm:t>
    </dgm:pt>
    <dgm:pt modelId="{26EA791F-ADA0-4F85-8B94-3CB88F56323C}" type="pres">
      <dgm:prSet presAssocID="{6CF78D57-3776-4E71-B713-DF39AB03E4CC}" presName="Name56" presStyleLbl="parChTrans1D2" presStyleIdx="1" presStyleCnt="3"/>
      <dgm:spPr/>
      <dgm:t>
        <a:bodyPr/>
        <a:lstStyle/>
        <a:p>
          <a:endParaRPr lang="en-US"/>
        </a:p>
      </dgm:t>
    </dgm:pt>
    <dgm:pt modelId="{F3A4F16D-A93F-4A65-A5A2-E3119AEA93E6}" type="pres">
      <dgm:prSet presAssocID="{D3B0AE37-6BA6-42FF-B240-DAFAE0112133}" presName="text0" presStyleLbl="node1" presStyleIdx="2" presStyleCnt="4" custScaleX="218777" custScaleY="60396" custRadScaleRad="84835" custRadScaleInc="-14980">
        <dgm:presLayoutVars>
          <dgm:bulletEnabled val="1"/>
        </dgm:presLayoutVars>
      </dgm:prSet>
      <dgm:spPr/>
      <dgm:t>
        <a:bodyPr/>
        <a:lstStyle/>
        <a:p>
          <a:endParaRPr lang="en-US"/>
        </a:p>
      </dgm:t>
    </dgm:pt>
    <dgm:pt modelId="{933ADBC7-4B8E-40AE-A16D-0B7BBC5720E0}" type="pres">
      <dgm:prSet presAssocID="{0EA94DDE-1766-4735-B2C9-A3B6F21B99F2}" presName="Name56" presStyleLbl="parChTrans1D2" presStyleIdx="2" presStyleCnt="3"/>
      <dgm:spPr/>
      <dgm:t>
        <a:bodyPr/>
        <a:lstStyle/>
        <a:p>
          <a:endParaRPr lang="en-US"/>
        </a:p>
      </dgm:t>
    </dgm:pt>
    <dgm:pt modelId="{DFCD235B-DA6F-468E-B3B8-71C2875767AE}" type="pres">
      <dgm:prSet presAssocID="{449E8F13-EF9C-411B-9125-082D92BF2706}" presName="text0" presStyleLbl="node1" presStyleIdx="3" presStyleCnt="4" custScaleX="234567" custScaleY="67678" custRadScaleRad="76447" custRadScaleInc="9477">
        <dgm:presLayoutVars>
          <dgm:bulletEnabled val="1"/>
        </dgm:presLayoutVars>
      </dgm:prSet>
      <dgm:spPr/>
      <dgm:t>
        <a:bodyPr/>
        <a:lstStyle/>
        <a:p>
          <a:endParaRPr lang="en-US"/>
        </a:p>
      </dgm:t>
    </dgm:pt>
  </dgm:ptLst>
  <dgm:cxnLst>
    <dgm:cxn modelId="{BE1BAA20-8B29-496E-8873-45CB4825A602}" srcId="{D1F96A77-75CA-4580-BC82-6F9E7ABBF01D}" destId="{2345248E-7D8A-4DB4-B477-76E0863FE1D7}" srcOrd="0" destOrd="0" parTransId="{5575E91B-5728-4E68-82C2-D9BBDB4D8477}" sibTransId="{EDE546BB-A601-43C2-9B4A-0D4EF5CE6141}"/>
    <dgm:cxn modelId="{5068899B-73FD-4B0C-9114-EE4C7EF3A094}" type="presOf" srcId="{6CF78D57-3776-4E71-B713-DF39AB03E4CC}" destId="{26EA791F-ADA0-4F85-8B94-3CB88F56323C}" srcOrd="0" destOrd="0" presId="urn:microsoft.com/office/officeart/2008/layout/RadialCluster"/>
    <dgm:cxn modelId="{FB036FC9-38D4-4B21-B979-22ECD4394832}" srcId="{2345248E-7D8A-4DB4-B477-76E0863FE1D7}" destId="{D3B0AE37-6BA6-42FF-B240-DAFAE0112133}" srcOrd="1" destOrd="0" parTransId="{6CF78D57-3776-4E71-B713-DF39AB03E4CC}" sibTransId="{3A0D3D8F-D60B-4B50-9B2E-A440348FEC6E}"/>
    <dgm:cxn modelId="{6F8BA413-37F8-4A7F-BF88-CA207051E026}" type="presOf" srcId="{A94989A3-0C9B-4D83-AF8B-1B9F6A356C6D}" destId="{A32CEE6A-A434-464F-A6BD-25C4D9D3D30C}" srcOrd="0" destOrd="0" presId="urn:microsoft.com/office/officeart/2008/layout/RadialCluster"/>
    <dgm:cxn modelId="{3FF52375-8205-47A9-986C-819644B8708E}" type="presOf" srcId="{0EA94DDE-1766-4735-B2C9-A3B6F21B99F2}" destId="{933ADBC7-4B8E-40AE-A16D-0B7BBC5720E0}" srcOrd="0" destOrd="0" presId="urn:microsoft.com/office/officeart/2008/layout/RadialCluster"/>
    <dgm:cxn modelId="{04945E45-310C-4AF7-9F9F-7C64E5246A2F}" type="presOf" srcId="{449E8F13-EF9C-411B-9125-082D92BF2706}" destId="{DFCD235B-DA6F-468E-B3B8-71C2875767AE}" srcOrd="0" destOrd="0" presId="urn:microsoft.com/office/officeart/2008/layout/RadialCluster"/>
    <dgm:cxn modelId="{66277D15-154D-4F99-96BE-5058694660DB}" type="presOf" srcId="{D3B0AE37-6BA6-42FF-B240-DAFAE0112133}" destId="{F3A4F16D-A93F-4A65-A5A2-E3119AEA93E6}" srcOrd="0" destOrd="0" presId="urn:microsoft.com/office/officeart/2008/layout/RadialCluster"/>
    <dgm:cxn modelId="{361C36EF-BE18-40FF-9360-B14325A1089F}" type="presOf" srcId="{D1F96A77-75CA-4580-BC82-6F9E7ABBF01D}" destId="{A1B71CD5-E084-4BBA-BFA1-E2A3C3C4DCC0}" srcOrd="0" destOrd="0" presId="urn:microsoft.com/office/officeart/2008/layout/RadialCluster"/>
    <dgm:cxn modelId="{B1050C72-E580-4CC4-B9A1-0F465B25BCDA}" srcId="{2345248E-7D8A-4DB4-B477-76E0863FE1D7}" destId="{A94989A3-0C9B-4D83-AF8B-1B9F6A356C6D}" srcOrd="0" destOrd="0" parTransId="{C893CE9B-3106-4494-96AD-ECF00234F09C}" sibTransId="{40524540-108A-460E-A98D-9ED0CD27A6CA}"/>
    <dgm:cxn modelId="{04B5F2FF-C231-4AC4-B4AD-40D5DC4241F4}" type="presOf" srcId="{2345248E-7D8A-4DB4-B477-76E0863FE1D7}" destId="{54DC3C94-6513-43DF-BA03-33758F5996FD}" srcOrd="0" destOrd="0" presId="urn:microsoft.com/office/officeart/2008/layout/RadialCluster"/>
    <dgm:cxn modelId="{C68EBA60-46DC-4799-89AB-A1D3F757E184}" type="presOf" srcId="{C893CE9B-3106-4494-96AD-ECF00234F09C}" destId="{7BA5480E-08E4-4DBE-8775-2ABDE03F5241}" srcOrd="0" destOrd="0" presId="urn:microsoft.com/office/officeart/2008/layout/RadialCluster"/>
    <dgm:cxn modelId="{3EF2C70B-20A0-4DCF-B803-8EC82E210B93}" srcId="{2345248E-7D8A-4DB4-B477-76E0863FE1D7}" destId="{449E8F13-EF9C-411B-9125-082D92BF2706}" srcOrd="2" destOrd="0" parTransId="{0EA94DDE-1766-4735-B2C9-A3B6F21B99F2}" sibTransId="{182A27A5-D785-4FF1-A6C3-7D591DF6CBA2}"/>
    <dgm:cxn modelId="{9D27ADD2-A1CA-486C-B53F-C16A16448F7F}" type="presParOf" srcId="{A1B71CD5-E084-4BBA-BFA1-E2A3C3C4DCC0}" destId="{DD961D2D-0942-45C3-BE4B-C1ECF7DEAA1A}" srcOrd="0" destOrd="0" presId="urn:microsoft.com/office/officeart/2008/layout/RadialCluster"/>
    <dgm:cxn modelId="{E2702C3F-A67B-40E0-9482-6DAE4AAF2B0B}" type="presParOf" srcId="{DD961D2D-0942-45C3-BE4B-C1ECF7DEAA1A}" destId="{54DC3C94-6513-43DF-BA03-33758F5996FD}" srcOrd="0" destOrd="0" presId="urn:microsoft.com/office/officeart/2008/layout/RadialCluster"/>
    <dgm:cxn modelId="{4CBD2673-C1ED-4BB0-92FC-F142F10A285B}" type="presParOf" srcId="{DD961D2D-0942-45C3-BE4B-C1ECF7DEAA1A}" destId="{7BA5480E-08E4-4DBE-8775-2ABDE03F5241}" srcOrd="1" destOrd="0" presId="urn:microsoft.com/office/officeart/2008/layout/RadialCluster"/>
    <dgm:cxn modelId="{1CF13F21-B7D4-464D-BF6E-836BEB9DDE9C}" type="presParOf" srcId="{DD961D2D-0942-45C3-BE4B-C1ECF7DEAA1A}" destId="{A32CEE6A-A434-464F-A6BD-25C4D9D3D30C}" srcOrd="2" destOrd="0" presId="urn:microsoft.com/office/officeart/2008/layout/RadialCluster"/>
    <dgm:cxn modelId="{28D8EF00-4B58-448C-A584-046B5AA7F7E8}" type="presParOf" srcId="{DD961D2D-0942-45C3-BE4B-C1ECF7DEAA1A}" destId="{26EA791F-ADA0-4F85-8B94-3CB88F56323C}" srcOrd="3" destOrd="0" presId="urn:microsoft.com/office/officeart/2008/layout/RadialCluster"/>
    <dgm:cxn modelId="{87412336-913B-4FD4-88AA-75BDD237A219}" type="presParOf" srcId="{DD961D2D-0942-45C3-BE4B-C1ECF7DEAA1A}" destId="{F3A4F16D-A93F-4A65-A5A2-E3119AEA93E6}" srcOrd="4" destOrd="0" presId="urn:microsoft.com/office/officeart/2008/layout/RadialCluster"/>
    <dgm:cxn modelId="{069F7F42-C95C-4CBC-8D76-041FCA122D4A}" type="presParOf" srcId="{DD961D2D-0942-45C3-BE4B-C1ECF7DEAA1A}" destId="{933ADBC7-4B8E-40AE-A16D-0B7BBC5720E0}" srcOrd="5" destOrd="0" presId="urn:microsoft.com/office/officeart/2008/layout/RadialCluster"/>
    <dgm:cxn modelId="{E743045D-BB0E-463E-AB9B-9ECF6B3F5512}" type="presParOf" srcId="{DD961D2D-0942-45C3-BE4B-C1ECF7DEAA1A}" destId="{DFCD235B-DA6F-468E-B3B8-71C2875767AE}"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F96A77-75CA-4580-BC82-6F9E7ABBF01D}"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2345248E-7D8A-4DB4-B477-76E0863FE1D7}">
      <dgm:prSet phldrT="[Text]" custT="1">
        <dgm:style>
          <a:lnRef idx="2">
            <a:schemeClr val="accent2"/>
          </a:lnRef>
          <a:fillRef idx="1">
            <a:schemeClr val="lt1"/>
          </a:fillRef>
          <a:effectRef idx="0">
            <a:schemeClr val="accent2"/>
          </a:effectRef>
          <a:fontRef idx="minor">
            <a:schemeClr val="dk1"/>
          </a:fontRef>
        </dgm:style>
      </dgm:prSet>
      <dgm:spPr>
        <a:ln>
          <a:solidFill>
            <a:schemeClr val="accent2">
              <a:lumMod val="50000"/>
            </a:schemeClr>
          </a:solidFill>
        </a:ln>
      </dgm:spPr>
      <dgm:t>
        <a:bodyPr/>
        <a:lstStyle/>
        <a:p>
          <a:r>
            <a:rPr lang="en-US" sz="1600" b="1" dirty="0" smtClean="0">
              <a:solidFill>
                <a:schemeClr val="accent2">
                  <a:lumMod val="50000"/>
                </a:schemeClr>
              </a:solidFill>
              <a:latin typeface="IBM Plex Mono" panose="020B0604020202020204" charset="0"/>
            </a:rPr>
            <a:t>Type</a:t>
          </a:r>
          <a:endParaRPr lang="en-US" sz="1600" b="1" dirty="0">
            <a:solidFill>
              <a:schemeClr val="accent2">
                <a:lumMod val="50000"/>
              </a:schemeClr>
            </a:solidFill>
            <a:latin typeface="IBM Plex Mono" panose="020B0604020202020204" charset="0"/>
          </a:endParaRPr>
        </a:p>
      </dgm:t>
    </dgm:pt>
    <dgm:pt modelId="{5575E91B-5728-4E68-82C2-D9BBDB4D8477}" type="parTrans" cxnId="{BE1BAA20-8B29-496E-8873-45CB4825A602}">
      <dgm:prSet/>
      <dgm:spPr/>
      <dgm:t>
        <a:bodyPr/>
        <a:lstStyle/>
        <a:p>
          <a:endParaRPr lang="en-US"/>
        </a:p>
      </dgm:t>
    </dgm:pt>
    <dgm:pt modelId="{EDE546BB-A601-43C2-9B4A-0D4EF5CE6141}" type="sibTrans" cxnId="{BE1BAA20-8B29-496E-8873-45CB4825A602}">
      <dgm:prSet/>
      <dgm:spPr/>
      <dgm:t>
        <a:bodyPr/>
        <a:lstStyle/>
        <a:p>
          <a:endParaRPr lang="en-US"/>
        </a:p>
      </dgm:t>
    </dgm:pt>
    <dgm:pt modelId="{A94989A3-0C9B-4D83-AF8B-1B9F6A356C6D}">
      <dgm:prSet phldrT="[Text]" custT="1">
        <dgm:style>
          <a:lnRef idx="2">
            <a:schemeClr val="accent2"/>
          </a:lnRef>
          <a:fillRef idx="1">
            <a:schemeClr val="lt1"/>
          </a:fillRef>
          <a:effectRef idx="0">
            <a:schemeClr val="accent2"/>
          </a:effectRef>
          <a:fontRef idx="minor">
            <a:schemeClr val="dk1"/>
          </a:fontRef>
        </dgm:style>
      </dgm:prSet>
      <dgm:spPr>
        <a:ln>
          <a:solidFill>
            <a:schemeClr val="accent2">
              <a:lumMod val="50000"/>
            </a:schemeClr>
          </a:solidFill>
        </a:ln>
      </dgm:spPr>
      <dgm:t>
        <a:bodyPr/>
        <a:lstStyle/>
        <a:p>
          <a:r>
            <a:rPr lang="en-US" sz="1600" b="1" dirty="0" smtClean="0">
              <a:solidFill>
                <a:schemeClr val="accent2">
                  <a:lumMod val="50000"/>
                </a:schemeClr>
              </a:solidFill>
              <a:latin typeface="IBM Plex Mono" panose="020B0604020202020204" charset="0"/>
            </a:rPr>
            <a:t>Adapter</a:t>
          </a:r>
          <a:endParaRPr lang="en-US" sz="1600" b="1" dirty="0">
            <a:solidFill>
              <a:schemeClr val="accent2">
                <a:lumMod val="50000"/>
              </a:schemeClr>
            </a:solidFill>
            <a:latin typeface="IBM Plex Mono" panose="020B0604020202020204" charset="0"/>
          </a:endParaRPr>
        </a:p>
      </dgm:t>
    </dgm:pt>
    <dgm:pt modelId="{C893CE9B-3106-4494-96AD-ECF00234F09C}" type="parTrans" cxnId="{B1050C72-E580-4CC4-B9A1-0F465B25BCDA}">
      <dgm:prSet/>
      <dgm:spPr>
        <a:ln>
          <a:solidFill>
            <a:schemeClr val="bg1"/>
          </a:solidFill>
        </a:ln>
      </dgm:spPr>
      <dgm:t>
        <a:bodyPr/>
        <a:lstStyle/>
        <a:p>
          <a:endParaRPr lang="en-US"/>
        </a:p>
      </dgm:t>
    </dgm:pt>
    <dgm:pt modelId="{40524540-108A-460E-A98D-9ED0CD27A6CA}" type="sibTrans" cxnId="{B1050C72-E580-4CC4-B9A1-0F465B25BCDA}">
      <dgm:prSet/>
      <dgm:spPr/>
      <dgm:t>
        <a:bodyPr/>
        <a:lstStyle/>
        <a:p>
          <a:endParaRPr lang="en-US"/>
        </a:p>
      </dgm:t>
    </dgm:pt>
    <dgm:pt modelId="{D3B0AE37-6BA6-42FF-B240-DAFAE0112133}">
      <dgm:prSet phldrT="[Text]" custT="1">
        <dgm:style>
          <a:lnRef idx="2">
            <a:schemeClr val="accent2"/>
          </a:lnRef>
          <a:fillRef idx="1">
            <a:schemeClr val="lt1"/>
          </a:fillRef>
          <a:effectRef idx="0">
            <a:schemeClr val="accent2"/>
          </a:effectRef>
          <a:fontRef idx="minor">
            <a:schemeClr val="dk1"/>
          </a:fontRef>
        </dgm:style>
      </dgm:prSet>
      <dgm:spPr>
        <a:ln>
          <a:solidFill>
            <a:schemeClr val="accent2">
              <a:lumMod val="50000"/>
            </a:schemeClr>
          </a:solidFill>
        </a:ln>
      </dgm:spPr>
      <dgm:t>
        <a:bodyPr/>
        <a:lstStyle/>
        <a:p>
          <a:r>
            <a:rPr lang="en-US" sz="1600" b="1" dirty="0" smtClean="0">
              <a:solidFill>
                <a:schemeClr val="accent2">
                  <a:lumMod val="50000"/>
                </a:schemeClr>
              </a:solidFill>
              <a:latin typeface="IBM Plex Mono" panose="020B0604020202020204" charset="0"/>
            </a:rPr>
            <a:t>Power Bank</a:t>
          </a:r>
          <a:endParaRPr lang="en-US" sz="1600" b="1" dirty="0">
            <a:solidFill>
              <a:schemeClr val="accent2">
                <a:lumMod val="50000"/>
              </a:schemeClr>
            </a:solidFill>
            <a:latin typeface="IBM Plex Mono" panose="020B0604020202020204" charset="0"/>
          </a:endParaRPr>
        </a:p>
      </dgm:t>
    </dgm:pt>
    <dgm:pt modelId="{6CF78D57-3776-4E71-B713-DF39AB03E4CC}" type="parTrans" cxnId="{FB036FC9-38D4-4B21-B979-22ECD4394832}">
      <dgm:prSet>
        <dgm:style>
          <a:lnRef idx="1">
            <a:schemeClr val="accent2"/>
          </a:lnRef>
          <a:fillRef idx="0">
            <a:schemeClr val="accent2"/>
          </a:fillRef>
          <a:effectRef idx="0">
            <a:schemeClr val="accent2"/>
          </a:effectRef>
          <a:fontRef idx="minor">
            <a:schemeClr val="tx1"/>
          </a:fontRef>
        </dgm:style>
      </dgm:prSet>
      <dgm:spPr>
        <a:ln>
          <a:solidFill>
            <a:schemeClr val="accent2">
              <a:lumMod val="50000"/>
            </a:schemeClr>
          </a:solidFill>
        </a:ln>
      </dgm:spPr>
      <dgm:t>
        <a:bodyPr/>
        <a:lstStyle/>
        <a:p>
          <a:endParaRPr lang="en-US"/>
        </a:p>
      </dgm:t>
    </dgm:pt>
    <dgm:pt modelId="{3A0D3D8F-D60B-4B50-9B2E-A440348FEC6E}" type="sibTrans" cxnId="{FB036FC9-38D4-4B21-B979-22ECD4394832}">
      <dgm:prSet/>
      <dgm:spPr/>
      <dgm:t>
        <a:bodyPr/>
        <a:lstStyle/>
        <a:p>
          <a:endParaRPr lang="en-US"/>
        </a:p>
      </dgm:t>
    </dgm:pt>
    <dgm:pt modelId="{449E8F13-EF9C-411B-9125-082D92BF2706}">
      <dgm:prSet phldrT="[Text]" custT="1">
        <dgm:style>
          <a:lnRef idx="2">
            <a:schemeClr val="accent2"/>
          </a:lnRef>
          <a:fillRef idx="1">
            <a:schemeClr val="lt1"/>
          </a:fillRef>
          <a:effectRef idx="0">
            <a:schemeClr val="accent2"/>
          </a:effectRef>
          <a:fontRef idx="minor">
            <a:schemeClr val="dk1"/>
          </a:fontRef>
        </dgm:style>
      </dgm:prSet>
      <dgm:spPr>
        <a:ln>
          <a:solidFill>
            <a:schemeClr val="accent2">
              <a:lumMod val="50000"/>
            </a:schemeClr>
          </a:solidFill>
        </a:ln>
      </dgm:spPr>
      <dgm:t>
        <a:bodyPr/>
        <a:lstStyle/>
        <a:p>
          <a:r>
            <a:rPr lang="en-US" sz="1600" b="1" dirty="0" smtClean="0">
              <a:solidFill>
                <a:schemeClr val="accent2">
                  <a:lumMod val="50000"/>
                </a:schemeClr>
              </a:solidFill>
              <a:latin typeface="IBM Plex Mono" panose="020B0604020202020204" charset="0"/>
            </a:rPr>
            <a:t>Wall Adapters</a:t>
          </a:r>
          <a:endParaRPr lang="en-US" sz="1600" b="1" dirty="0">
            <a:solidFill>
              <a:schemeClr val="accent2">
                <a:lumMod val="50000"/>
              </a:schemeClr>
            </a:solidFill>
            <a:latin typeface="IBM Plex Mono" panose="020B0604020202020204" charset="0"/>
          </a:endParaRPr>
        </a:p>
      </dgm:t>
    </dgm:pt>
    <dgm:pt modelId="{0EA94DDE-1766-4735-B2C9-A3B6F21B99F2}" type="parTrans" cxnId="{3EF2C70B-20A0-4DCF-B803-8EC82E210B93}">
      <dgm:prSet>
        <dgm:style>
          <a:lnRef idx="1">
            <a:schemeClr val="accent2"/>
          </a:lnRef>
          <a:fillRef idx="0">
            <a:schemeClr val="accent2"/>
          </a:fillRef>
          <a:effectRef idx="0">
            <a:schemeClr val="accent2"/>
          </a:effectRef>
          <a:fontRef idx="minor">
            <a:schemeClr val="tx1"/>
          </a:fontRef>
        </dgm:style>
      </dgm:prSet>
      <dgm:spPr>
        <a:ln>
          <a:solidFill>
            <a:schemeClr val="accent2">
              <a:lumMod val="50000"/>
            </a:schemeClr>
          </a:solidFill>
        </a:ln>
      </dgm:spPr>
      <dgm:t>
        <a:bodyPr/>
        <a:lstStyle/>
        <a:p>
          <a:endParaRPr lang="en-US"/>
        </a:p>
      </dgm:t>
    </dgm:pt>
    <dgm:pt modelId="{182A27A5-D785-4FF1-A6C3-7D591DF6CBA2}" type="sibTrans" cxnId="{3EF2C70B-20A0-4DCF-B803-8EC82E210B93}">
      <dgm:prSet/>
      <dgm:spPr/>
      <dgm:t>
        <a:bodyPr/>
        <a:lstStyle/>
        <a:p>
          <a:endParaRPr lang="en-US"/>
        </a:p>
      </dgm:t>
    </dgm:pt>
    <dgm:pt modelId="{A1B71CD5-E084-4BBA-BFA1-E2A3C3C4DCC0}" type="pres">
      <dgm:prSet presAssocID="{D1F96A77-75CA-4580-BC82-6F9E7ABBF01D}" presName="Name0" presStyleCnt="0">
        <dgm:presLayoutVars>
          <dgm:chMax val="1"/>
          <dgm:chPref val="1"/>
          <dgm:dir/>
          <dgm:animOne val="branch"/>
          <dgm:animLvl val="lvl"/>
        </dgm:presLayoutVars>
      </dgm:prSet>
      <dgm:spPr/>
      <dgm:t>
        <a:bodyPr/>
        <a:lstStyle/>
        <a:p>
          <a:endParaRPr lang="en-US"/>
        </a:p>
      </dgm:t>
    </dgm:pt>
    <dgm:pt modelId="{DD961D2D-0942-45C3-BE4B-C1ECF7DEAA1A}" type="pres">
      <dgm:prSet presAssocID="{2345248E-7D8A-4DB4-B477-76E0863FE1D7}" presName="singleCycle" presStyleCnt="0"/>
      <dgm:spPr/>
    </dgm:pt>
    <dgm:pt modelId="{54DC3C94-6513-43DF-BA03-33758F5996FD}" type="pres">
      <dgm:prSet presAssocID="{2345248E-7D8A-4DB4-B477-76E0863FE1D7}" presName="singleCenter" presStyleLbl="node1" presStyleIdx="0" presStyleCnt="4" custScaleX="112541" custScaleY="40531" custLinFactNeighborX="-84" custLinFactNeighborY="-19893">
        <dgm:presLayoutVars>
          <dgm:chMax val="7"/>
          <dgm:chPref val="7"/>
        </dgm:presLayoutVars>
      </dgm:prSet>
      <dgm:spPr/>
      <dgm:t>
        <a:bodyPr/>
        <a:lstStyle/>
        <a:p>
          <a:endParaRPr lang="en-US"/>
        </a:p>
      </dgm:t>
    </dgm:pt>
    <dgm:pt modelId="{7BA5480E-08E4-4DBE-8775-2ABDE03F5241}" type="pres">
      <dgm:prSet presAssocID="{C893CE9B-3106-4494-96AD-ECF00234F09C}" presName="Name56" presStyleLbl="parChTrans1D2" presStyleIdx="0" presStyleCnt="3"/>
      <dgm:spPr/>
      <dgm:t>
        <a:bodyPr/>
        <a:lstStyle/>
        <a:p>
          <a:endParaRPr lang="en-US"/>
        </a:p>
      </dgm:t>
    </dgm:pt>
    <dgm:pt modelId="{A32CEE6A-A434-464F-A6BD-25C4D9D3D30C}" type="pres">
      <dgm:prSet presAssocID="{A94989A3-0C9B-4D83-AF8B-1B9F6A356C6D}" presName="text0" presStyleLbl="node1" presStyleIdx="1" presStyleCnt="4" custScaleX="191460" custScaleY="75677" custRadScaleRad="86751" custRadScaleInc="845">
        <dgm:presLayoutVars>
          <dgm:bulletEnabled val="1"/>
        </dgm:presLayoutVars>
      </dgm:prSet>
      <dgm:spPr/>
      <dgm:t>
        <a:bodyPr/>
        <a:lstStyle/>
        <a:p>
          <a:endParaRPr lang="en-US"/>
        </a:p>
      </dgm:t>
    </dgm:pt>
    <dgm:pt modelId="{26EA791F-ADA0-4F85-8B94-3CB88F56323C}" type="pres">
      <dgm:prSet presAssocID="{6CF78D57-3776-4E71-B713-DF39AB03E4CC}" presName="Name56" presStyleLbl="parChTrans1D2" presStyleIdx="1" presStyleCnt="3"/>
      <dgm:spPr/>
      <dgm:t>
        <a:bodyPr/>
        <a:lstStyle/>
        <a:p>
          <a:endParaRPr lang="en-US"/>
        </a:p>
      </dgm:t>
    </dgm:pt>
    <dgm:pt modelId="{F3A4F16D-A93F-4A65-A5A2-E3119AEA93E6}" type="pres">
      <dgm:prSet presAssocID="{D3B0AE37-6BA6-42FF-B240-DAFAE0112133}" presName="text0" presStyleLbl="node1" presStyleIdx="2" presStyleCnt="4" custScaleX="199062" custScaleY="60396" custRadScaleRad="77315" custRadScaleInc="-29327">
        <dgm:presLayoutVars>
          <dgm:bulletEnabled val="1"/>
        </dgm:presLayoutVars>
      </dgm:prSet>
      <dgm:spPr/>
      <dgm:t>
        <a:bodyPr/>
        <a:lstStyle/>
        <a:p>
          <a:endParaRPr lang="en-US"/>
        </a:p>
      </dgm:t>
    </dgm:pt>
    <dgm:pt modelId="{933ADBC7-4B8E-40AE-A16D-0B7BBC5720E0}" type="pres">
      <dgm:prSet presAssocID="{0EA94DDE-1766-4735-B2C9-A3B6F21B99F2}" presName="Name56" presStyleLbl="parChTrans1D2" presStyleIdx="2" presStyleCnt="3"/>
      <dgm:spPr/>
      <dgm:t>
        <a:bodyPr/>
        <a:lstStyle/>
        <a:p>
          <a:endParaRPr lang="en-US"/>
        </a:p>
      </dgm:t>
    </dgm:pt>
    <dgm:pt modelId="{DFCD235B-DA6F-468E-B3B8-71C2875767AE}" type="pres">
      <dgm:prSet presAssocID="{449E8F13-EF9C-411B-9125-082D92BF2706}" presName="text0" presStyleLbl="node1" presStyleIdx="3" presStyleCnt="4" custScaleX="234015" custScaleY="67678" custRadScaleRad="67093" custRadScaleInc="23286">
        <dgm:presLayoutVars>
          <dgm:bulletEnabled val="1"/>
        </dgm:presLayoutVars>
      </dgm:prSet>
      <dgm:spPr/>
      <dgm:t>
        <a:bodyPr/>
        <a:lstStyle/>
        <a:p>
          <a:endParaRPr lang="en-US"/>
        </a:p>
      </dgm:t>
    </dgm:pt>
  </dgm:ptLst>
  <dgm:cxnLst>
    <dgm:cxn modelId="{BE1BAA20-8B29-496E-8873-45CB4825A602}" srcId="{D1F96A77-75CA-4580-BC82-6F9E7ABBF01D}" destId="{2345248E-7D8A-4DB4-B477-76E0863FE1D7}" srcOrd="0" destOrd="0" parTransId="{5575E91B-5728-4E68-82C2-D9BBDB4D8477}" sibTransId="{EDE546BB-A601-43C2-9B4A-0D4EF5CE6141}"/>
    <dgm:cxn modelId="{FB036FC9-38D4-4B21-B979-22ECD4394832}" srcId="{2345248E-7D8A-4DB4-B477-76E0863FE1D7}" destId="{D3B0AE37-6BA6-42FF-B240-DAFAE0112133}" srcOrd="1" destOrd="0" parTransId="{6CF78D57-3776-4E71-B713-DF39AB03E4CC}" sibTransId="{3A0D3D8F-D60B-4B50-9B2E-A440348FEC6E}"/>
    <dgm:cxn modelId="{1D6B8D34-F4B0-4E94-87F8-0120CF32FB83}" type="presOf" srcId="{2345248E-7D8A-4DB4-B477-76E0863FE1D7}" destId="{54DC3C94-6513-43DF-BA03-33758F5996FD}" srcOrd="0" destOrd="0" presId="urn:microsoft.com/office/officeart/2008/layout/RadialCluster"/>
    <dgm:cxn modelId="{6D7C460D-992F-45D9-B197-3959471F051A}" type="presOf" srcId="{0EA94DDE-1766-4735-B2C9-A3B6F21B99F2}" destId="{933ADBC7-4B8E-40AE-A16D-0B7BBC5720E0}" srcOrd="0" destOrd="0" presId="urn:microsoft.com/office/officeart/2008/layout/RadialCluster"/>
    <dgm:cxn modelId="{59FC5971-BC50-4117-9C57-367BAE1F7C95}" type="presOf" srcId="{C893CE9B-3106-4494-96AD-ECF00234F09C}" destId="{7BA5480E-08E4-4DBE-8775-2ABDE03F5241}" srcOrd="0" destOrd="0" presId="urn:microsoft.com/office/officeart/2008/layout/RadialCluster"/>
    <dgm:cxn modelId="{B1050C72-E580-4CC4-B9A1-0F465B25BCDA}" srcId="{2345248E-7D8A-4DB4-B477-76E0863FE1D7}" destId="{A94989A3-0C9B-4D83-AF8B-1B9F6A356C6D}" srcOrd="0" destOrd="0" parTransId="{C893CE9B-3106-4494-96AD-ECF00234F09C}" sibTransId="{40524540-108A-460E-A98D-9ED0CD27A6CA}"/>
    <dgm:cxn modelId="{734303FF-0C47-4B70-8C7B-25DEE2FEA967}" type="presOf" srcId="{D1F96A77-75CA-4580-BC82-6F9E7ABBF01D}" destId="{A1B71CD5-E084-4BBA-BFA1-E2A3C3C4DCC0}" srcOrd="0" destOrd="0" presId="urn:microsoft.com/office/officeart/2008/layout/RadialCluster"/>
    <dgm:cxn modelId="{901FD00F-7A65-4A92-9676-FC8311EAC3D9}" type="presOf" srcId="{6CF78D57-3776-4E71-B713-DF39AB03E4CC}" destId="{26EA791F-ADA0-4F85-8B94-3CB88F56323C}" srcOrd="0" destOrd="0" presId="urn:microsoft.com/office/officeart/2008/layout/RadialCluster"/>
    <dgm:cxn modelId="{C2E42A70-FE6C-4075-BC29-38667CBCFD65}" type="presOf" srcId="{D3B0AE37-6BA6-42FF-B240-DAFAE0112133}" destId="{F3A4F16D-A93F-4A65-A5A2-E3119AEA93E6}" srcOrd="0" destOrd="0" presId="urn:microsoft.com/office/officeart/2008/layout/RadialCluster"/>
    <dgm:cxn modelId="{7C4DD94F-C51F-4478-8DC8-D4663429590B}" type="presOf" srcId="{A94989A3-0C9B-4D83-AF8B-1B9F6A356C6D}" destId="{A32CEE6A-A434-464F-A6BD-25C4D9D3D30C}" srcOrd="0" destOrd="0" presId="urn:microsoft.com/office/officeart/2008/layout/RadialCluster"/>
    <dgm:cxn modelId="{ECC2D26F-4599-482A-92DB-32C9F89DB542}" type="presOf" srcId="{449E8F13-EF9C-411B-9125-082D92BF2706}" destId="{DFCD235B-DA6F-468E-B3B8-71C2875767AE}" srcOrd="0" destOrd="0" presId="urn:microsoft.com/office/officeart/2008/layout/RadialCluster"/>
    <dgm:cxn modelId="{3EF2C70B-20A0-4DCF-B803-8EC82E210B93}" srcId="{2345248E-7D8A-4DB4-B477-76E0863FE1D7}" destId="{449E8F13-EF9C-411B-9125-082D92BF2706}" srcOrd="2" destOrd="0" parTransId="{0EA94DDE-1766-4735-B2C9-A3B6F21B99F2}" sibTransId="{182A27A5-D785-4FF1-A6C3-7D591DF6CBA2}"/>
    <dgm:cxn modelId="{B735BACD-4F8B-444A-84F2-583789C3CA50}" type="presParOf" srcId="{A1B71CD5-E084-4BBA-BFA1-E2A3C3C4DCC0}" destId="{DD961D2D-0942-45C3-BE4B-C1ECF7DEAA1A}" srcOrd="0" destOrd="0" presId="urn:microsoft.com/office/officeart/2008/layout/RadialCluster"/>
    <dgm:cxn modelId="{E31E06D8-ECDE-4F4D-9719-DE8148D0A326}" type="presParOf" srcId="{DD961D2D-0942-45C3-BE4B-C1ECF7DEAA1A}" destId="{54DC3C94-6513-43DF-BA03-33758F5996FD}" srcOrd="0" destOrd="0" presId="urn:microsoft.com/office/officeart/2008/layout/RadialCluster"/>
    <dgm:cxn modelId="{FC3238BB-C77A-4E97-89E4-76B5E2D1EA50}" type="presParOf" srcId="{DD961D2D-0942-45C3-BE4B-C1ECF7DEAA1A}" destId="{7BA5480E-08E4-4DBE-8775-2ABDE03F5241}" srcOrd="1" destOrd="0" presId="urn:microsoft.com/office/officeart/2008/layout/RadialCluster"/>
    <dgm:cxn modelId="{7D45C6AC-EDA8-4250-B2C9-CF1BB94E7C6F}" type="presParOf" srcId="{DD961D2D-0942-45C3-BE4B-C1ECF7DEAA1A}" destId="{A32CEE6A-A434-464F-A6BD-25C4D9D3D30C}" srcOrd="2" destOrd="0" presId="urn:microsoft.com/office/officeart/2008/layout/RadialCluster"/>
    <dgm:cxn modelId="{0227B44D-C509-41A5-B075-6DD4E4DEF732}" type="presParOf" srcId="{DD961D2D-0942-45C3-BE4B-C1ECF7DEAA1A}" destId="{26EA791F-ADA0-4F85-8B94-3CB88F56323C}" srcOrd="3" destOrd="0" presId="urn:microsoft.com/office/officeart/2008/layout/RadialCluster"/>
    <dgm:cxn modelId="{7E6B92A8-42C4-4B4A-905A-8ADE144CD6E8}" type="presParOf" srcId="{DD961D2D-0942-45C3-BE4B-C1ECF7DEAA1A}" destId="{F3A4F16D-A93F-4A65-A5A2-E3119AEA93E6}" srcOrd="4" destOrd="0" presId="urn:microsoft.com/office/officeart/2008/layout/RadialCluster"/>
    <dgm:cxn modelId="{FC389E2F-04FA-4F94-A1A0-6D75E86CA342}" type="presParOf" srcId="{DD961D2D-0942-45C3-BE4B-C1ECF7DEAA1A}" destId="{933ADBC7-4B8E-40AE-A16D-0B7BBC5720E0}" srcOrd="5" destOrd="0" presId="urn:microsoft.com/office/officeart/2008/layout/RadialCluster"/>
    <dgm:cxn modelId="{7FC0AB3E-52E4-4AE8-8ECA-B21F4DB83013}" type="presParOf" srcId="{DD961D2D-0942-45C3-BE4B-C1ECF7DEAA1A}" destId="{DFCD235B-DA6F-468E-B3B8-71C2875767AE}"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10F38-F7F5-443E-8632-3371EA1FFDD8}">
      <dsp:nvSpPr>
        <dsp:cNvPr id="0" name=""/>
        <dsp:cNvSpPr/>
      </dsp:nvSpPr>
      <dsp:spPr>
        <a:xfrm>
          <a:off x="0" y="266162"/>
          <a:ext cx="5007934" cy="327600"/>
        </a:xfrm>
        <a:prstGeom prst="rect">
          <a:avLst/>
        </a:prstGeom>
        <a:solidFill>
          <a:schemeClr val="lt1">
            <a:alpha val="90000"/>
            <a:hueOff val="0"/>
            <a:satOff val="0"/>
            <a:lumOff val="0"/>
            <a:alphaOff val="0"/>
          </a:schemeClr>
        </a:solidFill>
        <a:ln w="25400" cap="flat" cmpd="sng" algn="ctr">
          <a:solidFill>
            <a:schemeClr val="accent2">
              <a:lumMod val="50000"/>
            </a:schemeClr>
          </a:solidFill>
          <a:prstDash val="solid"/>
        </a:ln>
        <a:effectLst/>
      </dsp:spPr>
      <dsp:style>
        <a:lnRef idx="2">
          <a:scrgbClr r="0" g="0" b="0"/>
        </a:lnRef>
        <a:fillRef idx="1">
          <a:scrgbClr r="0" g="0" b="0"/>
        </a:fillRef>
        <a:effectRef idx="0">
          <a:scrgbClr r="0" g="0" b="0"/>
        </a:effectRef>
        <a:fontRef idx="minor"/>
      </dsp:style>
    </dsp:sp>
    <dsp:sp modelId="{DA3A0886-AEBD-49A3-9FE2-63ACF885138E}">
      <dsp:nvSpPr>
        <dsp:cNvPr id="0" name=""/>
        <dsp:cNvSpPr/>
      </dsp:nvSpPr>
      <dsp:spPr>
        <a:xfrm>
          <a:off x="276978" y="48409"/>
          <a:ext cx="3505553" cy="383760"/>
        </a:xfrm>
        <a:prstGeom prst="roundRect">
          <a:avLst/>
        </a:prstGeom>
        <a:solidFill>
          <a:schemeClr val="lt1"/>
        </a:solidFill>
        <a:ln w="25400" cap="flat" cmpd="sng" algn="ctr">
          <a:solidFill>
            <a:schemeClr val="accent2">
              <a:lumMod val="50000"/>
            </a:schemeClr>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32502" tIns="0" rIns="132502" bIns="0" numCol="1" spcCol="1270" anchor="ctr" anchorCtr="0">
          <a:noAutofit/>
        </a:bodyPr>
        <a:lstStyle/>
        <a:p>
          <a:pPr lvl="0" algn="l" defTabSz="577850">
            <a:lnSpc>
              <a:spcPct val="90000"/>
            </a:lnSpc>
            <a:spcBef>
              <a:spcPct val="0"/>
            </a:spcBef>
            <a:spcAft>
              <a:spcPct val="35000"/>
            </a:spcAft>
          </a:pPr>
          <a:r>
            <a:rPr lang="en-US" sz="1300" b="1" kern="1200" dirty="0" smtClean="0">
              <a:solidFill>
                <a:schemeClr val="accent2">
                  <a:lumMod val="50000"/>
                </a:schemeClr>
              </a:solidFill>
              <a:latin typeface="IBM Plex Mono" panose="020B0604020202020204" charset="0"/>
            </a:rPr>
            <a:t>AC-DC Converters and Adapters</a:t>
          </a:r>
          <a:endParaRPr lang="en-US" sz="1300" kern="1200" dirty="0"/>
        </a:p>
      </dsp:txBody>
      <dsp:txXfrm>
        <a:off x="295712" y="67143"/>
        <a:ext cx="3468085" cy="346292"/>
      </dsp:txXfrm>
    </dsp:sp>
    <dsp:sp modelId="{871BB612-B8BD-4F02-AF6E-0872A89C0330}">
      <dsp:nvSpPr>
        <dsp:cNvPr id="0" name=""/>
        <dsp:cNvSpPr/>
      </dsp:nvSpPr>
      <dsp:spPr>
        <a:xfrm>
          <a:off x="0" y="855843"/>
          <a:ext cx="5007934" cy="327600"/>
        </a:xfrm>
        <a:prstGeom prst="rect">
          <a:avLst/>
        </a:prstGeom>
        <a:solidFill>
          <a:schemeClr val="lt1">
            <a:alpha val="90000"/>
            <a:hueOff val="0"/>
            <a:satOff val="0"/>
            <a:lumOff val="0"/>
            <a:alphaOff val="0"/>
          </a:schemeClr>
        </a:solidFill>
        <a:ln w="25400" cap="flat" cmpd="sng" algn="ctr">
          <a:solidFill>
            <a:schemeClr val="accent2">
              <a:lumMod val="50000"/>
            </a:schemeClr>
          </a:solidFill>
          <a:prstDash val="solid"/>
        </a:ln>
        <a:effectLst/>
      </dsp:spPr>
      <dsp:style>
        <a:lnRef idx="2">
          <a:scrgbClr r="0" g="0" b="0"/>
        </a:lnRef>
        <a:fillRef idx="1">
          <a:scrgbClr r="0" g="0" b="0"/>
        </a:fillRef>
        <a:effectRef idx="0">
          <a:scrgbClr r="0" g="0" b="0"/>
        </a:effectRef>
        <a:fontRef idx="minor"/>
      </dsp:style>
    </dsp:sp>
    <dsp:sp modelId="{022D5EE3-2218-46BE-9236-0323DDC6EB6A}">
      <dsp:nvSpPr>
        <dsp:cNvPr id="0" name=""/>
        <dsp:cNvSpPr/>
      </dsp:nvSpPr>
      <dsp:spPr>
        <a:xfrm>
          <a:off x="250396" y="663963"/>
          <a:ext cx="3505553" cy="383760"/>
        </a:xfrm>
        <a:prstGeom prst="roundRect">
          <a:avLst/>
        </a:prstGeom>
        <a:solidFill>
          <a:schemeClr val="lt1"/>
        </a:solidFill>
        <a:ln w="25400" cap="flat" cmpd="sng" algn="ctr">
          <a:solidFill>
            <a:schemeClr val="accent2">
              <a:lumMod val="50000"/>
            </a:schemeClr>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32502" tIns="0" rIns="132502" bIns="0" numCol="1" spcCol="1270" anchor="ctr" anchorCtr="0">
          <a:noAutofit/>
        </a:bodyPr>
        <a:lstStyle/>
        <a:p>
          <a:pPr lvl="0" algn="l" defTabSz="577850">
            <a:lnSpc>
              <a:spcPct val="90000"/>
            </a:lnSpc>
            <a:spcBef>
              <a:spcPct val="0"/>
            </a:spcBef>
            <a:spcAft>
              <a:spcPct val="35000"/>
            </a:spcAft>
          </a:pPr>
          <a:r>
            <a:rPr lang="en-US" sz="1300" b="1" kern="1200" dirty="0" smtClean="0">
              <a:solidFill>
                <a:schemeClr val="accent2">
                  <a:lumMod val="50000"/>
                </a:schemeClr>
              </a:solidFill>
              <a:latin typeface="IBM Plex Mono" panose="020B0604020202020204" charset="0"/>
            </a:rPr>
            <a:t>Mobile Phones Charging Circuits</a:t>
          </a:r>
          <a:endParaRPr lang="en-US" sz="1300" kern="1200" dirty="0"/>
        </a:p>
      </dsp:txBody>
      <dsp:txXfrm>
        <a:off x="269130" y="682697"/>
        <a:ext cx="3468085" cy="346292"/>
      </dsp:txXfrm>
    </dsp:sp>
    <dsp:sp modelId="{511B430E-5CF8-4F4E-9704-B77936D9F902}">
      <dsp:nvSpPr>
        <dsp:cNvPr id="0" name=""/>
        <dsp:cNvSpPr/>
      </dsp:nvSpPr>
      <dsp:spPr>
        <a:xfrm>
          <a:off x="0" y="1445523"/>
          <a:ext cx="5007934" cy="327600"/>
        </a:xfrm>
        <a:prstGeom prst="rect">
          <a:avLst/>
        </a:prstGeom>
        <a:solidFill>
          <a:schemeClr val="lt1">
            <a:alpha val="90000"/>
            <a:hueOff val="0"/>
            <a:satOff val="0"/>
            <a:lumOff val="0"/>
            <a:alphaOff val="0"/>
          </a:schemeClr>
        </a:solidFill>
        <a:ln w="25400" cap="flat" cmpd="sng" algn="ctr">
          <a:solidFill>
            <a:schemeClr val="accent2">
              <a:lumMod val="50000"/>
            </a:schemeClr>
          </a:solidFill>
          <a:prstDash val="solid"/>
        </a:ln>
        <a:effectLst/>
      </dsp:spPr>
      <dsp:style>
        <a:lnRef idx="2">
          <a:scrgbClr r="0" g="0" b="0"/>
        </a:lnRef>
        <a:fillRef idx="1">
          <a:scrgbClr r="0" g="0" b="0"/>
        </a:fillRef>
        <a:effectRef idx="0">
          <a:scrgbClr r="0" g="0" b="0"/>
        </a:effectRef>
        <a:fontRef idx="minor"/>
      </dsp:style>
    </dsp:sp>
    <dsp:sp modelId="{6FD27D6F-DF9E-48F7-A700-69DA71C98DFC}">
      <dsp:nvSpPr>
        <dsp:cNvPr id="0" name=""/>
        <dsp:cNvSpPr/>
      </dsp:nvSpPr>
      <dsp:spPr>
        <a:xfrm>
          <a:off x="250396" y="1253643"/>
          <a:ext cx="3505553" cy="383760"/>
        </a:xfrm>
        <a:prstGeom prst="roundRect">
          <a:avLst/>
        </a:prstGeom>
        <a:solidFill>
          <a:schemeClr val="lt1"/>
        </a:solidFill>
        <a:ln w="25400" cap="flat" cmpd="sng" algn="ctr">
          <a:solidFill>
            <a:schemeClr val="accent2">
              <a:lumMod val="50000"/>
            </a:schemeClr>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132502" tIns="0" rIns="132502" bIns="0" numCol="1" spcCol="1270" anchor="ctr" anchorCtr="0">
          <a:noAutofit/>
        </a:bodyPr>
        <a:lstStyle/>
        <a:p>
          <a:pPr lvl="0" algn="l" defTabSz="577850">
            <a:lnSpc>
              <a:spcPct val="90000"/>
            </a:lnSpc>
            <a:spcBef>
              <a:spcPct val="0"/>
            </a:spcBef>
            <a:spcAft>
              <a:spcPct val="35000"/>
            </a:spcAft>
          </a:pPr>
          <a:r>
            <a:rPr lang="en-US" sz="1300" b="1" kern="1200" dirty="0" smtClean="0">
              <a:solidFill>
                <a:schemeClr val="accent2">
                  <a:lumMod val="50000"/>
                </a:schemeClr>
              </a:solidFill>
              <a:latin typeface="IBM Plex Mono" panose="020B0604020202020204" charset="0"/>
            </a:rPr>
            <a:t>Battery Circuit Protection</a:t>
          </a:r>
          <a:endParaRPr lang="en-US" sz="1300" kern="1200" dirty="0"/>
        </a:p>
      </dsp:txBody>
      <dsp:txXfrm>
        <a:off x="269130" y="1272377"/>
        <a:ext cx="3468085"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C3C94-6513-43DF-BA03-33758F5996FD}">
      <dsp:nvSpPr>
        <dsp:cNvPr id="0" name=""/>
        <dsp:cNvSpPr/>
      </dsp:nvSpPr>
      <dsp:spPr>
        <a:xfrm>
          <a:off x="1133968" y="1445685"/>
          <a:ext cx="1972342" cy="409598"/>
        </a:xfrm>
        <a:prstGeom prst="roundRect">
          <a:avLst/>
        </a:prstGeom>
        <a:solidFill>
          <a:schemeClr val="lt1"/>
        </a:solidFill>
        <a:ln w="25400" cap="flat" cmpd="sng" algn="ctr">
          <a:solidFill>
            <a:schemeClr val="accent2">
              <a:lumMod val="50000"/>
            </a:schemeClr>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2">
                  <a:lumMod val="50000"/>
                </a:schemeClr>
              </a:solidFill>
              <a:latin typeface="IBM Plex Mono" panose="020B0604020202020204" charset="0"/>
            </a:rPr>
            <a:t>Component</a:t>
          </a:r>
          <a:endParaRPr lang="en-US" sz="1600" b="1" kern="1200" dirty="0">
            <a:solidFill>
              <a:schemeClr val="accent2">
                <a:lumMod val="50000"/>
              </a:schemeClr>
            </a:solidFill>
            <a:latin typeface="IBM Plex Mono" panose="020B0604020202020204" charset="0"/>
          </a:endParaRPr>
        </a:p>
      </dsp:txBody>
      <dsp:txXfrm>
        <a:off x="1153963" y="1465680"/>
        <a:ext cx="1932352" cy="369608"/>
      </dsp:txXfrm>
    </dsp:sp>
    <dsp:sp modelId="{7BA5480E-08E4-4DBE-8775-2ABDE03F5241}">
      <dsp:nvSpPr>
        <dsp:cNvPr id="0" name=""/>
        <dsp:cNvSpPr/>
      </dsp:nvSpPr>
      <dsp:spPr>
        <a:xfrm rot="16310281">
          <a:off x="1908619" y="1220482"/>
          <a:ext cx="450639" cy="0"/>
        </a:xfrm>
        <a:custGeom>
          <a:avLst/>
          <a:gdLst/>
          <a:ahLst/>
          <a:cxnLst/>
          <a:rect l="0" t="0" r="0" b="0"/>
          <a:pathLst>
            <a:path>
              <a:moveTo>
                <a:pt x="0" y="0"/>
              </a:moveTo>
              <a:lnTo>
                <a:pt x="450639" y="0"/>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A32CEE6A-A434-464F-A6BD-25C4D9D3D30C}">
      <dsp:nvSpPr>
        <dsp:cNvPr id="0" name=""/>
        <dsp:cNvSpPr/>
      </dsp:nvSpPr>
      <dsp:spPr>
        <a:xfrm>
          <a:off x="875740" y="482877"/>
          <a:ext cx="2547293" cy="512401"/>
        </a:xfrm>
        <a:prstGeom prst="roundRect">
          <a:avLst/>
        </a:prstGeom>
        <a:solidFill>
          <a:schemeClr val="lt1"/>
        </a:solidFill>
        <a:ln w="25400" cap="flat" cmpd="sng" algn="ctr">
          <a:solidFill>
            <a:schemeClr val="accent2">
              <a:lumMod val="50000"/>
            </a:schemeClr>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2">
                  <a:lumMod val="50000"/>
                </a:schemeClr>
              </a:solidFill>
              <a:latin typeface="IBM Plex Mono" panose="020B0604020202020204" charset="0"/>
            </a:rPr>
            <a:t>AC-DC converters</a:t>
          </a:r>
          <a:endParaRPr lang="en-US" sz="1600" b="1" kern="1200" dirty="0">
            <a:solidFill>
              <a:schemeClr val="accent2">
                <a:lumMod val="50000"/>
              </a:schemeClr>
            </a:solidFill>
            <a:latin typeface="IBM Plex Mono" panose="020B0604020202020204" charset="0"/>
          </a:endParaRPr>
        </a:p>
      </dsp:txBody>
      <dsp:txXfrm>
        <a:off x="900753" y="507890"/>
        <a:ext cx="2497267" cy="462375"/>
      </dsp:txXfrm>
    </dsp:sp>
    <dsp:sp modelId="{26EA791F-ADA0-4F85-8B94-3CB88F56323C}">
      <dsp:nvSpPr>
        <dsp:cNvPr id="0" name=""/>
        <dsp:cNvSpPr/>
      </dsp:nvSpPr>
      <dsp:spPr>
        <a:xfrm rot="2163364">
          <a:off x="2320307" y="2104578"/>
          <a:ext cx="847106" cy="0"/>
        </a:xfrm>
        <a:custGeom>
          <a:avLst/>
          <a:gdLst/>
          <a:ahLst/>
          <a:cxnLst/>
          <a:rect l="0" t="0" r="0" b="0"/>
          <a:pathLst>
            <a:path>
              <a:moveTo>
                <a:pt x="0" y="0"/>
              </a:moveTo>
              <a:lnTo>
                <a:pt x="847106" y="0"/>
              </a:lnTo>
            </a:path>
          </a:pathLst>
        </a:custGeom>
        <a:noFill/>
        <a:ln w="9525" cap="flat" cmpd="sng" algn="ctr">
          <a:solidFill>
            <a:schemeClr val="bg1"/>
          </a:solidFill>
          <a:prstDash val="solid"/>
        </a:ln>
        <a:effectLst/>
      </dsp:spPr>
      <dsp:style>
        <a:lnRef idx="1">
          <a:schemeClr val="accent2"/>
        </a:lnRef>
        <a:fillRef idx="0">
          <a:schemeClr val="accent2"/>
        </a:fillRef>
        <a:effectRef idx="0">
          <a:schemeClr val="accent2"/>
        </a:effectRef>
        <a:fontRef idx="minor">
          <a:schemeClr val="tx1"/>
        </a:fontRef>
      </dsp:style>
    </dsp:sp>
    <dsp:sp modelId="{F3A4F16D-A93F-4A65-A5A2-E3119AEA93E6}">
      <dsp:nvSpPr>
        <dsp:cNvPr id="0" name=""/>
        <dsp:cNvSpPr/>
      </dsp:nvSpPr>
      <dsp:spPr>
        <a:xfrm>
          <a:off x="2626467" y="2353871"/>
          <a:ext cx="1481316" cy="408935"/>
        </a:xfrm>
        <a:prstGeom prst="roundRect">
          <a:avLst/>
        </a:prstGeom>
        <a:solidFill>
          <a:schemeClr val="lt1"/>
        </a:solidFill>
        <a:ln w="25400" cap="flat" cmpd="sng" algn="ctr">
          <a:solidFill>
            <a:schemeClr val="accent2">
              <a:lumMod val="50000"/>
            </a:schemeClr>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2">
                  <a:lumMod val="50000"/>
                </a:schemeClr>
              </a:solidFill>
              <a:latin typeface="IBM Plex Mono" panose="020B0604020202020204" charset="0"/>
            </a:rPr>
            <a:t>Filter</a:t>
          </a:r>
          <a:endParaRPr lang="en-US" sz="1600" b="1" kern="1200" dirty="0">
            <a:solidFill>
              <a:schemeClr val="accent2">
                <a:lumMod val="50000"/>
              </a:schemeClr>
            </a:solidFill>
            <a:latin typeface="IBM Plex Mono" panose="020B0604020202020204" charset="0"/>
          </a:endParaRPr>
        </a:p>
      </dsp:txBody>
      <dsp:txXfrm>
        <a:off x="2646430" y="2373834"/>
        <a:ext cx="1441390" cy="369009"/>
      </dsp:txXfrm>
    </dsp:sp>
    <dsp:sp modelId="{933ADBC7-4B8E-40AE-A16D-0B7BBC5720E0}">
      <dsp:nvSpPr>
        <dsp:cNvPr id="0" name=""/>
        <dsp:cNvSpPr/>
      </dsp:nvSpPr>
      <dsp:spPr>
        <a:xfrm rot="8341834">
          <a:off x="1228010" y="2100458"/>
          <a:ext cx="747872" cy="0"/>
        </a:xfrm>
        <a:custGeom>
          <a:avLst/>
          <a:gdLst/>
          <a:ahLst/>
          <a:cxnLst/>
          <a:rect l="0" t="0" r="0" b="0"/>
          <a:pathLst>
            <a:path>
              <a:moveTo>
                <a:pt x="0" y="0"/>
              </a:moveTo>
              <a:lnTo>
                <a:pt x="747872" y="0"/>
              </a:lnTo>
            </a:path>
          </a:pathLst>
        </a:custGeom>
        <a:noFill/>
        <a:ln w="9525" cap="flat" cmpd="sng" algn="ctr">
          <a:solidFill>
            <a:schemeClr val="bg1"/>
          </a:solidFill>
          <a:prstDash val="solid"/>
        </a:ln>
        <a:effectLst/>
      </dsp:spPr>
      <dsp:style>
        <a:lnRef idx="1">
          <a:schemeClr val="accent2"/>
        </a:lnRef>
        <a:fillRef idx="0">
          <a:schemeClr val="accent2"/>
        </a:fillRef>
        <a:effectRef idx="0">
          <a:schemeClr val="accent2"/>
        </a:effectRef>
        <a:fontRef idx="minor">
          <a:schemeClr val="tx1"/>
        </a:fontRef>
      </dsp:style>
    </dsp:sp>
    <dsp:sp modelId="{DFCD235B-DA6F-468E-B3B8-71C2875767AE}">
      <dsp:nvSpPr>
        <dsp:cNvPr id="0" name=""/>
        <dsp:cNvSpPr/>
      </dsp:nvSpPr>
      <dsp:spPr>
        <a:xfrm>
          <a:off x="261630" y="2345632"/>
          <a:ext cx="1588229" cy="458240"/>
        </a:xfrm>
        <a:prstGeom prst="roundRect">
          <a:avLst/>
        </a:prstGeom>
        <a:solidFill>
          <a:schemeClr val="lt1"/>
        </a:solidFill>
        <a:ln w="25400" cap="flat" cmpd="sng" algn="ctr">
          <a:solidFill>
            <a:schemeClr val="accent2">
              <a:lumMod val="50000"/>
            </a:schemeClr>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2">
                  <a:lumMod val="50000"/>
                </a:schemeClr>
              </a:solidFill>
              <a:latin typeface="IBM Plex Mono" panose="020B0604020202020204" charset="0"/>
            </a:rPr>
            <a:t>Rectifier</a:t>
          </a:r>
          <a:endParaRPr lang="en-US" sz="1600" b="1" kern="1200" dirty="0">
            <a:solidFill>
              <a:schemeClr val="accent2">
                <a:lumMod val="50000"/>
              </a:schemeClr>
            </a:solidFill>
            <a:latin typeface="IBM Plex Mono" panose="020B0604020202020204" charset="0"/>
          </a:endParaRPr>
        </a:p>
      </dsp:txBody>
      <dsp:txXfrm>
        <a:off x="283999" y="2368001"/>
        <a:ext cx="1543491" cy="4135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C3C94-6513-43DF-BA03-33758F5996FD}">
      <dsp:nvSpPr>
        <dsp:cNvPr id="0" name=""/>
        <dsp:cNvSpPr/>
      </dsp:nvSpPr>
      <dsp:spPr>
        <a:xfrm>
          <a:off x="1954567" y="1532113"/>
          <a:ext cx="1379152" cy="496693"/>
        </a:xfrm>
        <a:prstGeom prst="roundRect">
          <a:avLst/>
        </a:prstGeom>
        <a:solidFill>
          <a:schemeClr val="lt1"/>
        </a:solidFill>
        <a:ln w="25400" cap="flat" cmpd="sng" algn="ctr">
          <a:solidFill>
            <a:schemeClr val="accent2">
              <a:lumMod val="50000"/>
            </a:schemeClr>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2">
                  <a:lumMod val="50000"/>
                </a:schemeClr>
              </a:solidFill>
              <a:latin typeface="IBM Plex Mono" panose="020B0604020202020204" charset="0"/>
            </a:rPr>
            <a:t>Type</a:t>
          </a:r>
          <a:endParaRPr lang="en-US" sz="1600" b="1" kern="1200" dirty="0">
            <a:solidFill>
              <a:schemeClr val="accent2">
                <a:lumMod val="50000"/>
              </a:schemeClr>
            </a:solidFill>
            <a:latin typeface="IBM Plex Mono" panose="020B0604020202020204" charset="0"/>
          </a:endParaRPr>
        </a:p>
      </dsp:txBody>
      <dsp:txXfrm>
        <a:off x="1978814" y="1556360"/>
        <a:ext cx="1330658" cy="448199"/>
      </dsp:txXfrm>
    </dsp:sp>
    <dsp:sp modelId="{7BA5480E-08E4-4DBE-8775-2ABDE03F5241}">
      <dsp:nvSpPr>
        <dsp:cNvPr id="0" name=""/>
        <dsp:cNvSpPr/>
      </dsp:nvSpPr>
      <dsp:spPr>
        <a:xfrm rot="16268482">
          <a:off x="2489695" y="1369511"/>
          <a:ext cx="325269" cy="0"/>
        </a:xfrm>
        <a:custGeom>
          <a:avLst/>
          <a:gdLst/>
          <a:ahLst/>
          <a:cxnLst/>
          <a:rect l="0" t="0" r="0" b="0"/>
          <a:pathLst>
            <a:path>
              <a:moveTo>
                <a:pt x="0" y="0"/>
              </a:moveTo>
              <a:lnTo>
                <a:pt x="325269" y="0"/>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A32CEE6A-A434-464F-A6BD-25C4D9D3D30C}">
      <dsp:nvSpPr>
        <dsp:cNvPr id="0" name=""/>
        <dsp:cNvSpPr/>
      </dsp:nvSpPr>
      <dsp:spPr>
        <a:xfrm>
          <a:off x="1875756" y="585553"/>
          <a:ext cx="1572006" cy="621355"/>
        </a:xfrm>
        <a:prstGeom prst="roundRect">
          <a:avLst/>
        </a:prstGeom>
        <a:solidFill>
          <a:schemeClr val="lt1"/>
        </a:solidFill>
        <a:ln w="25400" cap="flat" cmpd="sng" algn="ctr">
          <a:solidFill>
            <a:schemeClr val="accent2">
              <a:lumMod val="50000"/>
            </a:schemeClr>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2">
                  <a:lumMod val="50000"/>
                </a:schemeClr>
              </a:solidFill>
              <a:latin typeface="IBM Plex Mono" panose="020B0604020202020204" charset="0"/>
            </a:rPr>
            <a:t>Adapter</a:t>
          </a:r>
          <a:endParaRPr lang="en-US" sz="1600" b="1" kern="1200" dirty="0">
            <a:solidFill>
              <a:schemeClr val="accent2">
                <a:lumMod val="50000"/>
              </a:schemeClr>
            </a:solidFill>
            <a:latin typeface="IBM Plex Mono" panose="020B0604020202020204" charset="0"/>
          </a:endParaRPr>
        </a:p>
      </dsp:txBody>
      <dsp:txXfrm>
        <a:off x="1906088" y="615885"/>
        <a:ext cx="1511342" cy="560691"/>
      </dsp:txXfrm>
    </dsp:sp>
    <dsp:sp modelId="{26EA791F-ADA0-4F85-8B94-3CB88F56323C}">
      <dsp:nvSpPr>
        <dsp:cNvPr id="0" name=""/>
        <dsp:cNvSpPr/>
      </dsp:nvSpPr>
      <dsp:spPr>
        <a:xfrm rot="2201544">
          <a:off x="2883650" y="2311570"/>
          <a:ext cx="946455" cy="0"/>
        </a:xfrm>
        <a:custGeom>
          <a:avLst/>
          <a:gdLst/>
          <a:ahLst/>
          <a:cxnLst/>
          <a:rect l="0" t="0" r="0" b="0"/>
          <a:pathLst>
            <a:path>
              <a:moveTo>
                <a:pt x="0" y="0"/>
              </a:moveTo>
              <a:lnTo>
                <a:pt x="946455" y="0"/>
              </a:lnTo>
            </a:path>
          </a:pathLst>
        </a:custGeom>
        <a:noFill/>
        <a:ln w="9525" cap="flat" cmpd="sng" algn="ctr">
          <a:solidFill>
            <a:schemeClr val="accent2">
              <a:lumMod val="50000"/>
            </a:schemeClr>
          </a:solidFill>
          <a:prstDash val="solid"/>
        </a:ln>
        <a:effectLst/>
      </dsp:spPr>
      <dsp:style>
        <a:lnRef idx="1">
          <a:schemeClr val="accent2"/>
        </a:lnRef>
        <a:fillRef idx="0">
          <a:schemeClr val="accent2"/>
        </a:fillRef>
        <a:effectRef idx="0">
          <a:schemeClr val="accent2"/>
        </a:effectRef>
        <a:fontRef idx="minor">
          <a:schemeClr val="tx1"/>
        </a:fontRef>
      </dsp:style>
    </dsp:sp>
    <dsp:sp modelId="{F3A4F16D-A93F-4A65-A5A2-E3119AEA93E6}">
      <dsp:nvSpPr>
        <dsp:cNvPr id="0" name=""/>
        <dsp:cNvSpPr/>
      </dsp:nvSpPr>
      <dsp:spPr>
        <a:xfrm>
          <a:off x="3251861" y="2594332"/>
          <a:ext cx="1634423" cy="495888"/>
        </a:xfrm>
        <a:prstGeom prst="roundRect">
          <a:avLst/>
        </a:prstGeom>
        <a:solidFill>
          <a:schemeClr val="lt1"/>
        </a:solidFill>
        <a:ln w="25400" cap="flat" cmpd="sng" algn="ctr">
          <a:solidFill>
            <a:schemeClr val="accent2">
              <a:lumMod val="50000"/>
            </a:schemeClr>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2">
                  <a:lumMod val="50000"/>
                </a:schemeClr>
              </a:solidFill>
              <a:latin typeface="IBM Plex Mono" panose="020B0604020202020204" charset="0"/>
            </a:rPr>
            <a:t>Power Bank</a:t>
          </a:r>
          <a:endParaRPr lang="en-US" sz="1600" b="1" kern="1200" dirty="0">
            <a:solidFill>
              <a:schemeClr val="accent2">
                <a:lumMod val="50000"/>
              </a:schemeClr>
            </a:solidFill>
            <a:latin typeface="IBM Plex Mono" panose="020B0604020202020204" charset="0"/>
          </a:endParaRPr>
        </a:p>
      </dsp:txBody>
      <dsp:txXfrm>
        <a:off x="3276068" y="2618539"/>
        <a:ext cx="1586009" cy="447474"/>
      </dsp:txXfrm>
    </dsp:sp>
    <dsp:sp modelId="{933ADBC7-4B8E-40AE-A16D-0B7BBC5720E0}">
      <dsp:nvSpPr>
        <dsp:cNvPr id="0" name=""/>
        <dsp:cNvSpPr/>
      </dsp:nvSpPr>
      <dsp:spPr>
        <a:xfrm rot="8268222">
          <a:off x="1629292" y="2314679"/>
          <a:ext cx="851224" cy="0"/>
        </a:xfrm>
        <a:custGeom>
          <a:avLst/>
          <a:gdLst/>
          <a:ahLst/>
          <a:cxnLst/>
          <a:rect l="0" t="0" r="0" b="0"/>
          <a:pathLst>
            <a:path>
              <a:moveTo>
                <a:pt x="0" y="0"/>
              </a:moveTo>
              <a:lnTo>
                <a:pt x="851224" y="0"/>
              </a:lnTo>
            </a:path>
          </a:pathLst>
        </a:custGeom>
        <a:noFill/>
        <a:ln w="9525" cap="flat" cmpd="sng" algn="ctr">
          <a:solidFill>
            <a:schemeClr val="accent2">
              <a:lumMod val="50000"/>
            </a:schemeClr>
          </a:solidFill>
          <a:prstDash val="solid"/>
        </a:ln>
        <a:effectLst/>
      </dsp:spPr>
      <dsp:style>
        <a:lnRef idx="1">
          <a:schemeClr val="accent2"/>
        </a:lnRef>
        <a:fillRef idx="0">
          <a:schemeClr val="accent2"/>
        </a:fillRef>
        <a:effectRef idx="0">
          <a:schemeClr val="accent2"/>
        </a:effectRef>
        <a:fontRef idx="minor">
          <a:schemeClr val="tx1"/>
        </a:fontRef>
      </dsp:style>
    </dsp:sp>
    <dsp:sp modelId="{DFCD235B-DA6F-468E-B3B8-71C2875767AE}">
      <dsp:nvSpPr>
        <dsp:cNvPr id="0" name=""/>
        <dsp:cNvSpPr/>
      </dsp:nvSpPr>
      <dsp:spPr>
        <a:xfrm>
          <a:off x="472432" y="2600552"/>
          <a:ext cx="1921409" cy="555678"/>
        </a:xfrm>
        <a:prstGeom prst="roundRect">
          <a:avLst/>
        </a:prstGeom>
        <a:solidFill>
          <a:schemeClr val="lt1"/>
        </a:solidFill>
        <a:ln w="25400" cap="flat" cmpd="sng" algn="ctr">
          <a:solidFill>
            <a:schemeClr val="accent2">
              <a:lumMod val="50000"/>
            </a:schemeClr>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2">
                  <a:lumMod val="50000"/>
                </a:schemeClr>
              </a:solidFill>
              <a:latin typeface="IBM Plex Mono" panose="020B0604020202020204" charset="0"/>
            </a:rPr>
            <a:t>Wall Adapters</a:t>
          </a:r>
          <a:endParaRPr lang="en-US" sz="1600" b="1" kern="1200" dirty="0">
            <a:solidFill>
              <a:schemeClr val="accent2">
                <a:lumMod val="50000"/>
              </a:schemeClr>
            </a:solidFill>
            <a:latin typeface="IBM Plex Mono" panose="020B0604020202020204" charset="0"/>
          </a:endParaRPr>
        </a:p>
      </dsp:txBody>
      <dsp:txXfrm>
        <a:off x="499558" y="2627678"/>
        <a:ext cx="1867157" cy="50142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0489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2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356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9"/>
        <p:cNvGrpSpPr/>
        <p:nvPr/>
      </p:nvGrpSpPr>
      <p:grpSpPr>
        <a:xfrm>
          <a:off x="0" y="0"/>
          <a:ext cx="0" cy="0"/>
          <a:chOff x="0" y="0"/>
          <a:chExt cx="0" cy="0"/>
        </a:xfrm>
      </p:grpSpPr>
      <p:sp>
        <p:nvSpPr>
          <p:cNvPr id="2390" name="Google Shape;2390;g24ef22aa1ac_0_1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1" name="Google Shape;2391;g24ef22aa1ac_0_1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9425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798"/>
        <p:cNvGrpSpPr/>
        <p:nvPr/>
      </p:nvGrpSpPr>
      <p:grpSpPr>
        <a:xfrm>
          <a:off x="0" y="0"/>
          <a:ext cx="0" cy="0"/>
          <a:chOff x="0" y="0"/>
          <a:chExt cx="0" cy="0"/>
        </a:xfrm>
      </p:grpSpPr>
      <p:sp>
        <p:nvSpPr>
          <p:cNvPr id="799" name="Google Shape;799;p20"/>
          <p:cNvSpPr txBox="1">
            <a:spLocks noGrp="1"/>
          </p:cNvSpPr>
          <p:nvPr>
            <p:ph type="title"/>
          </p:nvPr>
        </p:nvSpPr>
        <p:spPr>
          <a:xfrm>
            <a:off x="720000" y="1565925"/>
            <a:ext cx="2799000" cy="7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0" name="Google Shape;800;p20"/>
          <p:cNvSpPr txBox="1">
            <a:spLocks noGrp="1"/>
          </p:cNvSpPr>
          <p:nvPr>
            <p:ph type="subTitle" idx="1"/>
          </p:nvPr>
        </p:nvSpPr>
        <p:spPr>
          <a:xfrm>
            <a:off x="720000" y="2326750"/>
            <a:ext cx="2799000" cy="112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l="16960" t="24718" r="7121" b="26177"/>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2" name="Google Shape;822;p20"/>
            <p:cNvSpPr/>
            <p:nvPr/>
          </p:nvSpPr>
          <p:spPr>
            <a:xfrm>
              <a:off x="-630272" y="2499757"/>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6" r:id="rId4"/>
    <p:sldLayoutId id="214748367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578638" y="2864318"/>
            <a:ext cx="5949713"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pc="1400" dirty="0" smtClean="0"/>
              <a:t>TO OUR PRESENTATION</a:t>
            </a:r>
            <a:endParaRPr spc="1400" dirty="0"/>
          </a:p>
        </p:txBody>
      </p:sp>
      <p:sp>
        <p:nvSpPr>
          <p:cNvPr id="1432" name="Google Shape;1432;p35"/>
          <p:cNvSpPr txBox="1">
            <a:spLocks noGrp="1"/>
          </p:cNvSpPr>
          <p:nvPr>
            <p:ph type="ctrTitle"/>
          </p:nvPr>
        </p:nvSpPr>
        <p:spPr>
          <a:xfrm>
            <a:off x="1497115" y="840388"/>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1500" dirty="0" smtClean="0">
                <a:solidFill>
                  <a:schemeClr val="accent2">
                    <a:lumMod val="50000"/>
                  </a:schemeClr>
                </a:solidFill>
              </a:rPr>
              <a:t>WELCOME</a:t>
            </a:r>
            <a:r>
              <a:rPr lang="en" dirty="0" smtClean="0"/>
              <a:t> </a:t>
            </a:r>
            <a:endParaRPr dirty="0">
              <a:solidFill>
                <a:schemeClr val="dk1"/>
              </a:solidFill>
            </a:endParaRPr>
          </a:p>
        </p:txBody>
      </p:sp>
      <p:grpSp>
        <p:nvGrpSpPr>
          <p:cNvPr id="1433" name="Google Shape;1433;p35"/>
          <p:cNvGrpSpPr/>
          <p:nvPr/>
        </p:nvGrpSpPr>
        <p:grpSpPr>
          <a:xfrm>
            <a:off x="1666419" y="2718588"/>
            <a:ext cx="4330351"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05100" y="472439"/>
            <a:ext cx="3406139" cy="707886"/>
          </a:xfrm>
          <a:prstGeom prst="rect">
            <a:avLst/>
          </a:prstGeom>
        </p:spPr>
        <p:txBody>
          <a:bodyPr wrap="square">
            <a:spAutoFit/>
          </a:bodyPr>
          <a:lstStyle/>
          <a:p>
            <a:r>
              <a:rPr lang="en-US" sz="4000" b="1" dirty="0" smtClean="0">
                <a:solidFill>
                  <a:schemeClr val="accent2">
                    <a:lumMod val="50000"/>
                  </a:schemeClr>
                </a:solidFill>
                <a:latin typeface="IBM Plex Mono" panose="020B0604020202020204" charset="0"/>
              </a:rPr>
              <a:t>Conclusion</a:t>
            </a:r>
            <a:endParaRPr lang="en-US" sz="4000" b="1" dirty="0">
              <a:solidFill>
                <a:schemeClr val="accent2">
                  <a:lumMod val="50000"/>
                </a:schemeClr>
              </a:solidFill>
              <a:latin typeface="IBM Plex Mono" panose="020B0604020202020204" charset="0"/>
            </a:endParaRPr>
          </a:p>
        </p:txBody>
      </p:sp>
      <p:sp>
        <p:nvSpPr>
          <p:cNvPr id="6" name="Rectangle 5"/>
          <p:cNvSpPr/>
          <p:nvPr/>
        </p:nvSpPr>
        <p:spPr>
          <a:xfrm>
            <a:off x="8109184" y="116533"/>
            <a:ext cx="942887" cy="230832"/>
          </a:xfrm>
          <a:prstGeom prst="rect">
            <a:avLst/>
          </a:prstGeom>
        </p:spPr>
        <p:txBody>
          <a:bodyPr wrap="none">
            <a:spAutoFit/>
          </a:bodyPr>
          <a:lstStyle/>
          <a:p>
            <a:r>
              <a:rPr lang="en-US" sz="900" dirty="0" smtClean="0">
                <a:solidFill>
                  <a:schemeClr val="accent2">
                    <a:lumMod val="50000"/>
                  </a:schemeClr>
                </a:solidFill>
                <a:latin typeface="IBM Plex Mono" panose="020B0604020202020204" charset="0"/>
              </a:rPr>
              <a:t>Slide No:08</a:t>
            </a:r>
            <a:endParaRPr lang="en-US" sz="900" dirty="0">
              <a:solidFill>
                <a:schemeClr val="accent2">
                  <a:lumMod val="50000"/>
                </a:schemeClr>
              </a:solidFill>
              <a:latin typeface="IBM Plex Mono" panose="020B0604020202020204" charset="0"/>
            </a:endParaRPr>
          </a:p>
        </p:txBody>
      </p:sp>
      <p:sp>
        <p:nvSpPr>
          <p:cNvPr id="7" name="Rectangle 6"/>
          <p:cNvSpPr/>
          <p:nvPr/>
        </p:nvSpPr>
        <p:spPr>
          <a:xfrm>
            <a:off x="922020" y="1541889"/>
            <a:ext cx="4686300" cy="2192908"/>
          </a:xfrm>
          <a:prstGeom prst="rect">
            <a:avLst/>
          </a:prstGeom>
        </p:spPr>
        <p:txBody>
          <a:bodyPr wrap="square">
            <a:spAutoFit/>
          </a:bodyPr>
          <a:lstStyle/>
          <a:p>
            <a:pPr algn="just">
              <a:lnSpc>
                <a:spcPct val="150000"/>
              </a:lnSpc>
            </a:pPr>
            <a:r>
              <a:rPr lang="en-US" sz="1300" b="1" dirty="0"/>
              <a:t>In consumer electronics, power supply circuits play a critical role in delivering safe, efficient energy. AC-DC converters, advanced mobile charging circuits, and robust battery protections enhance device performance and safety. These technologies ensure optimal charging, protect battery health, and support user convenience, driving reliability in everyday electronic devices.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560" y="1254274"/>
            <a:ext cx="4267202" cy="2929720"/>
          </a:xfrm>
          <a:prstGeom prst="rect">
            <a:avLst/>
          </a:prstGeom>
        </p:spPr>
      </p:pic>
      <p:sp>
        <p:nvSpPr>
          <p:cNvPr id="9" name="Rectangle 8"/>
          <p:cNvSpPr/>
          <p:nvPr/>
        </p:nvSpPr>
        <p:spPr>
          <a:xfrm>
            <a:off x="6961624" y="4030105"/>
            <a:ext cx="829073" cy="307777"/>
          </a:xfrm>
          <a:prstGeom prst="rect">
            <a:avLst/>
          </a:prstGeom>
        </p:spPr>
        <p:txBody>
          <a:bodyPr wrap="none">
            <a:spAutoFit/>
          </a:bodyPr>
          <a:lstStyle/>
          <a:p>
            <a:r>
              <a:rPr lang="en-US" b="1" dirty="0" smtClean="0">
                <a:solidFill>
                  <a:schemeClr val="accent2">
                    <a:lumMod val="50000"/>
                  </a:schemeClr>
                </a:solidFill>
                <a:latin typeface="IBM Plex Mono" panose="020B0604020202020204" charset="0"/>
              </a:rPr>
              <a:t>Fig:07</a:t>
            </a:r>
            <a:endParaRPr lang="en-US" b="1" dirty="0">
              <a:solidFill>
                <a:schemeClr val="accent2">
                  <a:lumMod val="50000"/>
                </a:schemeClr>
              </a:solidFill>
              <a:latin typeface="IBM Plex Mono" panose="020B0604020202020204" charset="0"/>
            </a:endParaRPr>
          </a:p>
        </p:txBody>
      </p:sp>
    </p:spTree>
    <p:extLst>
      <p:ext uri="{BB962C8B-B14F-4D97-AF65-F5344CB8AC3E}">
        <p14:creationId xmlns:p14="http://schemas.microsoft.com/office/powerpoint/2010/main" val="2292547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2"/>
        <p:cNvGrpSpPr/>
        <p:nvPr/>
      </p:nvGrpSpPr>
      <p:grpSpPr>
        <a:xfrm>
          <a:off x="0" y="0"/>
          <a:ext cx="0" cy="0"/>
          <a:chOff x="0" y="0"/>
          <a:chExt cx="0" cy="0"/>
        </a:xfrm>
      </p:grpSpPr>
      <p:grpSp>
        <p:nvGrpSpPr>
          <p:cNvPr id="2404" name="Google Shape;2404;p63"/>
          <p:cNvGrpSpPr/>
          <p:nvPr/>
        </p:nvGrpSpPr>
        <p:grpSpPr>
          <a:xfrm>
            <a:off x="2566700" y="4179843"/>
            <a:ext cx="6577300" cy="134070"/>
            <a:chOff x="2734950" y="3980917"/>
            <a:chExt cx="6577300" cy="134070"/>
          </a:xfrm>
        </p:grpSpPr>
        <p:sp>
          <p:nvSpPr>
            <p:cNvPr id="2405" name="Google Shape;2405;p63"/>
            <p:cNvSpPr/>
            <p:nvPr/>
          </p:nvSpPr>
          <p:spPr>
            <a:xfrm rot="10800000">
              <a:off x="2734950" y="3980917"/>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6" name="Google Shape;2406;p63"/>
            <p:cNvCxnSpPr/>
            <p:nvPr/>
          </p:nvCxnSpPr>
          <p:spPr>
            <a:xfrm rot="10800000">
              <a:off x="2831050" y="4047947"/>
              <a:ext cx="6481200" cy="0"/>
            </a:xfrm>
            <a:prstGeom prst="straightConnector1">
              <a:avLst/>
            </a:prstGeom>
            <a:noFill/>
            <a:ln w="9525" cap="flat" cmpd="sng">
              <a:solidFill>
                <a:schemeClr val="dk2"/>
              </a:solidFill>
              <a:prstDash val="solid"/>
              <a:round/>
              <a:headEnd type="none" w="med" len="med"/>
              <a:tailEnd type="none" w="med" len="med"/>
            </a:ln>
          </p:spPr>
        </p:cxnSp>
        <p:sp>
          <p:nvSpPr>
            <p:cNvPr id="2407" name="Google Shape;2407;p63"/>
            <p:cNvSpPr/>
            <p:nvPr/>
          </p:nvSpPr>
          <p:spPr>
            <a:xfrm rot="10800000">
              <a:off x="2765063" y="4011000"/>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p:cNvGrpSpPr/>
          <p:nvPr/>
        </p:nvGrpSpPr>
        <p:grpSpPr>
          <a:xfrm>
            <a:off x="3577970" y="3201693"/>
            <a:ext cx="2174503" cy="385800"/>
            <a:chOff x="3158870" y="2592093"/>
            <a:chExt cx="2174503" cy="385800"/>
          </a:xfrm>
        </p:grpSpPr>
        <p:grpSp>
          <p:nvGrpSpPr>
            <p:cNvPr id="38" name="Google Shape;2416;p64"/>
            <p:cNvGrpSpPr/>
            <p:nvPr/>
          </p:nvGrpSpPr>
          <p:grpSpPr>
            <a:xfrm>
              <a:off x="4735473" y="2592093"/>
              <a:ext cx="597900" cy="385800"/>
              <a:chOff x="2289878" y="3082512"/>
              <a:chExt cx="597900" cy="385800"/>
            </a:xfrm>
          </p:grpSpPr>
          <p:sp>
            <p:nvSpPr>
              <p:cNvPr id="39" name="Google Shape;2417;p64"/>
              <p:cNvSpPr/>
              <p:nvPr/>
            </p:nvSpPr>
            <p:spPr>
              <a:xfrm>
                <a:off x="2447030" y="3130409"/>
                <a:ext cx="282876" cy="28321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solidFill>
                  <a:schemeClr val="accent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18;p64"/>
              <p:cNvSpPr/>
              <p:nvPr/>
            </p:nvSpPr>
            <p:spPr>
              <a:xfrm>
                <a:off x="2289878" y="3082512"/>
                <a:ext cx="597900" cy="385800"/>
              </a:xfrm>
              <a:prstGeom prst="rect">
                <a:avLst/>
              </a:prstGeom>
              <a:noFill/>
              <a:ln w="9525" cap="flat" cmpd="sng">
                <a:solidFill>
                  <a:schemeClr val="accent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2419;p64"/>
            <p:cNvGrpSpPr/>
            <p:nvPr/>
          </p:nvGrpSpPr>
          <p:grpSpPr>
            <a:xfrm>
              <a:off x="3947172" y="2592093"/>
              <a:ext cx="597900" cy="385800"/>
              <a:chOff x="1501577" y="3082512"/>
              <a:chExt cx="597900" cy="385800"/>
            </a:xfrm>
          </p:grpSpPr>
          <p:grpSp>
            <p:nvGrpSpPr>
              <p:cNvPr id="42" name="Google Shape;2420;p64"/>
              <p:cNvGrpSpPr/>
              <p:nvPr/>
            </p:nvGrpSpPr>
            <p:grpSpPr>
              <a:xfrm>
                <a:off x="1659114" y="3130469"/>
                <a:ext cx="283212" cy="282899"/>
                <a:chOff x="3303268" y="3817349"/>
                <a:chExt cx="346056" cy="345674"/>
              </a:xfrm>
            </p:grpSpPr>
            <p:sp>
              <p:nvSpPr>
                <p:cNvPr id="44" name="Google Shape;2421;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solidFill>
                    <a:schemeClr val="accent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22;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solidFill>
                    <a:schemeClr val="accent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23;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solidFill>
                    <a:schemeClr val="accent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24;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solidFill>
                    <a:schemeClr val="accent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2425;p64"/>
              <p:cNvSpPr/>
              <p:nvPr/>
            </p:nvSpPr>
            <p:spPr>
              <a:xfrm>
                <a:off x="1501577" y="3082512"/>
                <a:ext cx="597900" cy="385800"/>
              </a:xfrm>
              <a:prstGeom prst="rect">
                <a:avLst/>
              </a:prstGeom>
              <a:noFill/>
              <a:ln w="9525" cap="flat" cmpd="sng">
                <a:solidFill>
                  <a:schemeClr val="accent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2426;p64"/>
            <p:cNvGrpSpPr/>
            <p:nvPr/>
          </p:nvGrpSpPr>
          <p:grpSpPr>
            <a:xfrm>
              <a:off x="3158870" y="2592093"/>
              <a:ext cx="597900" cy="385800"/>
              <a:chOff x="713275" y="3082512"/>
              <a:chExt cx="597900" cy="385800"/>
            </a:xfrm>
          </p:grpSpPr>
          <p:grpSp>
            <p:nvGrpSpPr>
              <p:cNvPr id="49" name="Google Shape;2427;p64"/>
              <p:cNvGrpSpPr/>
              <p:nvPr/>
            </p:nvGrpSpPr>
            <p:grpSpPr>
              <a:xfrm>
                <a:off x="870716" y="3133963"/>
                <a:ext cx="283558" cy="283245"/>
                <a:chOff x="3752358" y="3817349"/>
                <a:chExt cx="346056" cy="345674"/>
              </a:xfrm>
            </p:grpSpPr>
            <p:sp>
              <p:nvSpPr>
                <p:cNvPr id="51" name="Google Shape;2428;p6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solidFill>
                    <a:schemeClr val="accent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29;p6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solidFill>
                    <a:schemeClr val="accent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30;p6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solidFill>
                    <a:schemeClr val="accent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31;p6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solidFill>
                    <a:schemeClr val="accent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2432;p64"/>
              <p:cNvSpPr/>
              <p:nvPr/>
            </p:nvSpPr>
            <p:spPr>
              <a:xfrm>
                <a:off x="713275" y="3082512"/>
                <a:ext cx="597900" cy="385800"/>
              </a:xfrm>
              <a:prstGeom prst="rect">
                <a:avLst/>
              </a:prstGeom>
              <a:noFill/>
              <a:ln w="9525" cap="flat" cmpd="sng">
                <a:solidFill>
                  <a:schemeClr val="accent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1432;p35"/>
          <p:cNvSpPr txBox="1">
            <a:spLocks/>
          </p:cNvSpPr>
          <p:nvPr/>
        </p:nvSpPr>
        <p:spPr>
          <a:xfrm>
            <a:off x="1824375" y="1431001"/>
            <a:ext cx="6974700" cy="16127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sz="11500" dirty="0">
                <a:solidFill>
                  <a:schemeClr val="accent2">
                    <a:lumMod val="50000"/>
                  </a:schemeClr>
                </a:solidFill>
                <a:latin typeface="IBM Plex Mono" panose="020B0604020202020204" charset="0"/>
              </a:rPr>
              <a:t>THANKS!</a:t>
            </a:r>
            <a:endParaRPr lang="en-US" sz="11500" dirty="0">
              <a:solidFill>
                <a:schemeClr val="accent2">
                  <a:lumMod val="50000"/>
                </a:schemeClr>
              </a:solidFill>
              <a:latin typeface="IBM Plex Mono" panose="020B06040202020202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5091" y="685281"/>
            <a:ext cx="7101169" cy="400110"/>
          </a:xfrm>
          <a:prstGeom prst="rect">
            <a:avLst/>
          </a:prstGeom>
        </p:spPr>
        <p:txBody>
          <a:bodyPr wrap="square">
            <a:spAutoFit/>
          </a:bodyPr>
          <a:lstStyle/>
          <a:p>
            <a:r>
              <a:rPr lang="en-US" sz="2000" b="1" dirty="0" smtClean="0">
                <a:solidFill>
                  <a:schemeClr val="accent2">
                    <a:lumMod val="50000"/>
                  </a:schemeClr>
                </a:solidFill>
                <a:latin typeface="IBM Plex Mono" panose="020B0604020202020204" charset="0"/>
              </a:rPr>
              <a:t>TOPIC</a:t>
            </a:r>
            <a:r>
              <a:rPr lang="en-US" sz="2000" b="1" dirty="0">
                <a:solidFill>
                  <a:schemeClr val="accent2">
                    <a:lumMod val="50000"/>
                  </a:schemeClr>
                </a:solidFill>
                <a:latin typeface="IBM Plex Mono" panose="020B0604020202020204" charset="0"/>
              </a:rPr>
              <a:t>: </a:t>
            </a:r>
            <a:r>
              <a:rPr lang="en-US" sz="1600" b="1" dirty="0">
                <a:solidFill>
                  <a:schemeClr val="tx1"/>
                </a:solidFill>
                <a:latin typeface="IBM Plex Mono" panose="020B0604020202020204" charset="0"/>
              </a:rPr>
              <a:t>Power Supply Circuits in Consumer </a:t>
            </a:r>
            <a:r>
              <a:rPr lang="en-US" sz="1600" b="1" dirty="0" smtClean="0">
                <a:solidFill>
                  <a:schemeClr val="tx1"/>
                </a:solidFill>
                <a:latin typeface="IBM Plex Mono" panose="020B0604020202020204" charset="0"/>
              </a:rPr>
              <a:t>Electronics. </a:t>
            </a:r>
            <a:endParaRPr lang="en-US" sz="1600" b="1" dirty="0">
              <a:solidFill>
                <a:schemeClr val="tx1"/>
              </a:solidFill>
              <a:latin typeface="IBM Plex Mono" panose="020B0604020202020204" charset="0"/>
            </a:endParaRPr>
          </a:p>
        </p:txBody>
      </p:sp>
      <p:sp>
        <p:nvSpPr>
          <p:cNvPr id="7" name="Rectangle 6"/>
          <p:cNvSpPr/>
          <p:nvPr/>
        </p:nvSpPr>
        <p:spPr>
          <a:xfrm>
            <a:off x="1075091" y="1211066"/>
            <a:ext cx="1590500" cy="307777"/>
          </a:xfrm>
          <a:prstGeom prst="rect">
            <a:avLst/>
          </a:prstGeom>
        </p:spPr>
        <p:txBody>
          <a:bodyPr wrap="none">
            <a:spAutoFit/>
          </a:bodyPr>
          <a:lstStyle/>
          <a:p>
            <a:r>
              <a:rPr lang="en-US" b="1" dirty="0">
                <a:solidFill>
                  <a:schemeClr val="accent2">
                    <a:lumMod val="50000"/>
                  </a:schemeClr>
                </a:solidFill>
                <a:latin typeface="IBM Plex Mono" panose="020B0604020202020204" charset="0"/>
              </a:rPr>
              <a:t>SUBMITTED BY:</a:t>
            </a:r>
          </a:p>
        </p:txBody>
      </p:sp>
      <p:sp>
        <p:nvSpPr>
          <p:cNvPr id="8" name="Rectangle 7"/>
          <p:cNvSpPr/>
          <p:nvPr/>
        </p:nvSpPr>
        <p:spPr>
          <a:xfrm>
            <a:off x="1036991" y="1589650"/>
            <a:ext cx="3154009" cy="954107"/>
          </a:xfrm>
          <a:prstGeom prst="rect">
            <a:avLst/>
          </a:prstGeom>
        </p:spPr>
        <p:txBody>
          <a:bodyPr wrap="square">
            <a:spAutoFit/>
          </a:bodyPr>
          <a:lstStyle/>
          <a:p>
            <a:r>
              <a:rPr lang="en-US" dirty="0">
                <a:solidFill>
                  <a:schemeClr val="tx1"/>
                </a:solidFill>
                <a:latin typeface="IBM Plex Mono" panose="020B0604020202020204" charset="0"/>
              </a:rPr>
              <a:t>Sheikh </a:t>
            </a:r>
            <a:r>
              <a:rPr lang="en-US" dirty="0" err="1">
                <a:solidFill>
                  <a:schemeClr val="tx1"/>
                </a:solidFill>
                <a:latin typeface="IBM Plex Mono" panose="020B0604020202020204" charset="0"/>
              </a:rPr>
              <a:t>Ataharul</a:t>
            </a:r>
            <a:r>
              <a:rPr lang="en-US" dirty="0">
                <a:solidFill>
                  <a:schemeClr val="tx1"/>
                </a:solidFill>
                <a:latin typeface="IBM Plex Mono" panose="020B0604020202020204" charset="0"/>
              </a:rPr>
              <a:t> Islam </a:t>
            </a:r>
            <a:r>
              <a:rPr lang="en-US" dirty="0" err="1" smtClean="0">
                <a:solidFill>
                  <a:schemeClr val="tx1"/>
                </a:solidFill>
                <a:latin typeface="IBM Plex Mono" panose="020B0604020202020204" charset="0"/>
              </a:rPr>
              <a:t>Labib</a:t>
            </a:r>
            <a:endParaRPr lang="en-US" dirty="0">
              <a:solidFill>
                <a:schemeClr val="tx1"/>
              </a:solidFill>
              <a:latin typeface="IBM Plex Mono" panose="020B0604020202020204" charset="0"/>
            </a:endParaRPr>
          </a:p>
          <a:p>
            <a:r>
              <a:rPr lang="en-US" dirty="0">
                <a:solidFill>
                  <a:schemeClr val="tx1"/>
                </a:solidFill>
                <a:latin typeface="IBM Plex Mono" panose="020B0604020202020204" charset="0"/>
              </a:rPr>
              <a:t>ID: 241-15-828</a:t>
            </a:r>
          </a:p>
          <a:p>
            <a:r>
              <a:rPr lang="en-US" dirty="0">
                <a:solidFill>
                  <a:schemeClr val="tx1"/>
                </a:solidFill>
                <a:latin typeface="IBM Plex Mono" panose="020B0604020202020204" charset="0"/>
              </a:rPr>
              <a:t>Department: CSE</a:t>
            </a:r>
          </a:p>
          <a:p>
            <a:r>
              <a:rPr lang="en-US" dirty="0">
                <a:solidFill>
                  <a:schemeClr val="tx1"/>
                </a:solidFill>
                <a:latin typeface="IBM Plex Mono" panose="020B0604020202020204" charset="0"/>
              </a:rPr>
              <a:t>Section: </a:t>
            </a:r>
            <a:r>
              <a:rPr lang="en-US" dirty="0" smtClean="0">
                <a:solidFill>
                  <a:schemeClr val="tx1"/>
                </a:solidFill>
                <a:latin typeface="IBM Plex Mono" panose="020B0604020202020204" charset="0"/>
              </a:rPr>
              <a:t>66-O</a:t>
            </a:r>
            <a:endParaRPr lang="en-US" dirty="0">
              <a:solidFill>
                <a:schemeClr val="tx1"/>
              </a:solidFill>
              <a:latin typeface="IBM Plex Mono" panose="020B0604020202020204" charset="0"/>
            </a:endParaRPr>
          </a:p>
        </p:txBody>
      </p:sp>
      <p:sp>
        <p:nvSpPr>
          <p:cNvPr id="9" name="Rectangle 8"/>
          <p:cNvSpPr/>
          <p:nvPr/>
        </p:nvSpPr>
        <p:spPr>
          <a:xfrm>
            <a:off x="5358809" y="1589649"/>
            <a:ext cx="3312751" cy="954107"/>
          </a:xfrm>
          <a:prstGeom prst="rect">
            <a:avLst/>
          </a:prstGeom>
        </p:spPr>
        <p:txBody>
          <a:bodyPr wrap="square">
            <a:spAutoFit/>
          </a:bodyPr>
          <a:lstStyle/>
          <a:p>
            <a:r>
              <a:rPr lang="en-US" dirty="0" err="1" smtClean="0">
                <a:solidFill>
                  <a:schemeClr val="tx1"/>
                </a:solidFill>
                <a:latin typeface="IBM Plex Mono" panose="020B0604020202020204" charset="0"/>
              </a:rPr>
              <a:t>Umma</a:t>
            </a:r>
            <a:r>
              <a:rPr lang="en-US" dirty="0" smtClean="0">
                <a:solidFill>
                  <a:schemeClr val="tx1"/>
                </a:solidFill>
                <a:latin typeface="IBM Plex Mono" panose="020B0604020202020204" charset="0"/>
              </a:rPr>
              <a:t> </a:t>
            </a:r>
            <a:r>
              <a:rPr lang="en-US" dirty="0" err="1" smtClean="0">
                <a:solidFill>
                  <a:schemeClr val="tx1"/>
                </a:solidFill>
                <a:latin typeface="IBM Plex Mono" panose="020B0604020202020204" charset="0"/>
              </a:rPr>
              <a:t>Kulsum</a:t>
            </a:r>
            <a:r>
              <a:rPr lang="en-US" dirty="0" smtClean="0">
                <a:solidFill>
                  <a:schemeClr val="tx1"/>
                </a:solidFill>
                <a:latin typeface="IBM Plex Mono" panose="020B0604020202020204" charset="0"/>
              </a:rPr>
              <a:t> </a:t>
            </a:r>
            <a:r>
              <a:rPr lang="en-US" dirty="0" err="1" smtClean="0">
                <a:solidFill>
                  <a:schemeClr val="tx1"/>
                </a:solidFill>
                <a:latin typeface="IBM Plex Mono" panose="020B0604020202020204" charset="0"/>
              </a:rPr>
              <a:t>Bithi</a:t>
            </a:r>
            <a:endParaRPr lang="en-US" dirty="0">
              <a:solidFill>
                <a:schemeClr val="tx1"/>
              </a:solidFill>
              <a:latin typeface="IBM Plex Mono" panose="020B0604020202020204" charset="0"/>
            </a:endParaRPr>
          </a:p>
          <a:p>
            <a:r>
              <a:rPr lang="en-US" dirty="0">
                <a:solidFill>
                  <a:schemeClr val="tx1"/>
                </a:solidFill>
                <a:latin typeface="IBM Plex Mono" panose="020B0604020202020204" charset="0"/>
              </a:rPr>
              <a:t>ID: </a:t>
            </a:r>
            <a:r>
              <a:rPr lang="en-US" dirty="0" smtClean="0">
                <a:solidFill>
                  <a:schemeClr val="tx1"/>
                </a:solidFill>
                <a:latin typeface="IBM Plex Mono" panose="020B0604020202020204" charset="0"/>
              </a:rPr>
              <a:t>241-15-597</a:t>
            </a:r>
            <a:endParaRPr lang="en-US" dirty="0">
              <a:solidFill>
                <a:schemeClr val="tx1"/>
              </a:solidFill>
              <a:latin typeface="IBM Plex Mono" panose="020B0604020202020204" charset="0"/>
            </a:endParaRPr>
          </a:p>
          <a:p>
            <a:r>
              <a:rPr lang="en-US" dirty="0">
                <a:solidFill>
                  <a:schemeClr val="tx1"/>
                </a:solidFill>
                <a:latin typeface="IBM Plex Mono" panose="020B0604020202020204" charset="0"/>
              </a:rPr>
              <a:t>Department: CSE</a:t>
            </a:r>
          </a:p>
          <a:p>
            <a:r>
              <a:rPr lang="en-US" dirty="0">
                <a:solidFill>
                  <a:schemeClr val="tx1"/>
                </a:solidFill>
                <a:latin typeface="IBM Plex Mono" panose="020B0604020202020204" charset="0"/>
              </a:rPr>
              <a:t>Section: </a:t>
            </a:r>
            <a:r>
              <a:rPr lang="en-US" dirty="0" smtClean="0">
                <a:solidFill>
                  <a:schemeClr val="tx1"/>
                </a:solidFill>
                <a:latin typeface="IBM Plex Mono" panose="020B0604020202020204" charset="0"/>
              </a:rPr>
              <a:t>66-O</a:t>
            </a:r>
            <a:endParaRPr lang="en-US" dirty="0">
              <a:solidFill>
                <a:schemeClr val="tx1"/>
              </a:solidFill>
              <a:latin typeface="IBM Plex Mono" panose="020B0604020202020204" charset="0"/>
            </a:endParaRPr>
          </a:p>
        </p:txBody>
      </p:sp>
      <p:sp>
        <p:nvSpPr>
          <p:cNvPr id="10" name="Rectangle 9"/>
          <p:cNvSpPr/>
          <p:nvPr/>
        </p:nvSpPr>
        <p:spPr>
          <a:xfrm>
            <a:off x="1029386" y="2643221"/>
            <a:ext cx="3230209" cy="954107"/>
          </a:xfrm>
          <a:prstGeom prst="rect">
            <a:avLst/>
          </a:prstGeom>
        </p:spPr>
        <p:txBody>
          <a:bodyPr wrap="square">
            <a:spAutoFit/>
          </a:bodyPr>
          <a:lstStyle/>
          <a:p>
            <a:r>
              <a:rPr lang="en-US" dirty="0" err="1" smtClean="0">
                <a:solidFill>
                  <a:schemeClr val="tx1"/>
                </a:solidFill>
                <a:latin typeface="IBM Plex Mono" panose="020B0604020202020204" charset="0"/>
              </a:rPr>
              <a:t>Hasibul</a:t>
            </a:r>
            <a:r>
              <a:rPr lang="en-US" dirty="0" smtClean="0">
                <a:solidFill>
                  <a:schemeClr val="tx1"/>
                </a:solidFill>
                <a:latin typeface="IBM Plex Mono" panose="020B0604020202020204" charset="0"/>
              </a:rPr>
              <a:t> Hasan</a:t>
            </a:r>
            <a:endParaRPr lang="en-US" dirty="0">
              <a:solidFill>
                <a:schemeClr val="tx1"/>
              </a:solidFill>
              <a:latin typeface="IBM Plex Mono" panose="020B0604020202020204" charset="0"/>
            </a:endParaRPr>
          </a:p>
          <a:p>
            <a:r>
              <a:rPr lang="en-US" dirty="0">
                <a:solidFill>
                  <a:schemeClr val="tx1"/>
                </a:solidFill>
                <a:latin typeface="IBM Plex Mono" panose="020B0604020202020204" charset="0"/>
              </a:rPr>
              <a:t>ID: </a:t>
            </a:r>
            <a:r>
              <a:rPr lang="en-US" dirty="0" smtClean="0">
                <a:solidFill>
                  <a:schemeClr val="tx1"/>
                </a:solidFill>
                <a:latin typeface="IBM Plex Mono" panose="020B0604020202020204" charset="0"/>
              </a:rPr>
              <a:t>241-15-424</a:t>
            </a:r>
            <a:endParaRPr lang="en-US" dirty="0">
              <a:solidFill>
                <a:schemeClr val="tx1"/>
              </a:solidFill>
              <a:latin typeface="IBM Plex Mono" panose="020B0604020202020204" charset="0"/>
            </a:endParaRPr>
          </a:p>
          <a:p>
            <a:r>
              <a:rPr lang="en-US" dirty="0">
                <a:solidFill>
                  <a:schemeClr val="tx1"/>
                </a:solidFill>
                <a:latin typeface="IBM Plex Mono" panose="020B0604020202020204" charset="0"/>
              </a:rPr>
              <a:t>Department: CSE</a:t>
            </a:r>
          </a:p>
          <a:p>
            <a:r>
              <a:rPr lang="en-US" dirty="0">
                <a:solidFill>
                  <a:schemeClr val="tx1"/>
                </a:solidFill>
                <a:latin typeface="IBM Plex Mono" panose="020B0604020202020204" charset="0"/>
              </a:rPr>
              <a:t>Section: </a:t>
            </a:r>
            <a:r>
              <a:rPr lang="en-US" dirty="0" smtClean="0">
                <a:solidFill>
                  <a:schemeClr val="tx1"/>
                </a:solidFill>
                <a:latin typeface="IBM Plex Mono" panose="020B0604020202020204" charset="0"/>
              </a:rPr>
              <a:t>66-O</a:t>
            </a:r>
            <a:endParaRPr lang="en-US" dirty="0">
              <a:solidFill>
                <a:schemeClr val="tx1"/>
              </a:solidFill>
              <a:latin typeface="IBM Plex Mono" panose="020B0604020202020204" charset="0"/>
            </a:endParaRPr>
          </a:p>
        </p:txBody>
      </p:sp>
      <p:sp>
        <p:nvSpPr>
          <p:cNvPr id="11" name="Rectangle 10"/>
          <p:cNvSpPr/>
          <p:nvPr/>
        </p:nvSpPr>
        <p:spPr>
          <a:xfrm>
            <a:off x="5355758" y="2820378"/>
            <a:ext cx="3279651" cy="954107"/>
          </a:xfrm>
          <a:prstGeom prst="rect">
            <a:avLst/>
          </a:prstGeom>
        </p:spPr>
        <p:txBody>
          <a:bodyPr wrap="square">
            <a:spAutoFit/>
          </a:bodyPr>
          <a:lstStyle/>
          <a:p>
            <a:r>
              <a:rPr lang="en-US" dirty="0" err="1" smtClean="0">
                <a:solidFill>
                  <a:schemeClr val="tx1"/>
                </a:solidFill>
                <a:latin typeface="IBM Plex Mono" panose="020B0604020202020204" charset="0"/>
              </a:rPr>
              <a:t>Nishat</a:t>
            </a:r>
            <a:r>
              <a:rPr lang="en-US" dirty="0" smtClean="0">
                <a:solidFill>
                  <a:schemeClr val="tx1"/>
                </a:solidFill>
                <a:latin typeface="IBM Plex Mono" panose="020B0604020202020204" charset="0"/>
              </a:rPr>
              <a:t> </a:t>
            </a:r>
            <a:r>
              <a:rPr lang="en-US" dirty="0" err="1" smtClean="0">
                <a:solidFill>
                  <a:schemeClr val="tx1"/>
                </a:solidFill>
                <a:latin typeface="IBM Plex Mono" panose="020B0604020202020204" charset="0"/>
              </a:rPr>
              <a:t>Tasmin</a:t>
            </a:r>
            <a:endParaRPr lang="en-US" dirty="0">
              <a:solidFill>
                <a:schemeClr val="tx1"/>
              </a:solidFill>
              <a:latin typeface="IBM Plex Mono" panose="020B0604020202020204" charset="0"/>
            </a:endParaRPr>
          </a:p>
          <a:p>
            <a:r>
              <a:rPr lang="en-US" dirty="0">
                <a:solidFill>
                  <a:schemeClr val="tx1"/>
                </a:solidFill>
                <a:latin typeface="IBM Plex Mono" panose="020B0604020202020204" charset="0"/>
              </a:rPr>
              <a:t>ID: </a:t>
            </a:r>
            <a:r>
              <a:rPr lang="en-US" dirty="0" smtClean="0">
                <a:solidFill>
                  <a:schemeClr val="tx1"/>
                </a:solidFill>
                <a:latin typeface="IBM Plex Mono" panose="020B0604020202020204" charset="0"/>
              </a:rPr>
              <a:t>241-15-648</a:t>
            </a:r>
            <a:endParaRPr lang="en-US" dirty="0">
              <a:solidFill>
                <a:schemeClr val="tx1"/>
              </a:solidFill>
              <a:latin typeface="IBM Plex Mono" panose="020B0604020202020204" charset="0"/>
            </a:endParaRPr>
          </a:p>
          <a:p>
            <a:r>
              <a:rPr lang="en-US" dirty="0">
                <a:solidFill>
                  <a:schemeClr val="tx1"/>
                </a:solidFill>
                <a:latin typeface="IBM Plex Mono" panose="020B0604020202020204" charset="0"/>
              </a:rPr>
              <a:t>Department: CSE</a:t>
            </a:r>
          </a:p>
          <a:p>
            <a:r>
              <a:rPr lang="en-US" dirty="0">
                <a:solidFill>
                  <a:schemeClr val="tx1"/>
                </a:solidFill>
                <a:latin typeface="IBM Plex Mono" panose="020B0604020202020204" charset="0"/>
              </a:rPr>
              <a:t>Section: </a:t>
            </a:r>
            <a:r>
              <a:rPr lang="en-US" dirty="0" smtClean="0">
                <a:solidFill>
                  <a:schemeClr val="tx1"/>
                </a:solidFill>
                <a:latin typeface="IBM Plex Mono" panose="020B0604020202020204" charset="0"/>
              </a:rPr>
              <a:t>66-O</a:t>
            </a:r>
            <a:endParaRPr lang="en-US" dirty="0">
              <a:solidFill>
                <a:schemeClr val="tx1"/>
              </a:solidFill>
              <a:latin typeface="IBM Plex Mono" panose="020B0604020202020204" charset="0"/>
            </a:endParaRPr>
          </a:p>
        </p:txBody>
      </p:sp>
      <p:sp>
        <p:nvSpPr>
          <p:cNvPr id="12" name="Rectangle 11"/>
          <p:cNvSpPr/>
          <p:nvPr/>
        </p:nvSpPr>
        <p:spPr>
          <a:xfrm>
            <a:off x="1037006" y="3696793"/>
            <a:ext cx="1572416" cy="307777"/>
          </a:xfrm>
          <a:prstGeom prst="rect">
            <a:avLst/>
          </a:prstGeom>
        </p:spPr>
        <p:txBody>
          <a:bodyPr wrap="square">
            <a:spAutoFit/>
          </a:bodyPr>
          <a:lstStyle/>
          <a:p>
            <a:r>
              <a:rPr lang="en-US" b="1" dirty="0">
                <a:solidFill>
                  <a:schemeClr val="accent2">
                    <a:lumMod val="50000"/>
                  </a:schemeClr>
                </a:solidFill>
                <a:latin typeface="IBM Plex Mono" panose="020B0604020202020204" charset="0"/>
              </a:rPr>
              <a:t>SUBMITTED </a:t>
            </a:r>
            <a:r>
              <a:rPr lang="en-US" b="1" dirty="0" smtClean="0">
                <a:solidFill>
                  <a:schemeClr val="accent2">
                    <a:lumMod val="50000"/>
                  </a:schemeClr>
                </a:solidFill>
                <a:latin typeface="IBM Plex Mono" panose="020B0604020202020204" charset="0"/>
              </a:rPr>
              <a:t>TO:</a:t>
            </a:r>
            <a:endParaRPr lang="en-US" b="1" dirty="0">
              <a:solidFill>
                <a:schemeClr val="accent2">
                  <a:lumMod val="50000"/>
                </a:schemeClr>
              </a:solidFill>
              <a:latin typeface="IBM Plex Mono" panose="020B0604020202020204" charset="0"/>
            </a:endParaRPr>
          </a:p>
        </p:txBody>
      </p:sp>
      <p:sp>
        <p:nvSpPr>
          <p:cNvPr id="13" name="TextBox 12"/>
          <p:cNvSpPr txBox="1"/>
          <p:nvPr/>
        </p:nvSpPr>
        <p:spPr>
          <a:xfrm>
            <a:off x="1037006" y="3997768"/>
            <a:ext cx="4321803" cy="738664"/>
          </a:xfrm>
          <a:prstGeom prst="rect">
            <a:avLst/>
          </a:prstGeom>
          <a:noFill/>
        </p:spPr>
        <p:txBody>
          <a:bodyPr wrap="square" rtlCol="0">
            <a:spAutoFit/>
          </a:bodyPr>
          <a:lstStyle/>
          <a:p>
            <a:r>
              <a:rPr lang="en-US" dirty="0" err="1" smtClean="0">
                <a:solidFill>
                  <a:schemeClr val="tx1"/>
                </a:solidFill>
                <a:latin typeface="IBM Plex Mono" panose="020B0604020202020204" charset="0"/>
              </a:rPr>
              <a:t>MS.Subarna</a:t>
            </a:r>
            <a:r>
              <a:rPr lang="en-US" dirty="0" smtClean="0">
                <a:solidFill>
                  <a:schemeClr val="tx1"/>
                </a:solidFill>
                <a:latin typeface="IBM Plex Mono" panose="020B0604020202020204" charset="0"/>
              </a:rPr>
              <a:t> </a:t>
            </a:r>
            <a:r>
              <a:rPr lang="en-US" dirty="0" err="1" smtClean="0">
                <a:solidFill>
                  <a:schemeClr val="tx1"/>
                </a:solidFill>
                <a:latin typeface="IBM Plex Mono" panose="020B0604020202020204" charset="0"/>
              </a:rPr>
              <a:t>Akter</a:t>
            </a:r>
            <a:r>
              <a:rPr lang="en-US" dirty="0" smtClean="0">
                <a:solidFill>
                  <a:schemeClr val="tx1"/>
                </a:solidFill>
                <a:latin typeface="IBM Plex Mono" panose="020B0604020202020204" charset="0"/>
              </a:rPr>
              <a:t> Liza</a:t>
            </a:r>
          </a:p>
          <a:p>
            <a:r>
              <a:rPr lang="en-US" dirty="0" smtClean="0">
                <a:solidFill>
                  <a:schemeClr val="tx1"/>
                </a:solidFill>
                <a:latin typeface="IBM Plex Mono" panose="020B0604020202020204" charset="0"/>
              </a:rPr>
              <a:t>Lecturer, Department of CSE.</a:t>
            </a:r>
          </a:p>
          <a:p>
            <a:r>
              <a:rPr lang="en-US" dirty="0" smtClean="0">
                <a:solidFill>
                  <a:schemeClr val="tx1"/>
                </a:solidFill>
                <a:latin typeface="IBM Plex Mono" panose="020B0604020202020204" charset="0"/>
              </a:rPr>
              <a:t>Daffodil International University.</a:t>
            </a:r>
          </a:p>
        </p:txBody>
      </p:sp>
      <p:sp>
        <p:nvSpPr>
          <p:cNvPr id="14" name="Rectangle 13"/>
          <p:cNvSpPr/>
          <p:nvPr/>
        </p:nvSpPr>
        <p:spPr>
          <a:xfrm>
            <a:off x="7367299" y="305583"/>
            <a:ext cx="1617921" cy="276999"/>
          </a:xfrm>
          <a:prstGeom prst="rect">
            <a:avLst/>
          </a:prstGeom>
        </p:spPr>
        <p:txBody>
          <a:bodyPr wrap="square">
            <a:spAutoFit/>
          </a:bodyPr>
          <a:lstStyle/>
          <a:p>
            <a:r>
              <a:rPr lang="en-US" sz="1200" dirty="0" smtClean="0">
                <a:solidFill>
                  <a:schemeClr val="accent2">
                    <a:lumMod val="50000"/>
                  </a:schemeClr>
                </a:solidFill>
                <a:latin typeface="IBM Plex Mono" panose="020B0604020202020204" charset="0"/>
              </a:rPr>
              <a:t>Date:10-11-2024</a:t>
            </a:r>
            <a:endParaRPr lang="en-US" sz="1200" dirty="0">
              <a:solidFill>
                <a:schemeClr val="accent2">
                  <a:lumMod val="50000"/>
                </a:schemeClr>
              </a:solidFill>
              <a:latin typeface="IBM Plex Mono" panose="020B0604020202020204" charset="0"/>
            </a:endParaRPr>
          </a:p>
        </p:txBody>
      </p:sp>
    </p:spTree>
    <p:extLst>
      <p:ext uri="{BB962C8B-B14F-4D97-AF65-F5344CB8AC3E}">
        <p14:creationId xmlns:p14="http://schemas.microsoft.com/office/powerpoint/2010/main" val="4273584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grpSp>
        <p:nvGrpSpPr>
          <p:cNvPr id="1844" name="Google Shape;1844;p46"/>
          <p:cNvGrpSpPr/>
          <p:nvPr/>
        </p:nvGrpSpPr>
        <p:grpSpPr>
          <a:xfrm>
            <a:off x="-74792" y="1766169"/>
            <a:ext cx="480890" cy="481200"/>
            <a:chOff x="959750" y="3039275"/>
            <a:chExt cx="582050" cy="582425"/>
          </a:xfrm>
        </p:grpSpPr>
        <p:sp>
          <p:nvSpPr>
            <p:cNvPr id="1845" name="Google Shape;1845;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p:cNvSpPr/>
          <p:nvPr/>
        </p:nvSpPr>
        <p:spPr>
          <a:xfrm>
            <a:off x="2416792" y="150405"/>
            <a:ext cx="3147015" cy="584775"/>
          </a:xfrm>
          <a:prstGeom prst="rect">
            <a:avLst/>
          </a:prstGeom>
        </p:spPr>
        <p:txBody>
          <a:bodyPr wrap="none">
            <a:spAutoFit/>
          </a:bodyPr>
          <a:lstStyle/>
          <a:p>
            <a:pPr algn="ctr"/>
            <a:r>
              <a:rPr lang="en" sz="3200" b="1" dirty="0" smtClean="0">
                <a:solidFill>
                  <a:schemeClr val="accent2">
                    <a:lumMod val="50000"/>
                  </a:schemeClr>
                </a:solidFill>
                <a:latin typeface="IBM Plex Mono" panose="020B0604020202020204" charset="0"/>
              </a:rPr>
              <a:t>Introduction</a:t>
            </a:r>
            <a:endParaRPr lang="en-US" sz="3200" b="1" dirty="0">
              <a:solidFill>
                <a:schemeClr val="accent2">
                  <a:lumMod val="50000"/>
                </a:schemeClr>
              </a:solidFill>
              <a:latin typeface="IBM Plex Mono" panose="020B0604020202020204" charset="0"/>
            </a:endParaRPr>
          </a:p>
        </p:txBody>
      </p:sp>
      <p:sp>
        <p:nvSpPr>
          <p:cNvPr id="17" name="TextBox 16"/>
          <p:cNvSpPr txBox="1"/>
          <p:nvPr/>
        </p:nvSpPr>
        <p:spPr>
          <a:xfrm>
            <a:off x="404911" y="765259"/>
            <a:ext cx="5363251" cy="1754326"/>
          </a:xfrm>
          <a:prstGeom prst="rect">
            <a:avLst/>
          </a:prstGeom>
          <a:noFill/>
        </p:spPr>
        <p:txBody>
          <a:bodyPr wrap="square" rtlCol="0">
            <a:spAutoFit/>
          </a:bodyPr>
          <a:lstStyle/>
          <a:p>
            <a:pPr algn="just">
              <a:lnSpc>
                <a:spcPct val="150000"/>
              </a:lnSpc>
            </a:pPr>
            <a:r>
              <a:rPr lang="en-US" sz="1200" b="1" dirty="0">
                <a:latin typeface="+mn-lt"/>
                <a:cs typeface="Poppins" panose="020B0604020202020204" charset="0"/>
              </a:rPr>
              <a:t>Power supply circuits are essential components in consumer electronics, responsible for converting electrical energy into a form suitable for the operation of devices like televisions, computers, smartphones, and household appliances. These circuits ensure that the right voltage, current, and frequency are delivered to the electronic components.</a:t>
            </a:r>
          </a:p>
        </p:txBody>
      </p:sp>
      <p:sp>
        <p:nvSpPr>
          <p:cNvPr id="18" name="Rectangle 17"/>
          <p:cNvSpPr/>
          <p:nvPr/>
        </p:nvSpPr>
        <p:spPr>
          <a:xfrm>
            <a:off x="8083480" y="86887"/>
            <a:ext cx="1002041" cy="230832"/>
          </a:xfrm>
          <a:prstGeom prst="rect">
            <a:avLst/>
          </a:prstGeom>
        </p:spPr>
        <p:txBody>
          <a:bodyPr wrap="square">
            <a:spAutoFit/>
          </a:bodyPr>
          <a:lstStyle/>
          <a:p>
            <a:r>
              <a:rPr lang="en-US" sz="900" dirty="0" smtClean="0">
                <a:solidFill>
                  <a:schemeClr val="accent2">
                    <a:lumMod val="50000"/>
                  </a:schemeClr>
                </a:solidFill>
                <a:latin typeface="IBM Plex Mono" panose="020B0604020202020204" charset="0"/>
              </a:rPr>
              <a:t>Slide No:01</a:t>
            </a:r>
            <a:endParaRPr lang="en-US" sz="900" dirty="0">
              <a:solidFill>
                <a:schemeClr val="accent2">
                  <a:lumMod val="50000"/>
                </a:schemeClr>
              </a:solidFill>
              <a:latin typeface="IBM Plex Mono" panose="020B060402020202020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4419" y="-383490"/>
            <a:ext cx="4173293" cy="4173293"/>
          </a:xfrm>
          <a:prstGeom prst="rect">
            <a:avLst/>
          </a:prstGeom>
        </p:spPr>
      </p:pic>
      <p:sp>
        <p:nvSpPr>
          <p:cNvPr id="23" name="Rectangle 22"/>
          <p:cNvSpPr/>
          <p:nvPr/>
        </p:nvSpPr>
        <p:spPr>
          <a:xfrm>
            <a:off x="7014861" y="3635914"/>
            <a:ext cx="829073" cy="307777"/>
          </a:xfrm>
          <a:prstGeom prst="rect">
            <a:avLst/>
          </a:prstGeom>
        </p:spPr>
        <p:txBody>
          <a:bodyPr wrap="none">
            <a:spAutoFit/>
          </a:bodyPr>
          <a:lstStyle/>
          <a:p>
            <a:r>
              <a:rPr lang="en-US" b="1" dirty="0" smtClean="0">
                <a:solidFill>
                  <a:schemeClr val="accent2">
                    <a:lumMod val="50000"/>
                  </a:schemeClr>
                </a:solidFill>
                <a:latin typeface="IBM Plex Mono" panose="020B0604020202020204" charset="0"/>
              </a:rPr>
              <a:t>Fig:01</a:t>
            </a:r>
            <a:endParaRPr lang="en-US" b="1" dirty="0">
              <a:solidFill>
                <a:schemeClr val="accent2">
                  <a:lumMod val="50000"/>
                </a:schemeClr>
              </a:solidFill>
              <a:latin typeface="IBM Plex Mono" panose="020B0604020202020204" charset="0"/>
            </a:endParaRPr>
          </a:p>
        </p:txBody>
      </p:sp>
      <p:graphicFrame>
        <p:nvGraphicFramePr>
          <p:cNvPr id="3" name="Diagram 2"/>
          <p:cNvGraphicFramePr/>
          <p:nvPr>
            <p:extLst>
              <p:ext uri="{D42A27DB-BD31-4B8C-83A1-F6EECF244321}">
                <p14:modId xmlns:p14="http://schemas.microsoft.com/office/powerpoint/2010/main" val="4177569163"/>
              </p:ext>
            </p:extLst>
          </p:nvPr>
        </p:nvGraphicFramePr>
        <p:xfrm>
          <a:off x="473150" y="2817628"/>
          <a:ext cx="5007934" cy="18474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0272" y="561947"/>
            <a:ext cx="6413935" cy="523220"/>
          </a:xfrm>
          <a:prstGeom prst="rect">
            <a:avLst/>
          </a:prstGeom>
        </p:spPr>
        <p:txBody>
          <a:bodyPr wrap="none">
            <a:spAutoFit/>
          </a:bodyPr>
          <a:lstStyle/>
          <a:p>
            <a:r>
              <a:rPr lang="en-US" sz="2800" b="1" dirty="0">
                <a:solidFill>
                  <a:schemeClr val="accent2">
                    <a:lumMod val="50000"/>
                  </a:schemeClr>
                </a:solidFill>
                <a:latin typeface="IBM Plex Mono" panose="020B0604020202020204" charset="0"/>
              </a:rPr>
              <a:t>AC-DC Converters and Adapters</a:t>
            </a:r>
          </a:p>
        </p:txBody>
      </p:sp>
      <p:sp>
        <p:nvSpPr>
          <p:cNvPr id="7" name="TextBox 6"/>
          <p:cNvSpPr txBox="1"/>
          <p:nvPr/>
        </p:nvSpPr>
        <p:spPr>
          <a:xfrm>
            <a:off x="449579" y="1085167"/>
            <a:ext cx="8290560" cy="692497"/>
          </a:xfrm>
          <a:prstGeom prst="rect">
            <a:avLst/>
          </a:prstGeom>
          <a:noFill/>
        </p:spPr>
        <p:txBody>
          <a:bodyPr wrap="square" rtlCol="0">
            <a:spAutoFit/>
          </a:bodyPr>
          <a:lstStyle/>
          <a:p>
            <a:pPr>
              <a:lnSpc>
                <a:spcPct val="150000"/>
              </a:lnSpc>
            </a:pPr>
            <a:r>
              <a:rPr lang="en-US" sz="1300" b="1" dirty="0"/>
              <a:t>Ac -Dc converters and Adapters are essential components in modern </a:t>
            </a:r>
            <a:r>
              <a:rPr lang="en-US" sz="1300" b="1" dirty="0" smtClean="0"/>
              <a:t>electronics</a:t>
            </a:r>
            <a:r>
              <a:rPr lang="en-US" sz="1300" b="1" dirty="0"/>
              <a:t>. Allowing </a:t>
            </a:r>
            <a:r>
              <a:rPr lang="en-US" sz="1300" b="1" dirty="0" smtClean="0"/>
              <a:t>devices </a:t>
            </a:r>
            <a:r>
              <a:rPr lang="en-US" sz="1300" b="1" dirty="0"/>
              <a:t>that require direct current( DC) to operate from </a:t>
            </a:r>
            <a:r>
              <a:rPr lang="en-US" sz="1300" b="1" dirty="0" smtClean="0"/>
              <a:t>alternating </a:t>
            </a:r>
            <a:r>
              <a:rPr lang="en-US" sz="1300" b="1" dirty="0"/>
              <a:t>current ( AC</a:t>
            </a:r>
            <a:r>
              <a:rPr lang="en-US" sz="1300" b="1" dirty="0" smtClean="0"/>
              <a:t>) sources.</a:t>
            </a:r>
            <a:endParaRPr lang="en-US" sz="1300" b="1" dirty="0"/>
          </a:p>
        </p:txBody>
      </p:sp>
      <p:graphicFrame>
        <p:nvGraphicFramePr>
          <p:cNvPr id="8" name="Diagram 7"/>
          <p:cNvGraphicFramePr/>
          <p:nvPr>
            <p:extLst>
              <p:ext uri="{D42A27DB-BD31-4B8C-83A1-F6EECF244321}">
                <p14:modId xmlns:p14="http://schemas.microsoft.com/office/powerpoint/2010/main" val="1960376571"/>
              </p:ext>
            </p:extLst>
          </p:nvPr>
        </p:nvGraphicFramePr>
        <p:xfrm>
          <a:off x="373380" y="1554481"/>
          <a:ext cx="4221480" cy="3368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Straight Arrow Connector 9"/>
          <p:cNvCxnSpPr/>
          <p:nvPr/>
        </p:nvCxnSpPr>
        <p:spPr>
          <a:xfrm>
            <a:off x="3802380" y="2286000"/>
            <a:ext cx="289560"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99560" y="2136234"/>
            <a:ext cx="4775666" cy="492443"/>
          </a:xfrm>
          <a:prstGeom prst="rect">
            <a:avLst/>
          </a:prstGeom>
          <a:noFill/>
        </p:spPr>
        <p:txBody>
          <a:bodyPr wrap="none" rtlCol="0">
            <a:spAutoFit/>
          </a:bodyPr>
          <a:lstStyle/>
          <a:p>
            <a:r>
              <a:rPr lang="en-US" sz="1300" b="1" dirty="0"/>
              <a:t>AC-DC converters are devices used to convert </a:t>
            </a:r>
            <a:r>
              <a:rPr lang="en-US" sz="1300" b="1" dirty="0" smtClean="0"/>
              <a:t>alternating</a:t>
            </a:r>
          </a:p>
          <a:p>
            <a:r>
              <a:rPr lang="en-US" sz="1300" b="1" dirty="0" smtClean="0"/>
              <a:t>current </a:t>
            </a:r>
            <a:r>
              <a:rPr lang="en-US" sz="1300" b="1" dirty="0"/>
              <a:t>(</a:t>
            </a:r>
            <a:r>
              <a:rPr lang="en-US" sz="1300" b="1" dirty="0" smtClean="0"/>
              <a:t>AC)to </a:t>
            </a:r>
            <a:r>
              <a:rPr lang="en-US" sz="1300" b="1" dirty="0"/>
              <a:t>Direct current (DC</a:t>
            </a:r>
            <a:r>
              <a:rPr lang="en-US" sz="1300" b="1" dirty="0" smtClean="0"/>
              <a:t>). </a:t>
            </a:r>
            <a:endParaRPr lang="en-US" sz="1300" b="1" dirty="0"/>
          </a:p>
        </p:txBody>
      </p:sp>
      <p:cxnSp>
        <p:nvCxnSpPr>
          <p:cNvPr id="13" name="Straight Connector 12"/>
          <p:cNvCxnSpPr/>
          <p:nvPr/>
        </p:nvCxnSpPr>
        <p:spPr>
          <a:xfrm>
            <a:off x="1310640" y="4373880"/>
            <a:ext cx="0" cy="317555"/>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310640" y="4686300"/>
            <a:ext cx="190500"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01140" y="4537547"/>
            <a:ext cx="2986715" cy="307777"/>
          </a:xfrm>
          <a:prstGeom prst="rect">
            <a:avLst/>
          </a:prstGeom>
          <a:noFill/>
        </p:spPr>
        <p:txBody>
          <a:bodyPr wrap="none" rtlCol="0">
            <a:spAutoFit/>
          </a:bodyPr>
          <a:lstStyle/>
          <a:p>
            <a:r>
              <a:rPr lang="en-US" b="1" dirty="0"/>
              <a:t>Converts Ac </a:t>
            </a:r>
            <a:r>
              <a:rPr lang="en-US" b="1" dirty="0" smtClean="0"/>
              <a:t>to Dc </a:t>
            </a:r>
            <a:r>
              <a:rPr lang="en-US" b="1" dirty="0"/>
              <a:t>using diodes. </a:t>
            </a:r>
          </a:p>
        </p:txBody>
      </p:sp>
      <p:cxnSp>
        <p:nvCxnSpPr>
          <p:cNvPr id="22" name="Straight Arrow Connector 21"/>
          <p:cNvCxnSpPr/>
          <p:nvPr/>
        </p:nvCxnSpPr>
        <p:spPr>
          <a:xfrm>
            <a:off x="4495799" y="4139963"/>
            <a:ext cx="289560"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85359" y="3991391"/>
            <a:ext cx="3634328" cy="523220"/>
          </a:xfrm>
          <a:prstGeom prst="rect">
            <a:avLst/>
          </a:prstGeom>
          <a:noFill/>
        </p:spPr>
        <p:txBody>
          <a:bodyPr wrap="none" rtlCol="0">
            <a:spAutoFit/>
          </a:bodyPr>
          <a:lstStyle/>
          <a:p>
            <a:r>
              <a:rPr lang="en-US" b="1" dirty="0"/>
              <a:t>Smooths out the DC signal by removing </a:t>
            </a:r>
            <a:endParaRPr lang="en-US" b="1" dirty="0" smtClean="0"/>
          </a:p>
          <a:p>
            <a:r>
              <a:rPr lang="en-US" b="1" dirty="0" smtClean="0"/>
              <a:t>ripples, usually </a:t>
            </a:r>
            <a:r>
              <a:rPr lang="en-US" b="1" dirty="0"/>
              <a:t>with capacitors.</a:t>
            </a:r>
          </a:p>
        </p:txBody>
      </p:sp>
      <p:sp>
        <p:nvSpPr>
          <p:cNvPr id="24" name="Rectangle 23"/>
          <p:cNvSpPr/>
          <p:nvPr/>
        </p:nvSpPr>
        <p:spPr>
          <a:xfrm>
            <a:off x="8131709" y="57562"/>
            <a:ext cx="942887" cy="230832"/>
          </a:xfrm>
          <a:prstGeom prst="rect">
            <a:avLst/>
          </a:prstGeom>
        </p:spPr>
        <p:txBody>
          <a:bodyPr wrap="none">
            <a:spAutoFit/>
          </a:bodyPr>
          <a:lstStyle/>
          <a:p>
            <a:r>
              <a:rPr lang="en-US" sz="900" dirty="0" smtClean="0">
                <a:solidFill>
                  <a:schemeClr val="accent2">
                    <a:lumMod val="50000"/>
                  </a:schemeClr>
                </a:solidFill>
                <a:latin typeface="IBM Plex Mono" panose="020B0604020202020204" charset="0"/>
              </a:rPr>
              <a:t>Slide No:02</a:t>
            </a:r>
            <a:endParaRPr lang="en-US" sz="900" dirty="0">
              <a:solidFill>
                <a:schemeClr val="accent2">
                  <a:lumMod val="50000"/>
                </a:schemeClr>
              </a:solidFill>
              <a:latin typeface="IBM Plex Mono" panose="020B0604020202020204" charset="0"/>
            </a:endParaRPr>
          </a:p>
        </p:txBody>
      </p:sp>
    </p:spTree>
    <p:extLst>
      <p:ext uri="{BB962C8B-B14F-4D97-AF65-F5344CB8AC3E}">
        <p14:creationId xmlns:p14="http://schemas.microsoft.com/office/powerpoint/2010/main" val="3379354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26010" y="114300"/>
            <a:ext cx="942887" cy="230832"/>
          </a:xfrm>
          <a:prstGeom prst="rect">
            <a:avLst/>
          </a:prstGeom>
        </p:spPr>
        <p:txBody>
          <a:bodyPr wrap="none">
            <a:spAutoFit/>
          </a:bodyPr>
          <a:lstStyle/>
          <a:p>
            <a:r>
              <a:rPr lang="en-US" sz="900" dirty="0" smtClean="0">
                <a:solidFill>
                  <a:schemeClr val="accent2">
                    <a:lumMod val="50000"/>
                  </a:schemeClr>
                </a:solidFill>
                <a:latin typeface="IBM Plex Mono" panose="020B0604020202020204" charset="0"/>
              </a:rPr>
              <a:t>Slide No:03</a:t>
            </a:r>
            <a:endParaRPr lang="en-US" sz="900" dirty="0">
              <a:solidFill>
                <a:schemeClr val="accent2">
                  <a:lumMod val="50000"/>
                </a:schemeClr>
              </a:solidFill>
              <a:latin typeface="IBM Plex Mono" panose="020B0604020202020204" charset="0"/>
            </a:endParaRPr>
          </a:p>
        </p:txBody>
      </p:sp>
      <p:graphicFrame>
        <p:nvGraphicFramePr>
          <p:cNvPr id="6" name="Diagram 5"/>
          <p:cNvGraphicFramePr/>
          <p:nvPr>
            <p:extLst>
              <p:ext uri="{D42A27DB-BD31-4B8C-83A1-F6EECF244321}">
                <p14:modId xmlns:p14="http://schemas.microsoft.com/office/powerpoint/2010/main" val="3652551813"/>
              </p:ext>
            </p:extLst>
          </p:nvPr>
        </p:nvGraphicFramePr>
        <p:xfrm>
          <a:off x="251460" y="114300"/>
          <a:ext cx="5151120" cy="4084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p:cNvCxnSpPr/>
          <p:nvPr/>
        </p:nvCxnSpPr>
        <p:spPr>
          <a:xfrm>
            <a:off x="3703320" y="998220"/>
            <a:ext cx="243840"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38098" y="831860"/>
            <a:ext cx="4572000" cy="492443"/>
          </a:xfrm>
          <a:prstGeom prst="rect">
            <a:avLst/>
          </a:prstGeom>
        </p:spPr>
        <p:txBody>
          <a:bodyPr>
            <a:spAutoFit/>
          </a:bodyPr>
          <a:lstStyle/>
          <a:p>
            <a:r>
              <a:rPr lang="en-US" sz="1300" b="1" dirty="0"/>
              <a:t>Adapters are practical application of AC -DC converters.</a:t>
            </a:r>
          </a:p>
        </p:txBody>
      </p:sp>
      <p:cxnSp>
        <p:nvCxnSpPr>
          <p:cNvPr id="13" name="Straight Arrow Connector 12"/>
          <p:cNvCxnSpPr/>
          <p:nvPr/>
        </p:nvCxnSpPr>
        <p:spPr>
          <a:xfrm flipH="1">
            <a:off x="1508760" y="3243551"/>
            <a:ext cx="15240" cy="881683"/>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 y="4072040"/>
            <a:ext cx="4572000" cy="698717"/>
          </a:xfrm>
          <a:prstGeom prst="rect">
            <a:avLst/>
          </a:prstGeom>
        </p:spPr>
        <p:txBody>
          <a:bodyPr>
            <a:spAutoFit/>
          </a:bodyPr>
          <a:lstStyle/>
          <a:p>
            <a:pPr>
              <a:lnSpc>
                <a:spcPct val="150000"/>
              </a:lnSpc>
            </a:pPr>
            <a:r>
              <a:rPr lang="en-US" sz="1300" b="1" dirty="0"/>
              <a:t>Plug directly into an AC outlet and often provide a specific voltage and current rating </a:t>
            </a:r>
            <a:r>
              <a:rPr lang="en-US" sz="1300" b="1" dirty="0" smtClean="0"/>
              <a:t>.</a:t>
            </a:r>
            <a:endParaRPr lang="en-US" sz="1300" b="1" dirty="0"/>
          </a:p>
        </p:txBody>
      </p:sp>
      <p:cxnSp>
        <p:nvCxnSpPr>
          <p:cNvPr id="16" name="Straight Arrow Connector 15"/>
          <p:cNvCxnSpPr/>
          <p:nvPr/>
        </p:nvCxnSpPr>
        <p:spPr>
          <a:xfrm>
            <a:off x="4023360" y="3230880"/>
            <a:ext cx="0" cy="22860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971799" y="3488910"/>
            <a:ext cx="2964359" cy="492443"/>
          </a:xfrm>
          <a:prstGeom prst="rect">
            <a:avLst/>
          </a:prstGeom>
        </p:spPr>
        <p:txBody>
          <a:bodyPr wrap="square">
            <a:spAutoFit/>
          </a:bodyPr>
          <a:lstStyle/>
          <a:p>
            <a:r>
              <a:rPr lang="en-US" sz="1300" b="1" dirty="0"/>
              <a:t>Portable </a:t>
            </a:r>
            <a:r>
              <a:rPr lang="en-US" sz="1300" b="1" dirty="0" smtClean="0"/>
              <a:t>solutions </a:t>
            </a:r>
            <a:r>
              <a:rPr lang="en-US" sz="1300" b="1" dirty="0"/>
              <a:t>that store </a:t>
            </a:r>
            <a:r>
              <a:rPr lang="en-US" sz="1300" b="1" dirty="0" smtClean="0"/>
              <a:t>DC</a:t>
            </a:r>
          </a:p>
          <a:p>
            <a:r>
              <a:rPr lang="en-US" sz="1300" b="1" dirty="0" smtClean="0"/>
              <a:t> power for later </a:t>
            </a:r>
            <a:r>
              <a:rPr lang="en-US" sz="1300" b="1" dirty="0"/>
              <a:t>use in </a:t>
            </a:r>
            <a:r>
              <a:rPr lang="en-US" sz="1300" b="1" dirty="0" smtClean="0"/>
              <a:t>devices.</a:t>
            </a:r>
            <a:endParaRPr lang="en-US" sz="1300" b="1" dirty="0"/>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36158" y="1534103"/>
            <a:ext cx="2521862" cy="2447250"/>
          </a:xfrm>
          <a:prstGeom prst="rect">
            <a:avLst/>
          </a:prstGeom>
        </p:spPr>
      </p:pic>
      <p:sp>
        <p:nvSpPr>
          <p:cNvPr id="23" name="Rectangle 22"/>
          <p:cNvSpPr/>
          <p:nvPr/>
        </p:nvSpPr>
        <p:spPr>
          <a:xfrm>
            <a:off x="6815858" y="4199188"/>
            <a:ext cx="829073" cy="307777"/>
          </a:xfrm>
          <a:prstGeom prst="rect">
            <a:avLst/>
          </a:prstGeom>
        </p:spPr>
        <p:txBody>
          <a:bodyPr wrap="none">
            <a:spAutoFit/>
          </a:bodyPr>
          <a:lstStyle/>
          <a:p>
            <a:r>
              <a:rPr lang="en-US" b="1" dirty="0" smtClean="0">
                <a:solidFill>
                  <a:schemeClr val="accent2">
                    <a:lumMod val="50000"/>
                  </a:schemeClr>
                </a:solidFill>
                <a:latin typeface="IBM Plex Mono" panose="020B0604020202020204" charset="0"/>
              </a:rPr>
              <a:t>Fig:02</a:t>
            </a:r>
            <a:endParaRPr lang="en-US" b="1" dirty="0">
              <a:solidFill>
                <a:schemeClr val="accent2">
                  <a:lumMod val="50000"/>
                </a:schemeClr>
              </a:solidFill>
              <a:latin typeface="IBM Plex Mono" panose="020B0604020202020204" charset="0"/>
            </a:endParaRPr>
          </a:p>
        </p:txBody>
      </p:sp>
    </p:spTree>
    <p:extLst>
      <p:ext uri="{BB962C8B-B14F-4D97-AF65-F5344CB8AC3E}">
        <p14:creationId xmlns:p14="http://schemas.microsoft.com/office/powerpoint/2010/main" val="3778587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35936" y="76678"/>
            <a:ext cx="942887" cy="230832"/>
          </a:xfrm>
          <a:prstGeom prst="rect">
            <a:avLst/>
          </a:prstGeom>
        </p:spPr>
        <p:txBody>
          <a:bodyPr wrap="none">
            <a:spAutoFit/>
          </a:bodyPr>
          <a:lstStyle/>
          <a:p>
            <a:r>
              <a:rPr lang="en-US" sz="900" dirty="0" smtClean="0">
                <a:solidFill>
                  <a:schemeClr val="accent2">
                    <a:lumMod val="50000"/>
                  </a:schemeClr>
                </a:solidFill>
                <a:latin typeface="IBM Plex Mono" panose="020B0604020202020204" charset="0"/>
              </a:rPr>
              <a:t>Slide No:04</a:t>
            </a:r>
            <a:endParaRPr lang="en-US" sz="900" dirty="0">
              <a:solidFill>
                <a:schemeClr val="accent2">
                  <a:lumMod val="50000"/>
                </a:schemeClr>
              </a:solidFill>
              <a:latin typeface="IBM Plex Mono" panose="020B0604020202020204" charset="0"/>
            </a:endParaRPr>
          </a:p>
        </p:txBody>
      </p:sp>
      <p:sp>
        <p:nvSpPr>
          <p:cNvPr id="6" name="Rectangle 5"/>
          <p:cNvSpPr/>
          <p:nvPr/>
        </p:nvSpPr>
        <p:spPr>
          <a:xfrm>
            <a:off x="1232878" y="506730"/>
            <a:ext cx="6628738" cy="523220"/>
          </a:xfrm>
          <a:prstGeom prst="rect">
            <a:avLst/>
          </a:prstGeom>
        </p:spPr>
        <p:txBody>
          <a:bodyPr wrap="none">
            <a:spAutoFit/>
          </a:bodyPr>
          <a:lstStyle/>
          <a:p>
            <a:r>
              <a:rPr lang="en-US" sz="2800" b="1" dirty="0" smtClean="0">
                <a:solidFill>
                  <a:schemeClr val="accent2">
                    <a:lumMod val="50000"/>
                  </a:schemeClr>
                </a:solidFill>
                <a:latin typeface="IBM Plex Mono" panose="020B0604020202020204" charset="0"/>
              </a:rPr>
              <a:t>Mobile </a:t>
            </a:r>
            <a:r>
              <a:rPr lang="en-US" sz="2800" b="1" dirty="0">
                <a:solidFill>
                  <a:schemeClr val="accent2">
                    <a:lumMod val="50000"/>
                  </a:schemeClr>
                </a:solidFill>
                <a:latin typeface="IBM Plex Mono" panose="020B0604020202020204" charset="0"/>
              </a:rPr>
              <a:t>Phone Charging Circuits</a:t>
            </a:r>
          </a:p>
        </p:txBody>
      </p:sp>
      <p:sp>
        <p:nvSpPr>
          <p:cNvPr id="8" name="Rectangle 7"/>
          <p:cNvSpPr/>
          <p:nvPr/>
        </p:nvSpPr>
        <p:spPr>
          <a:xfrm>
            <a:off x="678180" y="1337727"/>
            <a:ext cx="7335836" cy="1021883"/>
          </a:xfrm>
          <a:prstGeom prst="rect">
            <a:avLst/>
          </a:prstGeom>
        </p:spPr>
        <p:txBody>
          <a:bodyPr wrap="square">
            <a:spAutoFit/>
          </a:bodyPr>
          <a:lstStyle/>
          <a:p>
            <a:pPr>
              <a:lnSpc>
                <a:spcPct val="150000"/>
              </a:lnSpc>
            </a:pPr>
            <a:r>
              <a:rPr lang="en-US" b="1" dirty="0"/>
              <a:t>Mobile phone charging circuits, particularly those for fast charging and wireless charging, have evolved significantly to enhance efficiency and convenience. Here’s an overview of both types:</a:t>
            </a:r>
          </a:p>
        </p:txBody>
      </p:sp>
      <p:grpSp>
        <p:nvGrpSpPr>
          <p:cNvPr id="10" name="Group 9"/>
          <p:cNvGrpSpPr/>
          <p:nvPr/>
        </p:nvGrpSpPr>
        <p:grpSpPr>
          <a:xfrm>
            <a:off x="2223896" y="2550854"/>
            <a:ext cx="3399663" cy="621355"/>
            <a:chOff x="1875755" y="585553"/>
            <a:chExt cx="3399663" cy="621355"/>
          </a:xfrm>
        </p:grpSpPr>
        <p:sp>
          <p:nvSpPr>
            <p:cNvPr id="11" name="Rounded Rectangle 10"/>
            <p:cNvSpPr/>
            <p:nvPr/>
          </p:nvSpPr>
          <p:spPr>
            <a:xfrm>
              <a:off x="1875755" y="585553"/>
              <a:ext cx="3399663" cy="621355"/>
            </a:xfrm>
            <a:prstGeom prst="round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sp>
        <p:sp>
          <p:nvSpPr>
            <p:cNvPr id="12" name="Rounded Rectangle 4"/>
            <p:cNvSpPr/>
            <p:nvPr/>
          </p:nvSpPr>
          <p:spPr>
            <a:xfrm>
              <a:off x="1906087" y="615885"/>
              <a:ext cx="3087391" cy="560691"/>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2">
                      <a:lumMod val="50000"/>
                    </a:schemeClr>
                  </a:solidFill>
                  <a:latin typeface="IBM Plex Mono" panose="020B0604020202020204" charset="0"/>
                </a:rPr>
                <a:t>Fast </a:t>
              </a:r>
              <a:r>
                <a:rPr lang="en-US" sz="1600" b="1" kern="1200" dirty="0">
                  <a:solidFill>
                    <a:schemeClr val="accent2">
                      <a:lumMod val="50000"/>
                    </a:schemeClr>
                  </a:solidFill>
                  <a:latin typeface="IBM Plex Mono" panose="020B0604020202020204" charset="0"/>
                </a:rPr>
                <a:t>Charging Circuits</a:t>
              </a:r>
            </a:p>
          </p:txBody>
        </p:sp>
      </p:grpSp>
      <p:grpSp>
        <p:nvGrpSpPr>
          <p:cNvPr id="13" name="Group 12"/>
          <p:cNvGrpSpPr/>
          <p:nvPr/>
        </p:nvGrpSpPr>
        <p:grpSpPr>
          <a:xfrm>
            <a:off x="2254376" y="3549074"/>
            <a:ext cx="3369183" cy="621355"/>
            <a:chOff x="1875755" y="585553"/>
            <a:chExt cx="3369183" cy="621355"/>
          </a:xfrm>
        </p:grpSpPr>
        <p:sp>
          <p:nvSpPr>
            <p:cNvPr id="14" name="Rounded Rectangle 13"/>
            <p:cNvSpPr/>
            <p:nvPr/>
          </p:nvSpPr>
          <p:spPr>
            <a:xfrm>
              <a:off x="1875755" y="585553"/>
              <a:ext cx="3369183" cy="621355"/>
            </a:xfrm>
            <a:prstGeom prst="round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sp>
        <p:sp>
          <p:nvSpPr>
            <p:cNvPr id="15" name="Rounded Rectangle 4"/>
            <p:cNvSpPr/>
            <p:nvPr/>
          </p:nvSpPr>
          <p:spPr>
            <a:xfrm>
              <a:off x="1906087" y="615885"/>
              <a:ext cx="3285511" cy="560691"/>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b="1" kern="1200" dirty="0">
                  <a:solidFill>
                    <a:schemeClr val="accent2">
                      <a:lumMod val="50000"/>
                    </a:schemeClr>
                  </a:solidFill>
                  <a:latin typeface="IBM Plex Mono" panose="020B0604020202020204" charset="0"/>
                </a:rPr>
                <a:t>Wireless Charging Circuits</a:t>
              </a:r>
            </a:p>
          </p:txBody>
        </p:sp>
      </p:grpSp>
      <p:sp>
        <p:nvSpPr>
          <p:cNvPr id="16" name="TextBox 15"/>
          <p:cNvSpPr txBox="1"/>
          <p:nvPr/>
        </p:nvSpPr>
        <p:spPr>
          <a:xfrm>
            <a:off x="1520847" y="2649914"/>
            <a:ext cx="524503" cy="430887"/>
          </a:xfrm>
          <a:prstGeom prst="rect">
            <a:avLst/>
          </a:prstGeom>
          <a:noFill/>
        </p:spPr>
        <p:txBody>
          <a:bodyPr wrap="none" rtlCol="0">
            <a:spAutoFit/>
          </a:bodyPr>
          <a:lstStyle/>
          <a:p>
            <a:r>
              <a:rPr lang="en-US" sz="2200" b="1" dirty="0" smtClean="0">
                <a:solidFill>
                  <a:schemeClr val="accent2">
                    <a:lumMod val="50000"/>
                  </a:schemeClr>
                </a:solidFill>
                <a:latin typeface="IBM Plex Mono" panose="020B0604020202020204" charset="0"/>
              </a:rPr>
              <a:t>1.</a:t>
            </a:r>
            <a:endParaRPr lang="en-US" sz="2200" b="1" dirty="0">
              <a:solidFill>
                <a:schemeClr val="accent2">
                  <a:lumMod val="50000"/>
                </a:schemeClr>
              </a:solidFill>
              <a:latin typeface="IBM Plex Mono" panose="020B0604020202020204" charset="0"/>
            </a:endParaRPr>
          </a:p>
        </p:txBody>
      </p:sp>
      <p:sp>
        <p:nvSpPr>
          <p:cNvPr id="17" name="TextBox 16"/>
          <p:cNvSpPr txBox="1"/>
          <p:nvPr/>
        </p:nvSpPr>
        <p:spPr>
          <a:xfrm>
            <a:off x="1520847" y="3658654"/>
            <a:ext cx="524503" cy="430887"/>
          </a:xfrm>
          <a:prstGeom prst="rect">
            <a:avLst/>
          </a:prstGeom>
          <a:noFill/>
        </p:spPr>
        <p:txBody>
          <a:bodyPr wrap="none" rtlCol="0">
            <a:spAutoFit/>
          </a:bodyPr>
          <a:lstStyle/>
          <a:p>
            <a:r>
              <a:rPr lang="en-US" sz="2200" b="1" dirty="0">
                <a:solidFill>
                  <a:schemeClr val="accent2">
                    <a:lumMod val="50000"/>
                  </a:schemeClr>
                </a:solidFill>
                <a:latin typeface="IBM Plex Mono" panose="020B0604020202020204" charset="0"/>
              </a:rPr>
              <a:t>2</a:t>
            </a:r>
            <a:r>
              <a:rPr lang="en-US" sz="2200" b="1" dirty="0" smtClean="0">
                <a:solidFill>
                  <a:schemeClr val="accent2">
                    <a:lumMod val="50000"/>
                  </a:schemeClr>
                </a:solidFill>
                <a:latin typeface="IBM Plex Mono" panose="020B0604020202020204" charset="0"/>
              </a:rPr>
              <a:t>.</a:t>
            </a:r>
            <a:endParaRPr lang="en-US" sz="2200" b="1" dirty="0">
              <a:solidFill>
                <a:schemeClr val="accent2">
                  <a:lumMod val="50000"/>
                </a:schemeClr>
              </a:solidFill>
              <a:latin typeface="IBM Plex Mono" panose="020B0604020202020204" charset="0"/>
            </a:endParaRPr>
          </a:p>
        </p:txBody>
      </p:sp>
      <p:sp>
        <p:nvSpPr>
          <p:cNvPr id="19" name="Rectangle 18"/>
          <p:cNvSpPr/>
          <p:nvPr/>
        </p:nvSpPr>
        <p:spPr>
          <a:xfrm>
            <a:off x="7129131" y="4215810"/>
            <a:ext cx="884886" cy="307777"/>
          </a:xfrm>
          <a:prstGeom prst="rect">
            <a:avLst/>
          </a:prstGeom>
        </p:spPr>
        <p:txBody>
          <a:bodyPr wrap="square">
            <a:spAutoFit/>
          </a:bodyPr>
          <a:lstStyle/>
          <a:p>
            <a:r>
              <a:rPr lang="en-US" b="1" dirty="0" smtClean="0">
                <a:solidFill>
                  <a:schemeClr val="accent2">
                    <a:lumMod val="50000"/>
                  </a:schemeClr>
                </a:solidFill>
                <a:latin typeface="IBM Plex Mono" panose="020B0604020202020204" charset="0"/>
              </a:rPr>
              <a:t>Fig:03</a:t>
            </a:r>
            <a:endParaRPr lang="en-US" b="1" dirty="0">
              <a:solidFill>
                <a:schemeClr val="accent2">
                  <a:lumMod val="50000"/>
                </a:schemeClr>
              </a:solidFill>
              <a:latin typeface="IBM Plex Mono" panose="020B060402020202020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007" y="2151160"/>
            <a:ext cx="3650248" cy="2042097"/>
          </a:xfrm>
          <a:prstGeom prst="rect">
            <a:avLst/>
          </a:prstGeom>
        </p:spPr>
      </p:pic>
    </p:spTree>
    <p:extLst>
      <p:ext uri="{BB962C8B-B14F-4D97-AF65-F5344CB8AC3E}">
        <p14:creationId xmlns:p14="http://schemas.microsoft.com/office/powerpoint/2010/main" val="1572524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7841" y="447434"/>
            <a:ext cx="5125122" cy="480131"/>
          </a:xfrm>
          <a:prstGeom prst="rect">
            <a:avLst/>
          </a:prstGeom>
        </p:spPr>
        <p:txBody>
          <a:bodyPr wrap="none">
            <a:spAutoFit/>
          </a:bodyPr>
          <a:lstStyle/>
          <a:p>
            <a:pPr lvl="0" algn="ctr" defTabSz="711200">
              <a:lnSpc>
                <a:spcPct val="90000"/>
              </a:lnSpc>
              <a:spcBef>
                <a:spcPct val="0"/>
              </a:spcBef>
              <a:spcAft>
                <a:spcPct val="35000"/>
              </a:spcAft>
            </a:pPr>
            <a:r>
              <a:rPr lang="en-US" sz="2800" b="1" kern="1200" dirty="0">
                <a:solidFill>
                  <a:schemeClr val="accent2">
                    <a:lumMod val="50000"/>
                  </a:schemeClr>
                </a:solidFill>
                <a:latin typeface="IBM Plex Mono" panose="020B0604020202020204" charset="0"/>
              </a:rPr>
              <a:t>Fast Charging </a:t>
            </a:r>
            <a:r>
              <a:rPr lang="en-US" sz="2800" b="1" kern="1200" dirty="0" smtClean="0">
                <a:solidFill>
                  <a:schemeClr val="accent2">
                    <a:lumMod val="50000"/>
                  </a:schemeClr>
                </a:solidFill>
                <a:latin typeface="IBM Plex Mono" panose="020B0604020202020204" charset="0"/>
              </a:rPr>
              <a:t>Circuits:</a:t>
            </a:r>
            <a:endParaRPr lang="en-US" sz="2800" b="1" kern="1200" dirty="0">
              <a:solidFill>
                <a:schemeClr val="accent2">
                  <a:lumMod val="50000"/>
                </a:schemeClr>
              </a:solidFill>
              <a:latin typeface="IBM Plex Mono" panose="020B0604020202020204" charset="0"/>
            </a:endParaRPr>
          </a:p>
        </p:txBody>
      </p:sp>
      <p:sp>
        <p:nvSpPr>
          <p:cNvPr id="7" name="Rectangle 6"/>
          <p:cNvSpPr/>
          <p:nvPr/>
        </p:nvSpPr>
        <p:spPr>
          <a:xfrm>
            <a:off x="637841" y="952738"/>
            <a:ext cx="6065520" cy="698717"/>
          </a:xfrm>
          <a:prstGeom prst="rect">
            <a:avLst/>
          </a:prstGeom>
        </p:spPr>
        <p:txBody>
          <a:bodyPr wrap="square">
            <a:spAutoFit/>
          </a:bodyPr>
          <a:lstStyle/>
          <a:p>
            <a:pPr>
              <a:lnSpc>
                <a:spcPct val="150000"/>
              </a:lnSpc>
            </a:pPr>
            <a:r>
              <a:rPr lang="en-US" b="1" dirty="0"/>
              <a:t>Fast charging circuits enable higher current and voltage to charge a device more quickly than standard charging methods.</a:t>
            </a:r>
          </a:p>
        </p:txBody>
      </p:sp>
      <p:sp>
        <p:nvSpPr>
          <p:cNvPr id="11" name="Rounded Rectangle 10"/>
          <p:cNvSpPr/>
          <p:nvPr/>
        </p:nvSpPr>
        <p:spPr>
          <a:xfrm>
            <a:off x="2847760" y="1849653"/>
            <a:ext cx="1546860" cy="502920"/>
          </a:xfrm>
          <a:prstGeom prst="round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lvl="0" algn="ctr"/>
            <a:r>
              <a:rPr lang="en-US" b="1" dirty="0">
                <a:solidFill>
                  <a:schemeClr val="accent2">
                    <a:lumMod val="50000"/>
                  </a:schemeClr>
                </a:solidFill>
                <a:latin typeface="IBM Plex Mono" panose="020B0604020202020204" charset="0"/>
              </a:rPr>
              <a:t>Key Technologies</a:t>
            </a:r>
          </a:p>
        </p:txBody>
      </p:sp>
      <p:sp>
        <p:nvSpPr>
          <p:cNvPr id="12" name="Rounded Rectangle 11"/>
          <p:cNvSpPr/>
          <p:nvPr/>
        </p:nvSpPr>
        <p:spPr>
          <a:xfrm>
            <a:off x="1003720" y="3010064"/>
            <a:ext cx="1638300" cy="502920"/>
          </a:xfrm>
          <a:prstGeom prst="round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lvl="0" algn="ctr"/>
            <a:r>
              <a:rPr lang="en-US" b="1" dirty="0">
                <a:solidFill>
                  <a:schemeClr val="accent2">
                    <a:lumMod val="50000"/>
                  </a:schemeClr>
                </a:solidFill>
                <a:latin typeface="IBM Plex Mono" panose="020B0604020202020204" charset="0"/>
              </a:rPr>
              <a:t>Voltage Regulation</a:t>
            </a:r>
          </a:p>
        </p:txBody>
      </p:sp>
      <p:sp>
        <p:nvSpPr>
          <p:cNvPr id="13" name="Rounded Rectangle 12"/>
          <p:cNvSpPr/>
          <p:nvPr/>
        </p:nvSpPr>
        <p:spPr>
          <a:xfrm>
            <a:off x="4344063" y="2902250"/>
            <a:ext cx="1694119" cy="502920"/>
          </a:xfrm>
          <a:prstGeom prst="round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lvl="0" algn="ctr"/>
            <a:r>
              <a:rPr lang="en-US" b="1" dirty="0" smtClean="0">
                <a:solidFill>
                  <a:schemeClr val="accent2">
                    <a:lumMod val="50000"/>
                  </a:schemeClr>
                </a:solidFill>
                <a:latin typeface="IBM Plex Mono" panose="020B0604020202020204" charset="0"/>
              </a:rPr>
              <a:t>Communication </a:t>
            </a:r>
            <a:r>
              <a:rPr lang="en-US" b="1" dirty="0">
                <a:solidFill>
                  <a:schemeClr val="accent2">
                    <a:lumMod val="50000"/>
                  </a:schemeClr>
                </a:solidFill>
                <a:latin typeface="IBM Plex Mono" panose="020B0604020202020204" charset="0"/>
              </a:rPr>
              <a:t>Protocols</a:t>
            </a:r>
          </a:p>
        </p:txBody>
      </p:sp>
      <p:cxnSp>
        <p:nvCxnSpPr>
          <p:cNvPr id="17" name="Straight Connector 16"/>
          <p:cNvCxnSpPr>
            <a:stCxn id="11" idx="2"/>
            <a:endCxn id="12" idx="0"/>
          </p:cNvCxnSpPr>
          <p:nvPr/>
        </p:nvCxnSpPr>
        <p:spPr>
          <a:xfrm flipH="1">
            <a:off x="1822870" y="2352573"/>
            <a:ext cx="1798320" cy="657491"/>
          </a:xfrm>
          <a:prstGeom prst="line">
            <a:avLst/>
          </a:prstGeom>
          <a:ln>
            <a:solidFill>
              <a:schemeClr val="accent2">
                <a:lumMod val="50000"/>
              </a:schemeClr>
            </a:solidFill>
          </a:ln>
        </p:spPr>
        <p:style>
          <a:lnRef idx="1">
            <a:schemeClr val="dk1"/>
          </a:lnRef>
          <a:fillRef idx="0">
            <a:schemeClr val="dk1"/>
          </a:fillRef>
          <a:effectRef idx="0">
            <a:schemeClr val="dk1"/>
          </a:effectRef>
          <a:fontRef idx="minor">
            <a:schemeClr val="tx1"/>
          </a:fontRef>
        </p:style>
      </p:cxnSp>
      <p:cxnSp>
        <p:nvCxnSpPr>
          <p:cNvPr id="19" name="Straight Connector 18"/>
          <p:cNvCxnSpPr>
            <a:stCxn id="11" idx="2"/>
            <a:endCxn id="13" idx="0"/>
          </p:cNvCxnSpPr>
          <p:nvPr/>
        </p:nvCxnSpPr>
        <p:spPr>
          <a:xfrm>
            <a:off x="3621190" y="2352573"/>
            <a:ext cx="1569933" cy="549677"/>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6639" y="3947324"/>
            <a:ext cx="2904551" cy="523220"/>
          </a:xfrm>
          <a:prstGeom prst="rect">
            <a:avLst/>
          </a:prstGeom>
        </p:spPr>
        <p:txBody>
          <a:bodyPr wrap="square">
            <a:spAutoFit/>
          </a:bodyPr>
          <a:lstStyle/>
          <a:p>
            <a:r>
              <a:rPr lang="en-US" b="1" dirty="0" smtClean="0"/>
              <a:t>Fast charging protocols involve </a:t>
            </a:r>
          </a:p>
          <a:p>
            <a:r>
              <a:rPr lang="en-US" b="1" dirty="0" smtClean="0"/>
              <a:t>raising the voltage.</a:t>
            </a:r>
            <a:endParaRPr lang="en-US" b="1" dirty="0"/>
          </a:p>
        </p:txBody>
      </p:sp>
      <p:sp>
        <p:nvSpPr>
          <p:cNvPr id="21" name="Rectangle 20"/>
          <p:cNvSpPr/>
          <p:nvPr/>
        </p:nvSpPr>
        <p:spPr>
          <a:xfrm>
            <a:off x="4284130" y="3877385"/>
            <a:ext cx="3187091" cy="523220"/>
          </a:xfrm>
          <a:prstGeom prst="rect">
            <a:avLst/>
          </a:prstGeom>
        </p:spPr>
        <p:txBody>
          <a:bodyPr wrap="none">
            <a:spAutoFit/>
          </a:bodyPr>
          <a:lstStyle/>
          <a:p>
            <a:r>
              <a:rPr lang="en-US" b="1" dirty="0"/>
              <a:t>It requires communication </a:t>
            </a:r>
            <a:r>
              <a:rPr lang="en-US" b="1" dirty="0" smtClean="0"/>
              <a:t>between</a:t>
            </a:r>
          </a:p>
          <a:p>
            <a:r>
              <a:rPr lang="en-US" b="1" dirty="0" smtClean="0"/>
              <a:t>charger </a:t>
            </a:r>
            <a:r>
              <a:rPr lang="en-US" b="1" dirty="0"/>
              <a:t>and device.</a:t>
            </a:r>
          </a:p>
        </p:txBody>
      </p:sp>
      <p:cxnSp>
        <p:nvCxnSpPr>
          <p:cNvPr id="23" name="Straight Arrow Connector 22"/>
          <p:cNvCxnSpPr/>
          <p:nvPr/>
        </p:nvCxnSpPr>
        <p:spPr>
          <a:xfrm>
            <a:off x="1752961" y="3512984"/>
            <a:ext cx="0" cy="379574"/>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191122" y="3405170"/>
            <a:ext cx="0" cy="379574"/>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094828" y="156439"/>
            <a:ext cx="942887" cy="230832"/>
          </a:xfrm>
          <a:prstGeom prst="rect">
            <a:avLst/>
          </a:prstGeom>
        </p:spPr>
        <p:txBody>
          <a:bodyPr wrap="none">
            <a:spAutoFit/>
          </a:bodyPr>
          <a:lstStyle/>
          <a:p>
            <a:r>
              <a:rPr lang="en-US" sz="900" dirty="0" smtClean="0">
                <a:solidFill>
                  <a:schemeClr val="accent2">
                    <a:lumMod val="50000"/>
                  </a:schemeClr>
                </a:solidFill>
                <a:latin typeface="IBM Plex Mono" panose="020B0604020202020204" charset="0"/>
              </a:rPr>
              <a:t>Slide No:05</a:t>
            </a:r>
            <a:endParaRPr lang="en-US" sz="900" dirty="0">
              <a:solidFill>
                <a:schemeClr val="accent2">
                  <a:lumMod val="50000"/>
                </a:schemeClr>
              </a:solidFill>
              <a:latin typeface="IBM Plex Mono" panose="020B060402020202020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6289" y="1744096"/>
            <a:ext cx="2767871" cy="1666747"/>
          </a:xfrm>
          <a:prstGeom prst="rect">
            <a:avLst/>
          </a:prstGeom>
        </p:spPr>
      </p:pic>
      <p:sp>
        <p:nvSpPr>
          <p:cNvPr id="15" name="Rectangle 14"/>
          <p:cNvSpPr/>
          <p:nvPr/>
        </p:nvSpPr>
        <p:spPr>
          <a:xfrm>
            <a:off x="7368398" y="3490180"/>
            <a:ext cx="829073" cy="307777"/>
          </a:xfrm>
          <a:prstGeom prst="rect">
            <a:avLst/>
          </a:prstGeom>
        </p:spPr>
        <p:txBody>
          <a:bodyPr wrap="none">
            <a:spAutoFit/>
          </a:bodyPr>
          <a:lstStyle/>
          <a:p>
            <a:r>
              <a:rPr lang="en-US" b="1" dirty="0" smtClean="0">
                <a:solidFill>
                  <a:schemeClr val="accent2">
                    <a:lumMod val="50000"/>
                  </a:schemeClr>
                </a:solidFill>
                <a:latin typeface="IBM Plex Mono" panose="020B0604020202020204" charset="0"/>
              </a:rPr>
              <a:t>Fig:04</a:t>
            </a:r>
            <a:endParaRPr lang="en-US" b="1" dirty="0">
              <a:solidFill>
                <a:schemeClr val="accent2">
                  <a:lumMod val="50000"/>
                </a:schemeClr>
              </a:solidFill>
              <a:latin typeface="IBM Plex Mono" panose="020B0604020202020204" charset="0"/>
            </a:endParaRPr>
          </a:p>
        </p:txBody>
      </p:sp>
    </p:spTree>
    <p:extLst>
      <p:ext uri="{BB962C8B-B14F-4D97-AF65-F5344CB8AC3E}">
        <p14:creationId xmlns:p14="http://schemas.microsoft.com/office/powerpoint/2010/main" val="597018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5018" y="429518"/>
            <a:ext cx="5394426" cy="452432"/>
          </a:xfrm>
          <a:prstGeom prst="rect">
            <a:avLst/>
          </a:prstGeom>
        </p:spPr>
        <p:txBody>
          <a:bodyPr wrap="none">
            <a:spAutoFit/>
          </a:bodyPr>
          <a:lstStyle/>
          <a:p>
            <a:pPr lvl="0" algn="ctr" defTabSz="711200">
              <a:lnSpc>
                <a:spcPct val="90000"/>
              </a:lnSpc>
              <a:spcBef>
                <a:spcPct val="0"/>
              </a:spcBef>
              <a:spcAft>
                <a:spcPct val="35000"/>
              </a:spcAft>
            </a:pPr>
            <a:r>
              <a:rPr lang="en-US" sz="2600" b="1" kern="1200" dirty="0">
                <a:solidFill>
                  <a:schemeClr val="accent2">
                    <a:lumMod val="50000"/>
                  </a:schemeClr>
                </a:solidFill>
                <a:latin typeface="IBM Plex Mono" panose="020B0604020202020204" charset="0"/>
              </a:rPr>
              <a:t>Wireless Charging Circuits</a:t>
            </a:r>
          </a:p>
        </p:txBody>
      </p:sp>
      <p:sp>
        <p:nvSpPr>
          <p:cNvPr id="6" name="Rectangle 5"/>
          <p:cNvSpPr/>
          <p:nvPr/>
        </p:nvSpPr>
        <p:spPr>
          <a:xfrm>
            <a:off x="637840" y="952738"/>
            <a:ext cx="7667959" cy="738664"/>
          </a:xfrm>
          <a:prstGeom prst="rect">
            <a:avLst/>
          </a:prstGeom>
        </p:spPr>
        <p:txBody>
          <a:bodyPr wrap="square">
            <a:spAutoFit/>
          </a:bodyPr>
          <a:lstStyle/>
          <a:p>
            <a:pPr>
              <a:lnSpc>
                <a:spcPct val="150000"/>
              </a:lnSpc>
            </a:pPr>
            <a:r>
              <a:rPr lang="en-US" b="1" dirty="0"/>
              <a:t>Wireless charging, or inductive charging, uses electromagnetic fields to transfer energy between a charging pad and the mobile device.</a:t>
            </a:r>
          </a:p>
        </p:txBody>
      </p:sp>
      <p:sp>
        <p:nvSpPr>
          <p:cNvPr id="7" name="Rounded Rectangle 6"/>
          <p:cNvSpPr/>
          <p:nvPr/>
        </p:nvSpPr>
        <p:spPr>
          <a:xfrm>
            <a:off x="2714849" y="1854969"/>
            <a:ext cx="1546860" cy="502920"/>
          </a:xfrm>
          <a:prstGeom prst="round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lvl="0" algn="ctr"/>
            <a:r>
              <a:rPr lang="en-US" b="1" dirty="0">
                <a:solidFill>
                  <a:schemeClr val="accent2">
                    <a:lumMod val="50000"/>
                  </a:schemeClr>
                </a:solidFill>
                <a:latin typeface="IBM Plex Mono" panose="020B0604020202020204" charset="0"/>
              </a:rPr>
              <a:t>Key Technologies</a:t>
            </a:r>
          </a:p>
        </p:txBody>
      </p:sp>
      <p:sp>
        <p:nvSpPr>
          <p:cNvPr id="8" name="Rounded Rectangle 7"/>
          <p:cNvSpPr/>
          <p:nvPr/>
        </p:nvSpPr>
        <p:spPr>
          <a:xfrm>
            <a:off x="727849" y="2921836"/>
            <a:ext cx="2345140" cy="502920"/>
          </a:xfrm>
          <a:prstGeom prst="round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lvl="0" algn="ctr"/>
            <a:r>
              <a:rPr lang="en-US" b="1" dirty="0">
                <a:solidFill>
                  <a:schemeClr val="accent2">
                    <a:lumMod val="50000"/>
                  </a:schemeClr>
                </a:solidFill>
                <a:latin typeface="IBM Plex Mono" panose="020B0604020202020204" charset="0"/>
              </a:rPr>
              <a:t>Inductive Coupling</a:t>
            </a:r>
          </a:p>
        </p:txBody>
      </p:sp>
      <p:sp>
        <p:nvSpPr>
          <p:cNvPr id="9" name="Rounded Rectangle 8"/>
          <p:cNvSpPr/>
          <p:nvPr/>
        </p:nvSpPr>
        <p:spPr>
          <a:xfrm>
            <a:off x="4139788" y="2907566"/>
            <a:ext cx="2166559" cy="502920"/>
          </a:xfrm>
          <a:prstGeom prst="round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lvl="0" algn="ctr"/>
            <a:r>
              <a:rPr lang="en-US" b="1" dirty="0">
                <a:solidFill>
                  <a:schemeClr val="accent2">
                    <a:lumMod val="50000"/>
                  </a:schemeClr>
                </a:solidFill>
                <a:latin typeface="IBM Plex Mono" panose="020B0604020202020204" charset="0"/>
              </a:rPr>
              <a:t>Resonant Inductive Coupling</a:t>
            </a:r>
          </a:p>
        </p:txBody>
      </p:sp>
      <p:cxnSp>
        <p:nvCxnSpPr>
          <p:cNvPr id="10" name="Straight Connector 9"/>
          <p:cNvCxnSpPr>
            <a:stCxn id="7" idx="2"/>
            <a:endCxn id="8" idx="0"/>
          </p:cNvCxnSpPr>
          <p:nvPr/>
        </p:nvCxnSpPr>
        <p:spPr>
          <a:xfrm flipH="1">
            <a:off x="1900419" y="2357889"/>
            <a:ext cx="1587860" cy="563947"/>
          </a:xfrm>
          <a:prstGeom prst="line">
            <a:avLst/>
          </a:prstGeom>
          <a:ln>
            <a:solidFill>
              <a:schemeClr val="accent2">
                <a:lumMod val="50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p:cNvCxnSpPr>
            <a:stCxn id="7" idx="2"/>
            <a:endCxn id="9" idx="0"/>
          </p:cNvCxnSpPr>
          <p:nvPr/>
        </p:nvCxnSpPr>
        <p:spPr>
          <a:xfrm>
            <a:off x="3488279" y="2357889"/>
            <a:ext cx="1734789" cy="549677"/>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24974" y="3872910"/>
            <a:ext cx="2725481" cy="523220"/>
          </a:xfrm>
          <a:prstGeom prst="rect">
            <a:avLst/>
          </a:prstGeom>
        </p:spPr>
        <p:txBody>
          <a:bodyPr wrap="square">
            <a:spAutoFit/>
          </a:bodyPr>
          <a:lstStyle/>
          <a:p>
            <a:r>
              <a:rPr lang="en-US" b="1" dirty="0"/>
              <a:t>This method uses two coils to create a magnetic field.</a:t>
            </a:r>
          </a:p>
        </p:txBody>
      </p:sp>
      <p:sp>
        <p:nvSpPr>
          <p:cNvPr id="13" name="Rectangle 12"/>
          <p:cNvSpPr/>
          <p:nvPr/>
        </p:nvSpPr>
        <p:spPr>
          <a:xfrm>
            <a:off x="4023682" y="3896751"/>
            <a:ext cx="3841116" cy="523220"/>
          </a:xfrm>
          <a:prstGeom prst="rect">
            <a:avLst/>
          </a:prstGeom>
        </p:spPr>
        <p:txBody>
          <a:bodyPr wrap="none">
            <a:spAutoFit/>
          </a:bodyPr>
          <a:lstStyle/>
          <a:p>
            <a:r>
              <a:rPr lang="en-US" b="1" dirty="0"/>
              <a:t>Similar to inductive coupling but allows </a:t>
            </a:r>
            <a:r>
              <a:rPr lang="en-US" b="1" dirty="0" smtClean="0"/>
              <a:t>for</a:t>
            </a:r>
          </a:p>
          <a:p>
            <a:r>
              <a:rPr lang="en-US" b="1" dirty="0" smtClean="0"/>
              <a:t>greater </a:t>
            </a:r>
            <a:r>
              <a:rPr lang="en-US" b="1" dirty="0"/>
              <a:t>distance between coils.</a:t>
            </a:r>
          </a:p>
        </p:txBody>
      </p:sp>
      <p:cxnSp>
        <p:nvCxnSpPr>
          <p:cNvPr id="14" name="Straight Arrow Connector 13"/>
          <p:cNvCxnSpPr/>
          <p:nvPr/>
        </p:nvCxnSpPr>
        <p:spPr>
          <a:xfrm>
            <a:off x="1764830" y="3439283"/>
            <a:ext cx="0" cy="379574"/>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129789" y="3405170"/>
            <a:ext cx="0" cy="379574"/>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158624" y="70850"/>
            <a:ext cx="942887" cy="230832"/>
          </a:xfrm>
          <a:prstGeom prst="rect">
            <a:avLst/>
          </a:prstGeom>
        </p:spPr>
        <p:txBody>
          <a:bodyPr wrap="none">
            <a:spAutoFit/>
          </a:bodyPr>
          <a:lstStyle/>
          <a:p>
            <a:r>
              <a:rPr lang="en-US" sz="900" dirty="0" smtClean="0">
                <a:solidFill>
                  <a:schemeClr val="accent2">
                    <a:lumMod val="50000"/>
                  </a:schemeClr>
                </a:solidFill>
                <a:latin typeface="IBM Plex Mono" panose="020B0604020202020204" charset="0"/>
              </a:rPr>
              <a:t>Slide No:06</a:t>
            </a:r>
            <a:endParaRPr lang="en-US" sz="900" dirty="0">
              <a:solidFill>
                <a:schemeClr val="accent2">
                  <a:lumMod val="50000"/>
                </a:schemeClr>
              </a:solidFill>
              <a:latin typeface="IBM Plex Mono" panose="020B060402020202020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952" y="1267726"/>
            <a:ext cx="2575678" cy="2575680"/>
          </a:xfrm>
          <a:prstGeom prst="rect">
            <a:avLst/>
          </a:prstGeom>
        </p:spPr>
      </p:pic>
      <p:sp>
        <p:nvSpPr>
          <p:cNvPr id="17" name="Rectangle 16"/>
          <p:cNvSpPr/>
          <p:nvPr/>
        </p:nvSpPr>
        <p:spPr>
          <a:xfrm>
            <a:off x="7561330" y="3623490"/>
            <a:ext cx="829073" cy="307777"/>
          </a:xfrm>
          <a:prstGeom prst="rect">
            <a:avLst/>
          </a:prstGeom>
        </p:spPr>
        <p:txBody>
          <a:bodyPr wrap="none">
            <a:spAutoFit/>
          </a:bodyPr>
          <a:lstStyle/>
          <a:p>
            <a:r>
              <a:rPr lang="en-US" b="1" dirty="0" smtClean="0">
                <a:solidFill>
                  <a:schemeClr val="accent2">
                    <a:lumMod val="50000"/>
                  </a:schemeClr>
                </a:solidFill>
                <a:latin typeface="IBM Plex Mono" panose="020B0604020202020204" charset="0"/>
              </a:rPr>
              <a:t>Fig:05</a:t>
            </a:r>
            <a:endParaRPr lang="en-US" b="1" dirty="0">
              <a:solidFill>
                <a:schemeClr val="accent2">
                  <a:lumMod val="50000"/>
                </a:schemeClr>
              </a:solidFill>
              <a:latin typeface="IBM Plex Mono" panose="020B0604020202020204" charset="0"/>
            </a:endParaRPr>
          </a:p>
        </p:txBody>
      </p:sp>
    </p:spTree>
    <p:extLst>
      <p:ext uri="{BB962C8B-B14F-4D97-AF65-F5344CB8AC3E}">
        <p14:creationId xmlns:p14="http://schemas.microsoft.com/office/powerpoint/2010/main" val="2215779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8852" y="626248"/>
            <a:ext cx="5769528" cy="523220"/>
          </a:xfrm>
          <a:prstGeom prst="rect">
            <a:avLst/>
          </a:prstGeom>
        </p:spPr>
        <p:txBody>
          <a:bodyPr wrap="none">
            <a:spAutoFit/>
          </a:bodyPr>
          <a:lstStyle/>
          <a:p>
            <a:r>
              <a:rPr lang="en-US" sz="2800" b="1" dirty="0">
                <a:solidFill>
                  <a:schemeClr val="accent2">
                    <a:lumMod val="50000"/>
                  </a:schemeClr>
                </a:solidFill>
                <a:latin typeface="IBM Plex Mono" panose="020B0604020202020204" charset="0"/>
              </a:rPr>
              <a:t>Battery Circuit </a:t>
            </a:r>
            <a:r>
              <a:rPr lang="en-US" sz="2800" b="1" dirty="0" smtClean="0">
                <a:solidFill>
                  <a:schemeClr val="accent2">
                    <a:lumMod val="50000"/>
                  </a:schemeClr>
                </a:solidFill>
                <a:latin typeface="IBM Plex Mono" panose="020B0604020202020204" charset="0"/>
              </a:rPr>
              <a:t>Protection</a:t>
            </a:r>
            <a:endParaRPr lang="en-US" sz="2800" b="1" dirty="0">
              <a:solidFill>
                <a:schemeClr val="accent2">
                  <a:lumMod val="50000"/>
                </a:schemeClr>
              </a:solidFill>
              <a:latin typeface="IBM Plex Mono" panose="020B0604020202020204" charset="0"/>
            </a:endParaRPr>
          </a:p>
        </p:txBody>
      </p:sp>
      <p:sp>
        <p:nvSpPr>
          <p:cNvPr id="6" name="TextBox 5"/>
          <p:cNvSpPr txBox="1"/>
          <p:nvPr/>
        </p:nvSpPr>
        <p:spPr>
          <a:xfrm>
            <a:off x="792479" y="1553767"/>
            <a:ext cx="4876801" cy="2155847"/>
          </a:xfrm>
          <a:prstGeom prst="rect">
            <a:avLst/>
          </a:prstGeom>
          <a:noFill/>
        </p:spPr>
        <p:txBody>
          <a:bodyPr wrap="square" rtlCol="0">
            <a:spAutoFit/>
          </a:bodyPr>
          <a:lstStyle/>
          <a:p>
            <a:pPr algn="just">
              <a:lnSpc>
                <a:spcPct val="150000"/>
              </a:lnSpc>
            </a:pPr>
            <a:r>
              <a:rPr lang="en-US" sz="1300" b="1" dirty="0"/>
              <a:t>Battery protection in laptops and mobiles uses a Battery Management System (BMS) to prevent overcharging, over-discharging, overheating, and short circuits. The BMS regulates voltage, current, and temperature, while smart charging features limit charge levels to protect battery health, extend lifespan, and ensure safe, reliable performance in both devices.</a:t>
            </a:r>
          </a:p>
        </p:txBody>
      </p:sp>
      <p:sp>
        <p:nvSpPr>
          <p:cNvPr id="15" name="Rectangle 14"/>
          <p:cNvSpPr/>
          <p:nvPr/>
        </p:nvSpPr>
        <p:spPr>
          <a:xfrm>
            <a:off x="8156682" y="89871"/>
            <a:ext cx="942887" cy="230832"/>
          </a:xfrm>
          <a:prstGeom prst="rect">
            <a:avLst/>
          </a:prstGeom>
        </p:spPr>
        <p:txBody>
          <a:bodyPr wrap="none">
            <a:spAutoFit/>
          </a:bodyPr>
          <a:lstStyle/>
          <a:p>
            <a:r>
              <a:rPr lang="en-US" sz="900" dirty="0" smtClean="0">
                <a:solidFill>
                  <a:schemeClr val="accent2">
                    <a:lumMod val="50000"/>
                  </a:schemeClr>
                </a:solidFill>
                <a:latin typeface="IBM Plex Mono" panose="020B0604020202020204" charset="0"/>
              </a:rPr>
              <a:t>Slide No:07</a:t>
            </a:r>
            <a:endParaRPr lang="en-US" sz="900" dirty="0">
              <a:solidFill>
                <a:schemeClr val="accent2">
                  <a:lumMod val="50000"/>
                </a:schemeClr>
              </a:solidFill>
              <a:latin typeface="IBM Plex Mono" panose="020B0604020202020204" charset="0"/>
            </a:endParaRPr>
          </a:p>
        </p:txBody>
      </p:sp>
      <p:grpSp>
        <p:nvGrpSpPr>
          <p:cNvPr id="18" name="Group 17"/>
          <p:cNvGrpSpPr/>
          <p:nvPr/>
        </p:nvGrpSpPr>
        <p:grpSpPr>
          <a:xfrm>
            <a:off x="5875019" y="1520851"/>
            <a:ext cx="3268981" cy="2269438"/>
            <a:chOff x="5889206" y="1619911"/>
            <a:chExt cx="3268981" cy="2269438"/>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206" y="1619911"/>
              <a:ext cx="2348014" cy="2269438"/>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87193">
              <a:off x="6949441" y="1650391"/>
              <a:ext cx="2208746" cy="1464495"/>
            </a:xfrm>
            <a:prstGeom prst="rect">
              <a:avLst/>
            </a:prstGeom>
          </p:spPr>
        </p:pic>
      </p:grpSp>
      <p:sp>
        <p:nvSpPr>
          <p:cNvPr id="19" name="Rectangle 18"/>
          <p:cNvSpPr/>
          <p:nvPr/>
        </p:nvSpPr>
        <p:spPr>
          <a:xfrm>
            <a:off x="6969286" y="3914144"/>
            <a:ext cx="831297" cy="307777"/>
          </a:xfrm>
          <a:prstGeom prst="rect">
            <a:avLst/>
          </a:prstGeom>
        </p:spPr>
        <p:txBody>
          <a:bodyPr wrap="square">
            <a:spAutoFit/>
          </a:bodyPr>
          <a:lstStyle/>
          <a:p>
            <a:r>
              <a:rPr lang="en-US" b="1" dirty="0" smtClean="0">
                <a:solidFill>
                  <a:schemeClr val="accent2">
                    <a:lumMod val="50000"/>
                  </a:schemeClr>
                </a:solidFill>
                <a:latin typeface="IBM Plex Mono" panose="020B0604020202020204" charset="0"/>
              </a:rPr>
              <a:t>Fig:06</a:t>
            </a:r>
            <a:endParaRPr lang="en-US" b="1" dirty="0">
              <a:solidFill>
                <a:schemeClr val="accent2">
                  <a:lumMod val="50000"/>
                </a:schemeClr>
              </a:solidFill>
              <a:latin typeface="IBM Plex Mono" panose="020B0604020202020204" charset="0"/>
            </a:endParaRPr>
          </a:p>
        </p:txBody>
      </p:sp>
    </p:spTree>
    <p:extLst>
      <p:ext uri="{BB962C8B-B14F-4D97-AF65-F5344CB8AC3E}">
        <p14:creationId xmlns:p14="http://schemas.microsoft.com/office/powerpoint/2010/main" val="196061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560</Words>
  <Application>Microsoft Office PowerPoint</Application>
  <PresentationFormat>On-screen Show (16:9)</PresentationFormat>
  <Paragraphs>92</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Poppins</vt:lpstr>
      <vt:lpstr>Arial</vt:lpstr>
      <vt:lpstr>Open Sans</vt:lpstr>
      <vt:lpstr>IBM Plex Mono</vt:lpstr>
      <vt:lpstr>Introduction to Coding Workshop by Slidesgo</vt:lpstr>
      <vt:lpstr>WELCOME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HP</dc:creator>
  <cp:lastModifiedBy>HP</cp:lastModifiedBy>
  <cp:revision>36</cp:revision>
  <dcterms:modified xsi:type="dcterms:W3CDTF">2024-11-09T16:23:49Z</dcterms:modified>
</cp:coreProperties>
</file>